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9" r:id="rId1"/>
  </p:sldMasterIdLst>
  <p:notesMasterIdLst>
    <p:notesMasterId r:id="rId15"/>
  </p:notesMasterIdLst>
  <p:handoutMasterIdLst>
    <p:handoutMasterId r:id="rId16"/>
  </p:handoutMasterIdLst>
  <p:sldIdLst>
    <p:sldId id="765" r:id="rId2"/>
    <p:sldId id="862" r:id="rId3"/>
    <p:sldId id="837" r:id="rId4"/>
    <p:sldId id="867" r:id="rId5"/>
    <p:sldId id="869" r:id="rId6"/>
    <p:sldId id="870" r:id="rId7"/>
    <p:sldId id="873" r:id="rId8"/>
    <p:sldId id="875" r:id="rId9"/>
    <p:sldId id="877" r:id="rId10"/>
    <p:sldId id="858" r:id="rId11"/>
    <p:sldId id="897" r:id="rId12"/>
    <p:sldId id="898" r:id="rId13"/>
    <p:sldId id="836" r:id="rId14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82FAC"/>
    <a:srgbClr val="C8FCCE"/>
    <a:srgbClr val="A0E5FE"/>
    <a:srgbClr val="A4F2FA"/>
    <a:srgbClr val="1D0116"/>
    <a:srgbClr val="460000"/>
    <a:srgbClr val="660066"/>
    <a:srgbClr val="EDEFE5"/>
    <a:srgbClr val="FFEAD5"/>
    <a:srgbClr val="FFF9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543" autoAdjust="0"/>
    <p:restoredTop sz="95799" autoAdjust="0"/>
  </p:normalViewPr>
  <p:slideViewPr>
    <p:cSldViewPr>
      <p:cViewPr varScale="1">
        <p:scale>
          <a:sx n="101" d="100"/>
          <a:sy n="101" d="100"/>
        </p:scale>
        <p:origin x="114" y="13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04" y="-96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382" y="0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382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AFF35BAE-0E0C-42A9-86C4-402F0121AE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3464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382" y="0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64113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521" y="4718739"/>
            <a:ext cx="4986633" cy="446392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Щелчок правит 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382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358E5C20-1A90-4F2F-AA21-106B6BAC45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60761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2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737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3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587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4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3488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5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3488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6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3488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10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2376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11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2969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12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307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BB89E4-11D1-4DC1-AEDA-30988EA037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968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CC065-158D-4E6C-B395-1FC8330718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913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D7AE1-9134-4319-818A-84F0787BD3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6947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DDFD7-3AEE-46F0-AA6F-CDBC887FE6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94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46719-E1EF-4585-A0C9-5E3C3D1A80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559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334E6-9331-43C0-AEF1-E3F4F3957B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875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757A-2141-460F-9258-F0B9065A32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042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A505A-A064-4E3D-AC8B-7529F1AF32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43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E45DA-93A2-42F4-A2E6-7BEE9F1B80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7836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0559CF-5AA0-4976-89EC-B1DBD58D68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571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B34A6-F0AF-45D6-93D1-4680742FAD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845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0FB0A-CC5F-4D30-B1B9-21DC105412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110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71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FFE496-05FA-489A-8F6A-724690EDCCD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2312231"/>
            <a:ext cx="9144000" cy="223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изменения контрольной (надзорной) и разрешительной деятельности в области промышленной безопасности в 2023 году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Заместитель руководителя Приволжского управления Ростехнадзора</a:t>
            </a:r>
          </a:p>
          <a:p>
            <a:pPr algn="ctr">
              <a:defRPr/>
            </a:pPr>
            <a: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Е.М. Крылова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16639" y="583778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Приволжское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338078" y="5949280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19D80A8E-B1C2-410E-9AC2-93DFF34AEB23}"/>
              </a:ext>
            </a:extLst>
          </p:cNvPr>
          <p:cNvSpPr txBox="1">
            <a:spLocks/>
          </p:cNvSpPr>
          <p:nvPr/>
        </p:nvSpPr>
        <p:spPr bwMode="auto">
          <a:xfrm>
            <a:off x="395535" y="888080"/>
            <a:ext cx="8640959" cy="59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ru-RU" sz="2000" b="1" kern="0" cap="all" dirty="0">
                <a:latin typeface="Calibri" panose="020F0502020204030204" pitchFamily="34" charset="0"/>
                <a:cs typeface="Calibri" panose="020F0502020204030204" pitchFamily="34" charset="0"/>
              </a:rPr>
              <a:t>Профилактика в области промышленной безопасности</a:t>
            </a:r>
            <a:br>
              <a:rPr lang="ru-RU" sz="2000" b="1" kern="0" cap="all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2000" b="1" kern="0" cap="al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9" name="Объект 5">
            <a:extLst>
              <a:ext uri="{FF2B5EF4-FFF2-40B4-BE49-F238E27FC236}">
                <a16:creationId xmlns:a16="http://schemas.microsoft.com/office/drawing/2014/main" id="{A3D26257-D9FB-4B7A-B125-2D5E2F88C9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4104298"/>
              </p:ext>
            </p:extLst>
          </p:nvPr>
        </p:nvGraphicFramePr>
        <p:xfrm>
          <a:off x="202225" y="1340770"/>
          <a:ext cx="8834270" cy="539047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385999">
                  <a:extLst>
                    <a:ext uri="{9D8B030D-6E8A-4147-A177-3AD203B41FA5}">
                      <a16:colId xmlns:a16="http://schemas.microsoft.com/office/drawing/2014/main" val="1616606223"/>
                    </a:ext>
                  </a:extLst>
                </a:gridCol>
                <a:gridCol w="2448271">
                  <a:extLst>
                    <a:ext uri="{9D8B030D-6E8A-4147-A177-3AD203B41FA5}">
                      <a16:colId xmlns:a16="http://schemas.microsoft.com/office/drawing/2014/main" val="4033426988"/>
                    </a:ext>
                  </a:extLst>
                </a:gridCol>
              </a:tblGrid>
              <a:tr h="82320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Наименование показателя</a:t>
                      </a:r>
                    </a:p>
                  </a:txBody>
                  <a:tcPr marL="121920" marR="121920" marT="60960" marB="6096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 мес. 2023</a:t>
                      </a:r>
                    </a:p>
                  </a:txBody>
                  <a:tcPr marL="121920" marR="121920" marT="60960" marB="60960" anchor="ctr">
                    <a:solidFill>
                      <a:srgbClr val="082F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518406"/>
                  </a:ext>
                </a:extLst>
              </a:tr>
              <a:tr h="470403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Проведено консультаций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1112</a:t>
                      </a: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460655971"/>
                  </a:ext>
                </a:extLst>
              </a:tr>
              <a:tr h="823206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Опубликовано в сети Интернет обзоров типовых нарушений обязательных требований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</a:t>
                      </a: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2814913756"/>
                  </a:ext>
                </a:extLst>
              </a:tr>
              <a:tr h="1528811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Проведено публичных мероприятий,</a:t>
                      </a:r>
                      <a:r>
                        <a:rPr lang="ru-RU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конференций, семинаров, </a:t>
                      </a:r>
                      <a:r>
                        <a:rPr lang="ru-RU" sz="240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вебинаров</a:t>
                      </a:r>
                      <a:r>
                        <a:rPr lang="ru-RU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совещаний и др. по разъяснению обязательных требований</a:t>
                      </a:r>
                      <a:endParaRPr lang="ru-RU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2245140686"/>
                  </a:ext>
                </a:extLst>
              </a:tr>
              <a:tr h="823206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Количество публичных обсуждений правоприменительной практики 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2761397524"/>
                  </a:ext>
                </a:extLst>
              </a:tr>
              <a:tr h="787751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Объявлено предостережений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700</a:t>
                      </a: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1368105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8309657"/>
      </p:ext>
    </p:extLst>
  </p:cSld>
  <p:clrMapOvr>
    <a:masterClrMapping/>
  </p:clrMapOvr>
  <p:transition spd="med">
    <p:cover dir="l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762771CA-7C9D-4295-B022-13BB46D28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30652"/>
            <a:ext cx="8066434" cy="792088"/>
          </a:xfrm>
        </p:spPr>
        <p:txBody>
          <a:bodyPr anchor="t">
            <a:noAutofit/>
          </a:bodyPr>
          <a:lstStyle/>
          <a:p>
            <a:pPr algn="l"/>
            <a:r>
              <a:rPr lang="ru-RU" sz="2400" b="1" cap="all" dirty="0">
                <a:latin typeface="Calibri" panose="020F0502020204030204" pitchFamily="34" charset="0"/>
              </a:rPr>
              <a:t>Основные факторы риска промышленной безопасности</a:t>
            </a:r>
            <a:br>
              <a:rPr lang="ru-RU" sz="2400" b="1" cap="all" dirty="0">
                <a:effectLst/>
                <a:latin typeface="Calibri" panose="020F0502020204030204" pitchFamily="34" charset="0"/>
              </a:rPr>
            </a:br>
            <a:endParaRPr lang="ru-RU" sz="2400" b="1" cap="all" dirty="0">
              <a:effectLst/>
              <a:latin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8CD692-234D-4B87-A29F-687A18D15494}"/>
              </a:ext>
            </a:extLst>
          </p:cNvPr>
          <p:cNvSpPr txBox="1"/>
          <p:nvPr/>
        </p:nvSpPr>
        <p:spPr>
          <a:xfrm>
            <a:off x="202225" y="2123418"/>
            <a:ext cx="8874759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/>
              <a:t>- отсутствие системного подхода к организации и осуществлению производственного контроля за соблюдением требований промышленной безопасности на ОПО; </a:t>
            </a:r>
          </a:p>
          <a:p>
            <a:pPr algn="just"/>
            <a:r>
              <a:rPr lang="ru-RU" sz="2000" dirty="0"/>
              <a:t>- недостаточный контроль со стороны руководства предприятия за допуском к проведению силами подрядных организаций ремонтных, строительных работ, работ по техническому обслуживанию, диагностированию, обследованию и освидетельствованию объектов;</a:t>
            </a:r>
          </a:p>
          <a:p>
            <a:pPr algn="just"/>
            <a:r>
              <a:rPr lang="ru-RU" sz="2000" dirty="0"/>
              <a:t>- недостаточная компетенция персонала, эксплуатирующего ОПО;</a:t>
            </a:r>
          </a:p>
          <a:p>
            <a:pPr algn="just"/>
            <a:r>
              <a:rPr lang="ru-RU" sz="2000" dirty="0"/>
              <a:t>- износ применяемых на ОПО, оборудования, технических устройств, не своевременное проведение его технического диагностирования и экспертизы промышленной безопасности.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56901137"/>
      </p:ext>
    </p:extLst>
  </p:cSld>
  <p:clrMapOvr>
    <a:masterClrMapping/>
  </p:clrMapOvr>
  <p:transition spd="med">
    <p:cover dir="l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762771CA-7C9D-4295-B022-13BB46D28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30651"/>
            <a:ext cx="8640960" cy="1542453"/>
          </a:xfrm>
        </p:spPr>
        <p:txBody>
          <a:bodyPr anchor="t">
            <a:noAutofit/>
          </a:bodyPr>
          <a:lstStyle/>
          <a:p>
            <a:r>
              <a:rPr lang="ru-RU" sz="2000" b="1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 01.09.2023 действует постановление Правительства РФ от 13.01.2023 №13 «Об аттестации в области промышленной безопасности, по вопросам безопасности гидротехнических сооружений, безопасности в сфере электроэнергетики» </a:t>
            </a:r>
            <a:br>
              <a:rPr lang="ru-RU" sz="2000" b="1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ru-RU" sz="2000" b="1" kern="12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8CD692-234D-4B87-A29F-687A18D15494}"/>
              </a:ext>
            </a:extLst>
          </p:cNvPr>
          <p:cNvSpPr txBox="1"/>
          <p:nvPr/>
        </p:nvSpPr>
        <p:spPr>
          <a:xfrm>
            <a:off x="127829" y="2371746"/>
            <a:ext cx="8874759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  <a:tab pos="630555" algn="l"/>
              </a:tabLst>
            </a:pPr>
            <a:r>
              <a:rPr lang="ru-RU" sz="2000" dirty="0"/>
              <a:t>срок предоставления сокращается до 15 рабочих дней;</a:t>
            </a:r>
          </a:p>
          <a:p>
            <a:pPr marL="342900" lvl="0" indent="-342900" algn="just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  <a:tab pos="630555" algn="l"/>
              </a:tabLst>
            </a:pPr>
            <a:endParaRPr lang="ru-RU" sz="2000" dirty="0"/>
          </a:p>
          <a:p>
            <a:pPr marL="342900" lvl="0" indent="-342900" algn="just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  <a:tab pos="630555" algn="l"/>
              </a:tabLst>
            </a:pPr>
            <a:r>
              <a:rPr lang="ru-RU" sz="2000" dirty="0"/>
              <a:t>подача заявлений будет посредством Единого портала государственных и муниципальных услуг (функций);</a:t>
            </a:r>
          </a:p>
          <a:p>
            <a:pPr marL="342900" lvl="0" indent="-342900" algn="just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  <a:tab pos="630555" algn="l"/>
              </a:tabLst>
            </a:pPr>
            <a:endParaRPr lang="ru-RU" sz="2000" dirty="0"/>
          </a:p>
          <a:p>
            <a:pPr marL="342900" lvl="0" indent="-342900" algn="just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  <a:tab pos="630555" algn="l"/>
              </a:tabLst>
            </a:pPr>
            <a:r>
              <a:rPr lang="ru-RU" sz="2000" dirty="0"/>
              <a:t>исключается необходимость подачи дополнительных сведений и документов, в случае отсутствия сведений в федеральной информационной системе о квалификации и документов об обучении к заявлению об аттестации прикладываются копии указанных документов.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748846272"/>
      </p:ext>
    </p:extLst>
  </p:cSld>
  <p:clrMapOvr>
    <a:masterClrMapping/>
  </p:clrMapOvr>
  <p:transition spd="med">
    <p:cover dir="l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sz="2400" kern="0" dirty="0">
              <a:solidFill>
                <a:schemeClr val="accent6"/>
              </a:solidFill>
            </a:endParaRPr>
          </a:p>
          <a:p>
            <a:pPr algn="ctr">
              <a:defRPr/>
            </a:pPr>
            <a:r>
              <a:rPr lang="ru-RU" sz="2400" kern="0" dirty="0">
                <a:solidFill>
                  <a:schemeClr val="accent6"/>
                </a:solidFill>
              </a:rPr>
              <a:t>Благодарю за внимание!</a:t>
            </a:r>
            <a:endParaRPr lang="ru-RU" sz="2400" dirty="0">
              <a:solidFill>
                <a:schemeClr val="accent6"/>
              </a:solidFill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41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1742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Приволжское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428" name="Picture 41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1824">
            <a:extLst>
              <a:ext uri="{FF2B5EF4-FFF2-40B4-BE49-F238E27FC236}">
                <a16:creationId xmlns:a16="http://schemas.microsoft.com/office/drawing/2014/main" id="{80D53D89-E1E2-401D-A7A0-A0B28A9007A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5725" y="1916832"/>
            <a:ext cx="8972550" cy="4623197"/>
            <a:chOff x="66" y="364"/>
            <a:chExt cx="5652" cy="3883"/>
          </a:xfrm>
        </p:grpSpPr>
        <p:sp>
          <p:nvSpPr>
            <p:cNvPr id="9" name="AutoShape 1823">
              <a:extLst>
                <a:ext uri="{FF2B5EF4-FFF2-40B4-BE49-F238E27FC236}">
                  <a16:creationId xmlns:a16="http://schemas.microsoft.com/office/drawing/2014/main" id="{E38DF815-AC6B-4C58-9CAA-C7429CA7F251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68" y="364"/>
              <a:ext cx="5650" cy="38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grpSp>
          <p:nvGrpSpPr>
            <p:cNvPr id="10" name="Group 2025">
              <a:extLst>
                <a:ext uri="{FF2B5EF4-FFF2-40B4-BE49-F238E27FC236}">
                  <a16:creationId xmlns:a16="http://schemas.microsoft.com/office/drawing/2014/main" id="{D164536C-8E05-46D7-841F-35AD132C16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6" y="366"/>
              <a:ext cx="5650" cy="3862"/>
              <a:chOff x="66" y="366"/>
              <a:chExt cx="5650" cy="3862"/>
            </a:xfrm>
          </p:grpSpPr>
          <p:sp>
            <p:nvSpPr>
              <p:cNvPr id="52" name="Freeform 1825">
                <a:extLst>
                  <a:ext uri="{FF2B5EF4-FFF2-40B4-BE49-F238E27FC236}">
                    <a16:creationId xmlns:a16="http://schemas.microsoft.com/office/drawing/2014/main" id="{7066BB4C-D628-4D57-AE85-202CBE88965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42" y="2103"/>
                <a:ext cx="1352" cy="1522"/>
              </a:xfrm>
              <a:custGeom>
                <a:avLst/>
                <a:gdLst>
                  <a:gd name="T0" fmla="*/ 376 w 563"/>
                  <a:gd name="T1" fmla="*/ 29 h 634"/>
                  <a:gd name="T2" fmla="*/ 356 w 563"/>
                  <a:gd name="T3" fmla="*/ 56 h 634"/>
                  <a:gd name="T4" fmla="*/ 389 w 563"/>
                  <a:gd name="T5" fmla="*/ 47 h 634"/>
                  <a:gd name="T6" fmla="*/ 461 w 563"/>
                  <a:gd name="T7" fmla="*/ 91 h 634"/>
                  <a:gd name="T8" fmla="*/ 558 w 563"/>
                  <a:gd name="T9" fmla="*/ 308 h 634"/>
                  <a:gd name="T10" fmla="*/ 518 w 563"/>
                  <a:gd name="T11" fmla="*/ 337 h 634"/>
                  <a:gd name="T12" fmla="*/ 422 w 563"/>
                  <a:gd name="T13" fmla="*/ 535 h 634"/>
                  <a:gd name="T14" fmla="*/ 338 w 563"/>
                  <a:gd name="T15" fmla="*/ 563 h 634"/>
                  <a:gd name="T16" fmla="*/ 275 w 563"/>
                  <a:gd name="T17" fmla="*/ 531 h 634"/>
                  <a:gd name="T18" fmla="*/ 227 w 563"/>
                  <a:gd name="T19" fmla="*/ 514 h 634"/>
                  <a:gd name="T20" fmla="*/ 186 w 563"/>
                  <a:gd name="T21" fmla="*/ 541 h 634"/>
                  <a:gd name="T22" fmla="*/ 155 w 563"/>
                  <a:gd name="T23" fmla="*/ 563 h 634"/>
                  <a:gd name="T24" fmla="*/ 123 w 563"/>
                  <a:gd name="T25" fmla="*/ 561 h 634"/>
                  <a:gd name="T26" fmla="*/ 58 w 563"/>
                  <a:gd name="T27" fmla="*/ 600 h 634"/>
                  <a:gd name="T28" fmla="*/ 33 w 563"/>
                  <a:gd name="T29" fmla="*/ 534 h 634"/>
                  <a:gd name="T30" fmla="*/ 42 w 563"/>
                  <a:gd name="T31" fmla="*/ 461 h 634"/>
                  <a:gd name="T32" fmla="*/ 80 w 563"/>
                  <a:gd name="T33" fmla="*/ 459 h 634"/>
                  <a:gd name="T34" fmla="*/ 132 w 563"/>
                  <a:gd name="T35" fmla="*/ 432 h 634"/>
                  <a:gd name="T36" fmla="*/ 155 w 563"/>
                  <a:gd name="T37" fmla="*/ 410 h 634"/>
                  <a:gd name="T38" fmla="*/ 197 w 563"/>
                  <a:gd name="T39" fmla="*/ 375 h 634"/>
                  <a:gd name="T40" fmla="*/ 179 w 563"/>
                  <a:gd name="T41" fmla="*/ 348 h 634"/>
                  <a:gd name="T42" fmla="*/ 226 w 563"/>
                  <a:gd name="T43" fmla="*/ 321 h 634"/>
                  <a:gd name="T44" fmla="*/ 170 w 563"/>
                  <a:gd name="T45" fmla="*/ 240 h 634"/>
                  <a:gd name="T46" fmla="*/ 127 w 563"/>
                  <a:gd name="T47" fmla="*/ 279 h 634"/>
                  <a:gd name="T48" fmla="*/ 115 w 563"/>
                  <a:gd name="T49" fmla="*/ 218 h 634"/>
                  <a:gd name="T50" fmla="*/ 165 w 563"/>
                  <a:gd name="T51" fmla="*/ 202 h 634"/>
                  <a:gd name="T52" fmla="*/ 198 w 563"/>
                  <a:gd name="T53" fmla="*/ 143 h 634"/>
                  <a:gd name="T54" fmla="*/ 240 w 563"/>
                  <a:gd name="T55" fmla="*/ 122 h 634"/>
                  <a:gd name="T56" fmla="*/ 215 w 563"/>
                  <a:gd name="T57" fmla="*/ 80 h 634"/>
                  <a:gd name="T58" fmla="*/ 236 w 563"/>
                  <a:gd name="T59" fmla="*/ 67 h 634"/>
                  <a:gd name="T60" fmla="*/ 297 w 563"/>
                  <a:gd name="T61" fmla="*/ 22 h 634"/>
                  <a:gd name="T62" fmla="*/ 307 w 563"/>
                  <a:gd name="T63" fmla="*/ 18 h 634"/>
                  <a:gd name="T64" fmla="*/ 262 w 563"/>
                  <a:gd name="T65" fmla="*/ 47 h 634"/>
                  <a:gd name="T66" fmla="*/ 217 w 563"/>
                  <a:gd name="T67" fmla="*/ 76 h 634"/>
                  <a:gd name="T68" fmla="*/ 227 w 563"/>
                  <a:gd name="T69" fmla="*/ 128 h 634"/>
                  <a:gd name="T70" fmla="*/ 172 w 563"/>
                  <a:gd name="T71" fmla="*/ 174 h 634"/>
                  <a:gd name="T72" fmla="*/ 128 w 563"/>
                  <a:gd name="T73" fmla="*/ 214 h 634"/>
                  <a:gd name="T74" fmla="*/ 112 w 563"/>
                  <a:gd name="T75" fmla="*/ 273 h 634"/>
                  <a:gd name="T76" fmla="*/ 160 w 563"/>
                  <a:gd name="T77" fmla="*/ 267 h 634"/>
                  <a:gd name="T78" fmla="*/ 193 w 563"/>
                  <a:gd name="T79" fmla="*/ 256 h 634"/>
                  <a:gd name="T80" fmla="*/ 214 w 563"/>
                  <a:gd name="T81" fmla="*/ 332 h 634"/>
                  <a:gd name="T82" fmla="*/ 178 w 563"/>
                  <a:gd name="T83" fmla="*/ 381 h 634"/>
                  <a:gd name="T84" fmla="*/ 190 w 563"/>
                  <a:gd name="T85" fmla="*/ 413 h 634"/>
                  <a:gd name="T86" fmla="*/ 143 w 563"/>
                  <a:gd name="T87" fmla="*/ 404 h 634"/>
                  <a:gd name="T88" fmla="*/ 123 w 563"/>
                  <a:gd name="T89" fmla="*/ 461 h 634"/>
                  <a:gd name="T90" fmla="*/ 48 w 563"/>
                  <a:gd name="T91" fmla="*/ 437 h 634"/>
                  <a:gd name="T92" fmla="*/ 29 w 563"/>
                  <a:gd name="T93" fmla="*/ 488 h 634"/>
                  <a:gd name="T94" fmla="*/ 32 w 563"/>
                  <a:gd name="T95" fmla="*/ 549 h 634"/>
                  <a:gd name="T96" fmla="*/ 62 w 563"/>
                  <a:gd name="T97" fmla="*/ 603 h 634"/>
                  <a:gd name="T98" fmla="*/ 122 w 563"/>
                  <a:gd name="T99" fmla="*/ 569 h 634"/>
                  <a:gd name="T100" fmla="*/ 150 w 563"/>
                  <a:gd name="T101" fmla="*/ 536 h 634"/>
                  <a:gd name="T102" fmla="*/ 188 w 563"/>
                  <a:gd name="T103" fmla="*/ 548 h 634"/>
                  <a:gd name="T104" fmla="*/ 235 w 563"/>
                  <a:gd name="T105" fmla="*/ 527 h 634"/>
                  <a:gd name="T106" fmla="*/ 303 w 563"/>
                  <a:gd name="T107" fmla="*/ 563 h 634"/>
                  <a:gd name="T108" fmla="*/ 385 w 563"/>
                  <a:gd name="T109" fmla="*/ 563 h 634"/>
                  <a:gd name="T110" fmla="*/ 422 w 563"/>
                  <a:gd name="T111" fmla="*/ 519 h 634"/>
                  <a:gd name="T112" fmla="*/ 483 w 563"/>
                  <a:gd name="T113" fmla="*/ 363 h 634"/>
                  <a:gd name="T114" fmla="*/ 548 w 563"/>
                  <a:gd name="T115" fmla="*/ 288 h 634"/>
                  <a:gd name="T116" fmla="*/ 489 w 563"/>
                  <a:gd name="T117" fmla="*/ 161 h 634"/>
                  <a:gd name="T118" fmla="*/ 456 w 563"/>
                  <a:gd name="T119" fmla="*/ 19 h 634"/>
                  <a:gd name="T120" fmla="*/ 376 w 563"/>
                  <a:gd name="T121" fmla="*/ 48 h 634"/>
                  <a:gd name="T122" fmla="*/ 380 w 563"/>
                  <a:gd name="T123" fmla="*/ 11 h 6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563" h="634">
                    <a:moveTo>
                      <a:pt x="302" y="4"/>
                    </a:moveTo>
                    <a:cubicBezTo>
                      <a:pt x="309" y="6"/>
                      <a:pt x="316" y="6"/>
                      <a:pt x="324" y="6"/>
                    </a:cubicBezTo>
                    <a:cubicBezTo>
                      <a:pt x="328" y="6"/>
                      <a:pt x="332" y="6"/>
                      <a:pt x="336" y="6"/>
                    </a:cubicBezTo>
                    <a:cubicBezTo>
                      <a:pt x="337" y="6"/>
                      <a:pt x="338" y="6"/>
                      <a:pt x="339" y="6"/>
                    </a:cubicBezTo>
                    <a:cubicBezTo>
                      <a:pt x="341" y="6"/>
                      <a:pt x="343" y="6"/>
                      <a:pt x="344" y="7"/>
                    </a:cubicBezTo>
                    <a:cubicBezTo>
                      <a:pt x="348" y="14"/>
                      <a:pt x="355" y="13"/>
                      <a:pt x="362" y="13"/>
                    </a:cubicBezTo>
                    <a:cubicBezTo>
                      <a:pt x="368" y="13"/>
                      <a:pt x="374" y="14"/>
                      <a:pt x="380" y="15"/>
                    </a:cubicBezTo>
                    <a:cubicBezTo>
                      <a:pt x="380" y="15"/>
                      <a:pt x="380" y="15"/>
                      <a:pt x="380" y="15"/>
                    </a:cubicBezTo>
                    <a:cubicBezTo>
                      <a:pt x="380" y="15"/>
                      <a:pt x="381" y="15"/>
                      <a:pt x="381" y="15"/>
                    </a:cubicBezTo>
                    <a:cubicBezTo>
                      <a:pt x="381" y="15"/>
                      <a:pt x="382" y="15"/>
                      <a:pt x="382" y="16"/>
                    </a:cubicBezTo>
                    <a:cubicBezTo>
                      <a:pt x="382" y="17"/>
                      <a:pt x="381" y="18"/>
                      <a:pt x="380" y="18"/>
                    </a:cubicBezTo>
                    <a:cubicBezTo>
                      <a:pt x="380" y="18"/>
                      <a:pt x="379" y="18"/>
                      <a:pt x="379" y="18"/>
                    </a:cubicBezTo>
                    <a:cubicBezTo>
                      <a:pt x="378" y="18"/>
                      <a:pt x="377" y="18"/>
                      <a:pt x="377" y="18"/>
                    </a:cubicBezTo>
                    <a:cubicBezTo>
                      <a:pt x="376" y="18"/>
                      <a:pt x="375" y="18"/>
                      <a:pt x="375" y="19"/>
                    </a:cubicBezTo>
                    <a:cubicBezTo>
                      <a:pt x="374" y="22"/>
                      <a:pt x="378" y="21"/>
                      <a:pt x="378" y="23"/>
                    </a:cubicBezTo>
                    <a:cubicBezTo>
                      <a:pt x="378" y="26"/>
                      <a:pt x="377" y="28"/>
                      <a:pt x="376" y="29"/>
                    </a:cubicBezTo>
                    <a:cubicBezTo>
                      <a:pt x="376" y="29"/>
                      <a:pt x="375" y="30"/>
                      <a:pt x="375" y="30"/>
                    </a:cubicBezTo>
                    <a:cubicBezTo>
                      <a:pt x="374" y="30"/>
                      <a:pt x="373" y="28"/>
                      <a:pt x="373" y="27"/>
                    </a:cubicBezTo>
                    <a:cubicBezTo>
                      <a:pt x="372" y="26"/>
                      <a:pt x="372" y="26"/>
                      <a:pt x="371" y="26"/>
                    </a:cubicBezTo>
                    <a:cubicBezTo>
                      <a:pt x="370" y="26"/>
                      <a:pt x="370" y="26"/>
                      <a:pt x="369" y="27"/>
                    </a:cubicBezTo>
                    <a:cubicBezTo>
                      <a:pt x="369" y="28"/>
                      <a:pt x="369" y="28"/>
                      <a:pt x="369" y="29"/>
                    </a:cubicBezTo>
                    <a:cubicBezTo>
                      <a:pt x="369" y="30"/>
                      <a:pt x="365" y="32"/>
                      <a:pt x="367" y="34"/>
                    </a:cubicBezTo>
                    <a:cubicBezTo>
                      <a:pt x="368" y="36"/>
                      <a:pt x="370" y="36"/>
                      <a:pt x="373" y="38"/>
                    </a:cubicBezTo>
                    <a:cubicBezTo>
                      <a:pt x="373" y="38"/>
                      <a:pt x="374" y="38"/>
                      <a:pt x="374" y="38"/>
                    </a:cubicBezTo>
                    <a:cubicBezTo>
                      <a:pt x="376" y="39"/>
                      <a:pt x="379" y="40"/>
                      <a:pt x="378" y="42"/>
                    </a:cubicBezTo>
                    <a:cubicBezTo>
                      <a:pt x="378" y="45"/>
                      <a:pt x="375" y="44"/>
                      <a:pt x="373" y="44"/>
                    </a:cubicBezTo>
                    <a:cubicBezTo>
                      <a:pt x="371" y="45"/>
                      <a:pt x="369" y="45"/>
                      <a:pt x="367" y="46"/>
                    </a:cubicBezTo>
                    <a:cubicBezTo>
                      <a:pt x="367" y="46"/>
                      <a:pt x="366" y="47"/>
                      <a:pt x="365" y="47"/>
                    </a:cubicBezTo>
                    <a:cubicBezTo>
                      <a:pt x="365" y="47"/>
                      <a:pt x="365" y="47"/>
                      <a:pt x="365" y="47"/>
                    </a:cubicBezTo>
                    <a:cubicBezTo>
                      <a:pt x="364" y="46"/>
                      <a:pt x="363" y="45"/>
                      <a:pt x="362" y="45"/>
                    </a:cubicBezTo>
                    <a:cubicBezTo>
                      <a:pt x="360" y="45"/>
                      <a:pt x="358" y="48"/>
                      <a:pt x="356" y="49"/>
                    </a:cubicBezTo>
                    <a:cubicBezTo>
                      <a:pt x="355" y="50"/>
                      <a:pt x="355" y="53"/>
                      <a:pt x="356" y="56"/>
                    </a:cubicBezTo>
                    <a:cubicBezTo>
                      <a:pt x="356" y="57"/>
                      <a:pt x="357" y="59"/>
                      <a:pt x="358" y="60"/>
                    </a:cubicBezTo>
                    <a:cubicBezTo>
                      <a:pt x="358" y="60"/>
                      <a:pt x="358" y="60"/>
                      <a:pt x="358" y="60"/>
                    </a:cubicBezTo>
                    <a:cubicBezTo>
                      <a:pt x="361" y="59"/>
                      <a:pt x="364" y="58"/>
                      <a:pt x="361" y="54"/>
                    </a:cubicBezTo>
                    <a:cubicBezTo>
                      <a:pt x="360" y="53"/>
                      <a:pt x="360" y="51"/>
                      <a:pt x="362" y="51"/>
                    </a:cubicBezTo>
                    <a:cubicBezTo>
                      <a:pt x="363" y="51"/>
                      <a:pt x="363" y="51"/>
                      <a:pt x="364" y="51"/>
                    </a:cubicBezTo>
                    <a:cubicBezTo>
                      <a:pt x="364" y="51"/>
                      <a:pt x="365" y="52"/>
                      <a:pt x="366" y="52"/>
                    </a:cubicBezTo>
                    <a:cubicBezTo>
                      <a:pt x="367" y="52"/>
                      <a:pt x="367" y="52"/>
                      <a:pt x="368" y="51"/>
                    </a:cubicBezTo>
                    <a:cubicBezTo>
                      <a:pt x="369" y="51"/>
                      <a:pt x="370" y="51"/>
                      <a:pt x="371" y="51"/>
                    </a:cubicBezTo>
                    <a:cubicBezTo>
                      <a:pt x="372" y="51"/>
                      <a:pt x="374" y="51"/>
                      <a:pt x="375" y="53"/>
                    </a:cubicBezTo>
                    <a:cubicBezTo>
                      <a:pt x="377" y="54"/>
                      <a:pt x="377" y="54"/>
                      <a:pt x="378" y="54"/>
                    </a:cubicBezTo>
                    <a:cubicBezTo>
                      <a:pt x="380" y="54"/>
                      <a:pt x="381" y="53"/>
                      <a:pt x="382" y="52"/>
                    </a:cubicBezTo>
                    <a:cubicBezTo>
                      <a:pt x="382" y="51"/>
                      <a:pt x="382" y="50"/>
                      <a:pt x="383" y="50"/>
                    </a:cubicBezTo>
                    <a:cubicBezTo>
                      <a:pt x="384" y="50"/>
                      <a:pt x="384" y="50"/>
                      <a:pt x="385" y="50"/>
                    </a:cubicBezTo>
                    <a:cubicBezTo>
                      <a:pt x="385" y="51"/>
                      <a:pt x="386" y="52"/>
                      <a:pt x="387" y="52"/>
                    </a:cubicBezTo>
                    <a:cubicBezTo>
                      <a:pt x="387" y="52"/>
                      <a:pt x="388" y="52"/>
                      <a:pt x="388" y="52"/>
                    </a:cubicBezTo>
                    <a:cubicBezTo>
                      <a:pt x="389" y="51"/>
                      <a:pt x="390" y="49"/>
                      <a:pt x="389" y="47"/>
                    </a:cubicBezTo>
                    <a:cubicBezTo>
                      <a:pt x="388" y="45"/>
                      <a:pt x="388" y="44"/>
                      <a:pt x="389" y="44"/>
                    </a:cubicBezTo>
                    <a:cubicBezTo>
                      <a:pt x="390" y="44"/>
                      <a:pt x="391" y="44"/>
                      <a:pt x="393" y="44"/>
                    </a:cubicBezTo>
                    <a:cubicBezTo>
                      <a:pt x="391" y="41"/>
                      <a:pt x="391" y="38"/>
                      <a:pt x="387" y="38"/>
                    </a:cubicBezTo>
                    <a:cubicBezTo>
                      <a:pt x="386" y="37"/>
                      <a:pt x="387" y="29"/>
                      <a:pt x="387" y="28"/>
                    </a:cubicBezTo>
                    <a:cubicBezTo>
                      <a:pt x="391" y="22"/>
                      <a:pt x="396" y="20"/>
                      <a:pt x="401" y="20"/>
                    </a:cubicBezTo>
                    <a:cubicBezTo>
                      <a:pt x="404" y="20"/>
                      <a:pt x="406" y="20"/>
                      <a:pt x="409" y="21"/>
                    </a:cubicBezTo>
                    <a:cubicBezTo>
                      <a:pt x="415" y="22"/>
                      <a:pt x="422" y="24"/>
                      <a:pt x="428" y="24"/>
                    </a:cubicBezTo>
                    <a:cubicBezTo>
                      <a:pt x="429" y="24"/>
                      <a:pt x="429" y="24"/>
                      <a:pt x="430" y="24"/>
                    </a:cubicBezTo>
                    <a:cubicBezTo>
                      <a:pt x="439" y="23"/>
                      <a:pt x="448" y="24"/>
                      <a:pt x="457" y="22"/>
                    </a:cubicBezTo>
                    <a:cubicBezTo>
                      <a:pt x="458" y="22"/>
                      <a:pt x="460" y="22"/>
                      <a:pt x="461" y="22"/>
                    </a:cubicBezTo>
                    <a:cubicBezTo>
                      <a:pt x="462" y="22"/>
                      <a:pt x="463" y="22"/>
                      <a:pt x="464" y="22"/>
                    </a:cubicBezTo>
                    <a:cubicBezTo>
                      <a:pt x="470" y="23"/>
                      <a:pt x="473" y="28"/>
                      <a:pt x="471" y="35"/>
                    </a:cubicBezTo>
                    <a:cubicBezTo>
                      <a:pt x="471" y="38"/>
                      <a:pt x="471" y="40"/>
                      <a:pt x="471" y="43"/>
                    </a:cubicBezTo>
                    <a:cubicBezTo>
                      <a:pt x="472" y="45"/>
                      <a:pt x="471" y="46"/>
                      <a:pt x="470" y="48"/>
                    </a:cubicBezTo>
                    <a:cubicBezTo>
                      <a:pt x="468" y="53"/>
                      <a:pt x="466" y="59"/>
                      <a:pt x="466" y="65"/>
                    </a:cubicBezTo>
                    <a:cubicBezTo>
                      <a:pt x="465" y="74"/>
                      <a:pt x="461" y="82"/>
                      <a:pt x="461" y="91"/>
                    </a:cubicBezTo>
                    <a:cubicBezTo>
                      <a:pt x="461" y="100"/>
                      <a:pt x="462" y="108"/>
                      <a:pt x="465" y="117"/>
                    </a:cubicBezTo>
                    <a:cubicBezTo>
                      <a:pt x="469" y="128"/>
                      <a:pt x="474" y="138"/>
                      <a:pt x="480" y="148"/>
                    </a:cubicBezTo>
                    <a:cubicBezTo>
                      <a:pt x="483" y="152"/>
                      <a:pt x="484" y="155"/>
                      <a:pt x="485" y="160"/>
                    </a:cubicBezTo>
                    <a:cubicBezTo>
                      <a:pt x="485" y="165"/>
                      <a:pt x="486" y="170"/>
                      <a:pt x="482" y="174"/>
                    </a:cubicBezTo>
                    <a:cubicBezTo>
                      <a:pt x="481" y="175"/>
                      <a:pt x="481" y="177"/>
                      <a:pt x="481" y="178"/>
                    </a:cubicBezTo>
                    <a:cubicBezTo>
                      <a:pt x="479" y="181"/>
                      <a:pt x="481" y="185"/>
                      <a:pt x="478" y="188"/>
                    </a:cubicBezTo>
                    <a:cubicBezTo>
                      <a:pt x="478" y="188"/>
                      <a:pt x="478" y="190"/>
                      <a:pt x="478" y="191"/>
                    </a:cubicBezTo>
                    <a:cubicBezTo>
                      <a:pt x="482" y="198"/>
                      <a:pt x="485" y="205"/>
                      <a:pt x="489" y="211"/>
                    </a:cubicBezTo>
                    <a:cubicBezTo>
                      <a:pt x="492" y="216"/>
                      <a:pt x="496" y="220"/>
                      <a:pt x="499" y="224"/>
                    </a:cubicBezTo>
                    <a:cubicBezTo>
                      <a:pt x="500" y="224"/>
                      <a:pt x="500" y="224"/>
                      <a:pt x="500" y="225"/>
                    </a:cubicBezTo>
                    <a:cubicBezTo>
                      <a:pt x="510" y="228"/>
                      <a:pt x="514" y="238"/>
                      <a:pt x="519" y="246"/>
                    </a:cubicBezTo>
                    <a:cubicBezTo>
                      <a:pt x="524" y="253"/>
                      <a:pt x="528" y="261"/>
                      <a:pt x="529" y="269"/>
                    </a:cubicBezTo>
                    <a:cubicBezTo>
                      <a:pt x="529" y="275"/>
                      <a:pt x="533" y="280"/>
                      <a:pt x="538" y="283"/>
                    </a:cubicBezTo>
                    <a:cubicBezTo>
                      <a:pt x="540" y="285"/>
                      <a:pt x="542" y="288"/>
                      <a:pt x="545" y="291"/>
                    </a:cubicBezTo>
                    <a:cubicBezTo>
                      <a:pt x="547" y="293"/>
                      <a:pt x="550" y="296"/>
                      <a:pt x="554" y="297"/>
                    </a:cubicBezTo>
                    <a:cubicBezTo>
                      <a:pt x="558" y="298"/>
                      <a:pt x="560" y="304"/>
                      <a:pt x="558" y="308"/>
                    </a:cubicBezTo>
                    <a:cubicBezTo>
                      <a:pt x="555" y="314"/>
                      <a:pt x="551" y="318"/>
                      <a:pt x="545" y="318"/>
                    </a:cubicBezTo>
                    <a:cubicBezTo>
                      <a:pt x="544" y="318"/>
                      <a:pt x="543" y="318"/>
                      <a:pt x="541" y="317"/>
                    </a:cubicBezTo>
                    <a:cubicBezTo>
                      <a:pt x="539" y="317"/>
                      <a:pt x="538" y="317"/>
                      <a:pt x="536" y="317"/>
                    </a:cubicBezTo>
                    <a:cubicBezTo>
                      <a:pt x="533" y="317"/>
                      <a:pt x="530" y="317"/>
                      <a:pt x="528" y="317"/>
                    </a:cubicBezTo>
                    <a:cubicBezTo>
                      <a:pt x="528" y="317"/>
                      <a:pt x="528" y="317"/>
                      <a:pt x="528" y="317"/>
                    </a:cubicBezTo>
                    <a:cubicBezTo>
                      <a:pt x="528" y="317"/>
                      <a:pt x="528" y="317"/>
                      <a:pt x="528" y="317"/>
                    </a:cubicBezTo>
                    <a:cubicBezTo>
                      <a:pt x="526" y="317"/>
                      <a:pt x="524" y="317"/>
                      <a:pt x="523" y="319"/>
                    </a:cubicBezTo>
                    <a:cubicBezTo>
                      <a:pt x="522" y="324"/>
                      <a:pt x="518" y="325"/>
                      <a:pt x="514" y="327"/>
                    </a:cubicBezTo>
                    <a:cubicBezTo>
                      <a:pt x="514" y="328"/>
                      <a:pt x="513" y="328"/>
                      <a:pt x="513" y="328"/>
                    </a:cubicBezTo>
                    <a:cubicBezTo>
                      <a:pt x="513" y="329"/>
                      <a:pt x="514" y="329"/>
                      <a:pt x="514" y="329"/>
                    </a:cubicBezTo>
                    <a:cubicBezTo>
                      <a:pt x="514" y="329"/>
                      <a:pt x="515" y="329"/>
                      <a:pt x="515" y="329"/>
                    </a:cubicBezTo>
                    <a:cubicBezTo>
                      <a:pt x="516" y="328"/>
                      <a:pt x="517" y="328"/>
                      <a:pt x="518" y="327"/>
                    </a:cubicBezTo>
                    <a:cubicBezTo>
                      <a:pt x="518" y="327"/>
                      <a:pt x="519" y="326"/>
                      <a:pt x="520" y="326"/>
                    </a:cubicBezTo>
                    <a:cubicBezTo>
                      <a:pt x="521" y="326"/>
                      <a:pt x="521" y="327"/>
                      <a:pt x="522" y="327"/>
                    </a:cubicBezTo>
                    <a:cubicBezTo>
                      <a:pt x="523" y="329"/>
                      <a:pt x="524" y="331"/>
                      <a:pt x="523" y="333"/>
                    </a:cubicBezTo>
                    <a:cubicBezTo>
                      <a:pt x="522" y="335"/>
                      <a:pt x="520" y="337"/>
                      <a:pt x="518" y="337"/>
                    </a:cubicBezTo>
                    <a:cubicBezTo>
                      <a:pt x="508" y="339"/>
                      <a:pt x="500" y="344"/>
                      <a:pt x="494" y="352"/>
                    </a:cubicBezTo>
                    <a:cubicBezTo>
                      <a:pt x="489" y="357"/>
                      <a:pt x="481" y="359"/>
                      <a:pt x="475" y="363"/>
                    </a:cubicBezTo>
                    <a:cubicBezTo>
                      <a:pt x="470" y="366"/>
                      <a:pt x="465" y="369"/>
                      <a:pt x="459" y="371"/>
                    </a:cubicBezTo>
                    <a:cubicBezTo>
                      <a:pt x="453" y="373"/>
                      <a:pt x="447" y="378"/>
                      <a:pt x="442" y="382"/>
                    </a:cubicBezTo>
                    <a:cubicBezTo>
                      <a:pt x="436" y="386"/>
                      <a:pt x="434" y="393"/>
                      <a:pt x="433" y="400"/>
                    </a:cubicBezTo>
                    <a:cubicBezTo>
                      <a:pt x="431" y="413"/>
                      <a:pt x="431" y="425"/>
                      <a:pt x="436" y="437"/>
                    </a:cubicBezTo>
                    <a:cubicBezTo>
                      <a:pt x="438" y="441"/>
                      <a:pt x="440" y="444"/>
                      <a:pt x="442" y="447"/>
                    </a:cubicBezTo>
                    <a:cubicBezTo>
                      <a:pt x="445" y="451"/>
                      <a:pt x="445" y="456"/>
                      <a:pt x="445" y="460"/>
                    </a:cubicBezTo>
                    <a:cubicBezTo>
                      <a:pt x="445" y="461"/>
                      <a:pt x="444" y="463"/>
                      <a:pt x="443" y="464"/>
                    </a:cubicBezTo>
                    <a:cubicBezTo>
                      <a:pt x="438" y="466"/>
                      <a:pt x="437" y="471"/>
                      <a:pt x="434" y="475"/>
                    </a:cubicBezTo>
                    <a:cubicBezTo>
                      <a:pt x="432" y="478"/>
                      <a:pt x="428" y="480"/>
                      <a:pt x="426" y="484"/>
                    </a:cubicBezTo>
                    <a:cubicBezTo>
                      <a:pt x="423" y="490"/>
                      <a:pt x="423" y="498"/>
                      <a:pt x="421" y="504"/>
                    </a:cubicBezTo>
                    <a:cubicBezTo>
                      <a:pt x="420" y="511"/>
                      <a:pt x="418" y="518"/>
                      <a:pt x="417" y="525"/>
                    </a:cubicBezTo>
                    <a:cubicBezTo>
                      <a:pt x="418" y="525"/>
                      <a:pt x="418" y="524"/>
                      <a:pt x="419" y="524"/>
                    </a:cubicBezTo>
                    <a:cubicBezTo>
                      <a:pt x="420" y="524"/>
                      <a:pt x="420" y="525"/>
                      <a:pt x="420" y="526"/>
                    </a:cubicBezTo>
                    <a:cubicBezTo>
                      <a:pt x="421" y="529"/>
                      <a:pt x="422" y="532"/>
                      <a:pt x="422" y="535"/>
                    </a:cubicBezTo>
                    <a:cubicBezTo>
                      <a:pt x="421" y="543"/>
                      <a:pt x="424" y="550"/>
                      <a:pt x="426" y="558"/>
                    </a:cubicBezTo>
                    <a:cubicBezTo>
                      <a:pt x="426" y="560"/>
                      <a:pt x="426" y="562"/>
                      <a:pt x="425" y="563"/>
                    </a:cubicBezTo>
                    <a:cubicBezTo>
                      <a:pt x="424" y="565"/>
                      <a:pt x="423" y="566"/>
                      <a:pt x="422" y="566"/>
                    </a:cubicBezTo>
                    <a:cubicBezTo>
                      <a:pt x="422" y="566"/>
                      <a:pt x="421" y="566"/>
                      <a:pt x="420" y="565"/>
                    </a:cubicBezTo>
                    <a:cubicBezTo>
                      <a:pt x="420" y="564"/>
                      <a:pt x="419" y="564"/>
                      <a:pt x="419" y="564"/>
                    </a:cubicBezTo>
                    <a:cubicBezTo>
                      <a:pt x="418" y="564"/>
                      <a:pt x="418" y="564"/>
                      <a:pt x="417" y="564"/>
                    </a:cubicBezTo>
                    <a:cubicBezTo>
                      <a:pt x="416" y="565"/>
                      <a:pt x="415" y="565"/>
                      <a:pt x="415" y="565"/>
                    </a:cubicBezTo>
                    <a:cubicBezTo>
                      <a:pt x="413" y="565"/>
                      <a:pt x="412" y="564"/>
                      <a:pt x="411" y="563"/>
                    </a:cubicBezTo>
                    <a:cubicBezTo>
                      <a:pt x="407" y="559"/>
                      <a:pt x="403" y="558"/>
                      <a:pt x="398" y="558"/>
                    </a:cubicBezTo>
                    <a:cubicBezTo>
                      <a:pt x="396" y="558"/>
                      <a:pt x="393" y="558"/>
                      <a:pt x="390" y="559"/>
                    </a:cubicBezTo>
                    <a:cubicBezTo>
                      <a:pt x="389" y="559"/>
                      <a:pt x="388" y="559"/>
                      <a:pt x="388" y="559"/>
                    </a:cubicBezTo>
                    <a:cubicBezTo>
                      <a:pt x="387" y="559"/>
                      <a:pt x="386" y="559"/>
                      <a:pt x="385" y="559"/>
                    </a:cubicBezTo>
                    <a:cubicBezTo>
                      <a:pt x="377" y="558"/>
                      <a:pt x="369" y="556"/>
                      <a:pt x="362" y="556"/>
                    </a:cubicBezTo>
                    <a:cubicBezTo>
                      <a:pt x="361" y="556"/>
                      <a:pt x="360" y="556"/>
                      <a:pt x="360" y="556"/>
                    </a:cubicBezTo>
                    <a:cubicBezTo>
                      <a:pt x="354" y="556"/>
                      <a:pt x="347" y="557"/>
                      <a:pt x="342" y="561"/>
                    </a:cubicBezTo>
                    <a:cubicBezTo>
                      <a:pt x="341" y="562"/>
                      <a:pt x="339" y="563"/>
                      <a:pt x="338" y="563"/>
                    </a:cubicBezTo>
                    <a:cubicBezTo>
                      <a:pt x="331" y="565"/>
                      <a:pt x="326" y="569"/>
                      <a:pt x="324" y="575"/>
                    </a:cubicBezTo>
                    <a:cubicBezTo>
                      <a:pt x="323" y="576"/>
                      <a:pt x="322" y="577"/>
                      <a:pt x="322" y="578"/>
                    </a:cubicBezTo>
                    <a:cubicBezTo>
                      <a:pt x="320" y="575"/>
                      <a:pt x="320" y="572"/>
                      <a:pt x="318" y="570"/>
                    </a:cubicBezTo>
                    <a:cubicBezTo>
                      <a:pt x="316" y="566"/>
                      <a:pt x="313" y="563"/>
                      <a:pt x="309" y="562"/>
                    </a:cubicBezTo>
                    <a:cubicBezTo>
                      <a:pt x="307" y="561"/>
                      <a:pt x="305" y="560"/>
                      <a:pt x="302" y="559"/>
                    </a:cubicBezTo>
                    <a:cubicBezTo>
                      <a:pt x="297" y="556"/>
                      <a:pt x="295" y="554"/>
                      <a:pt x="298" y="548"/>
                    </a:cubicBezTo>
                    <a:cubicBezTo>
                      <a:pt x="299" y="545"/>
                      <a:pt x="297" y="545"/>
                      <a:pt x="295" y="543"/>
                    </a:cubicBezTo>
                    <a:cubicBezTo>
                      <a:pt x="295" y="543"/>
                      <a:pt x="294" y="542"/>
                      <a:pt x="293" y="542"/>
                    </a:cubicBezTo>
                    <a:cubicBezTo>
                      <a:pt x="292" y="542"/>
                      <a:pt x="292" y="543"/>
                      <a:pt x="291" y="544"/>
                    </a:cubicBezTo>
                    <a:cubicBezTo>
                      <a:pt x="288" y="548"/>
                      <a:pt x="284" y="553"/>
                      <a:pt x="281" y="557"/>
                    </a:cubicBezTo>
                    <a:cubicBezTo>
                      <a:pt x="280" y="558"/>
                      <a:pt x="280" y="558"/>
                      <a:pt x="279" y="558"/>
                    </a:cubicBezTo>
                    <a:cubicBezTo>
                      <a:pt x="278" y="558"/>
                      <a:pt x="277" y="558"/>
                      <a:pt x="277" y="557"/>
                    </a:cubicBezTo>
                    <a:cubicBezTo>
                      <a:pt x="273" y="552"/>
                      <a:pt x="270" y="547"/>
                      <a:pt x="266" y="542"/>
                    </a:cubicBezTo>
                    <a:cubicBezTo>
                      <a:pt x="264" y="540"/>
                      <a:pt x="265" y="539"/>
                      <a:pt x="267" y="538"/>
                    </a:cubicBezTo>
                    <a:cubicBezTo>
                      <a:pt x="269" y="537"/>
                      <a:pt x="272" y="536"/>
                      <a:pt x="274" y="534"/>
                    </a:cubicBezTo>
                    <a:cubicBezTo>
                      <a:pt x="275" y="534"/>
                      <a:pt x="276" y="533"/>
                      <a:pt x="275" y="531"/>
                    </a:cubicBezTo>
                    <a:cubicBezTo>
                      <a:pt x="275" y="531"/>
                      <a:pt x="275" y="531"/>
                      <a:pt x="274" y="531"/>
                    </a:cubicBezTo>
                    <a:cubicBezTo>
                      <a:pt x="274" y="531"/>
                      <a:pt x="274" y="531"/>
                      <a:pt x="273" y="531"/>
                    </a:cubicBezTo>
                    <a:cubicBezTo>
                      <a:pt x="273" y="533"/>
                      <a:pt x="272" y="534"/>
                      <a:pt x="271" y="534"/>
                    </a:cubicBezTo>
                    <a:cubicBezTo>
                      <a:pt x="270" y="534"/>
                      <a:pt x="269" y="534"/>
                      <a:pt x="268" y="534"/>
                    </a:cubicBezTo>
                    <a:cubicBezTo>
                      <a:pt x="267" y="533"/>
                      <a:pt x="265" y="532"/>
                      <a:pt x="263" y="532"/>
                    </a:cubicBezTo>
                    <a:cubicBezTo>
                      <a:pt x="260" y="531"/>
                      <a:pt x="258" y="529"/>
                      <a:pt x="260" y="526"/>
                    </a:cubicBezTo>
                    <a:cubicBezTo>
                      <a:pt x="257" y="528"/>
                      <a:pt x="255" y="529"/>
                      <a:pt x="252" y="529"/>
                    </a:cubicBezTo>
                    <a:cubicBezTo>
                      <a:pt x="250" y="530"/>
                      <a:pt x="249" y="530"/>
                      <a:pt x="247" y="530"/>
                    </a:cubicBezTo>
                    <a:cubicBezTo>
                      <a:pt x="244" y="530"/>
                      <a:pt x="242" y="529"/>
                      <a:pt x="239" y="525"/>
                    </a:cubicBezTo>
                    <a:cubicBezTo>
                      <a:pt x="238" y="524"/>
                      <a:pt x="236" y="523"/>
                      <a:pt x="235" y="523"/>
                    </a:cubicBezTo>
                    <a:cubicBezTo>
                      <a:pt x="234" y="523"/>
                      <a:pt x="234" y="523"/>
                      <a:pt x="234" y="523"/>
                    </a:cubicBezTo>
                    <a:cubicBezTo>
                      <a:pt x="233" y="523"/>
                      <a:pt x="233" y="523"/>
                      <a:pt x="233" y="523"/>
                    </a:cubicBezTo>
                    <a:cubicBezTo>
                      <a:pt x="230" y="523"/>
                      <a:pt x="230" y="521"/>
                      <a:pt x="230" y="519"/>
                    </a:cubicBezTo>
                    <a:cubicBezTo>
                      <a:pt x="230" y="516"/>
                      <a:pt x="232" y="513"/>
                      <a:pt x="230" y="511"/>
                    </a:cubicBezTo>
                    <a:cubicBezTo>
                      <a:pt x="230" y="511"/>
                      <a:pt x="230" y="511"/>
                      <a:pt x="229" y="511"/>
                    </a:cubicBezTo>
                    <a:cubicBezTo>
                      <a:pt x="227" y="511"/>
                      <a:pt x="227" y="512"/>
                      <a:pt x="227" y="514"/>
                    </a:cubicBezTo>
                    <a:cubicBezTo>
                      <a:pt x="227" y="519"/>
                      <a:pt x="228" y="524"/>
                      <a:pt x="228" y="529"/>
                    </a:cubicBezTo>
                    <a:cubicBezTo>
                      <a:pt x="229" y="533"/>
                      <a:pt x="229" y="536"/>
                      <a:pt x="224" y="536"/>
                    </a:cubicBezTo>
                    <a:cubicBezTo>
                      <a:pt x="224" y="536"/>
                      <a:pt x="223" y="536"/>
                      <a:pt x="223" y="537"/>
                    </a:cubicBezTo>
                    <a:cubicBezTo>
                      <a:pt x="220" y="538"/>
                      <a:pt x="218" y="538"/>
                      <a:pt x="217" y="538"/>
                    </a:cubicBezTo>
                    <a:cubicBezTo>
                      <a:pt x="215" y="538"/>
                      <a:pt x="214" y="536"/>
                      <a:pt x="212" y="532"/>
                    </a:cubicBezTo>
                    <a:cubicBezTo>
                      <a:pt x="212" y="530"/>
                      <a:pt x="211" y="529"/>
                      <a:pt x="210" y="529"/>
                    </a:cubicBezTo>
                    <a:cubicBezTo>
                      <a:pt x="209" y="529"/>
                      <a:pt x="209" y="529"/>
                      <a:pt x="208" y="530"/>
                    </a:cubicBezTo>
                    <a:cubicBezTo>
                      <a:pt x="205" y="531"/>
                      <a:pt x="202" y="532"/>
                      <a:pt x="199" y="533"/>
                    </a:cubicBezTo>
                    <a:cubicBezTo>
                      <a:pt x="198" y="534"/>
                      <a:pt x="197" y="534"/>
                      <a:pt x="196" y="534"/>
                    </a:cubicBezTo>
                    <a:cubicBezTo>
                      <a:pt x="194" y="534"/>
                      <a:pt x="193" y="533"/>
                      <a:pt x="193" y="531"/>
                    </a:cubicBezTo>
                    <a:cubicBezTo>
                      <a:pt x="192" y="530"/>
                      <a:pt x="192" y="529"/>
                      <a:pt x="190" y="529"/>
                    </a:cubicBezTo>
                    <a:cubicBezTo>
                      <a:pt x="190" y="529"/>
                      <a:pt x="189" y="529"/>
                      <a:pt x="189" y="529"/>
                    </a:cubicBezTo>
                    <a:cubicBezTo>
                      <a:pt x="186" y="530"/>
                      <a:pt x="188" y="532"/>
                      <a:pt x="188" y="533"/>
                    </a:cubicBezTo>
                    <a:cubicBezTo>
                      <a:pt x="188" y="534"/>
                      <a:pt x="188" y="535"/>
                      <a:pt x="189" y="536"/>
                    </a:cubicBezTo>
                    <a:cubicBezTo>
                      <a:pt x="190" y="539"/>
                      <a:pt x="189" y="541"/>
                      <a:pt x="187" y="541"/>
                    </a:cubicBezTo>
                    <a:cubicBezTo>
                      <a:pt x="186" y="541"/>
                      <a:pt x="186" y="541"/>
                      <a:pt x="186" y="541"/>
                    </a:cubicBezTo>
                    <a:cubicBezTo>
                      <a:pt x="185" y="541"/>
                      <a:pt x="185" y="541"/>
                      <a:pt x="185" y="541"/>
                    </a:cubicBezTo>
                    <a:cubicBezTo>
                      <a:pt x="183" y="541"/>
                      <a:pt x="183" y="542"/>
                      <a:pt x="183" y="544"/>
                    </a:cubicBezTo>
                    <a:cubicBezTo>
                      <a:pt x="184" y="545"/>
                      <a:pt x="184" y="547"/>
                      <a:pt x="184" y="548"/>
                    </a:cubicBezTo>
                    <a:cubicBezTo>
                      <a:pt x="184" y="550"/>
                      <a:pt x="184" y="551"/>
                      <a:pt x="186" y="551"/>
                    </a:cubicBezTo>
                    <a:cubicBezTo>
                      <a:pt x="186" y="551"/>
                      <a:pt x="187" y="551"/>
                      <a:pt x="187" y="551"/>
                    </a:cubicBezTo>
                    <a:cubicBezTo>
                      <a:pt x="187" y="551"/>
                      <a:pt x="187" y="551"/>
                      <a:pt x="187" y="551"/>
                    </a:cubicBezTo>
                    <a:cubicBezTo>
                      <a:pt x="189" y="551"/>
                      <a:pt x="189" y="553"/>
                      <a:pt x="189" y="555"/>
                    </a:cubicBezTo>
                    <a:cubicBezTo>
                      <a:pt x="189" y="558"/>
                      <a:pt x="189" y="562"/>
                      <a:pt x="189" y="565"/>
                    </a:cubicBezTo>
                    <a:cubicBezTo>
                      <a:pt x="190" y="567"/>
                      <a:pt x="189" y="568"/>
                      <a:pt x="187" y="569"/>
                    </a:cubicBezTo>
                    <a:cubicBezTo>
                      <a:pt x="187" y="569"/>
                      <a:pt x="187" y="569"/>
                      <a:pt x="186" y="569"/>
                    </a:cubicBezTo>
                    <a:cubicBezTo>
                      <a:pt x="185" y="569"/>
                      <a:pt x="184" y="568"/>
                      <a:pt x="184" y="567"/>
                    </a:cubicBezTo>
                    <a:cubicBezTo>
                      <a:pt x="183" y="565"/>
                      <a:pt x="181" y="564"/>
                      <a:pt x="179" y="564"/>
                    </a:cubicBezTo>
                    <a:cubicBezTo>
                      <a:pt x="179" y="564"/>
                      <a:pt x="178" y="564"/>
                      <a:pt x="178" y="564"/>
                    </a:cubicBezTo>
                    <a:cubicBezTo>
                      <a:pt x="172" y="565"/>
                      <a:pt x="167" y="565"/>
                      <a:pt x="161" y="566"/>
                    </a:cubicBezTo>
                    <a:cubicBezTo>
                      <a:pt x="161" y="566"/>
                      <a:pt x="160" y="566"/>
                      <a:pt x="160" y="566"/>
                    </a:cubicBezTo>
                    <a:cubicBezTo>
                      <a:pt x="158" y="566"/>
                      <a:pt x="156" y="565"/>
                      <a:pt x="155" y="563"/>
                    </a:cubicBezTo>
                    <a:cubicBezTo>
                      <a:pt x="152" y="558"/>
                      <a:pt x="149" y="553"/>
                      <a:pt x="146" y="549"/>
                    </a:cubicBezTo>
                    <a:cubicBezTo>
                      <a:pt x="143" y="544"/>
                      <a:pt x="145" y="540"/>
                      <a:pt x="151" y="540"/>
                    </a:cubicBezTo>
                    <a:cubicBezTo>
                      <a:pt x="152" y="540"/>
                      <a:pt x="153" y="540"/>
                      <a:pt x="154" y="540"/>
                    </a:cubicBezTo>
                    <a:cubicBezTo>
                      <a:pt x="155" y="540"/>
                      <a:pt x="156" y="540"/>
                      <a:pt x="157" y="540"/>
                    </a:cubicBezTo>
                    <a:cubicBezTo>
                      <a:pt x="157" y="540"/>
                      <a:pt x="158" y="540"/>
                      <a:pt x="158" y="540"/>
                    </a:cubicBezTo>
                    <a:cubicBezTo>
                      <a:pt x="160" y="540"/>
                      <a:pt x="161" y="539"/>
                      <a:pt x="160" y="537"/>
                    </a:cubicBezTo>
                    <a:cubicBezTo>
                      <a:pt x="160" y="534"/>
                      <a:pt x="159" y="530"/>
                      <a:pt x="158" y="527"/>
                    </a:cubicBezTo>
                    <a:cubicBezTo>
                      <a:pt x="158" y="525"/>
                      <a:pt x="156" y="524"/>
                      <a:pt x="155" y="524"/>
                    </a:cubicBezTo>
                    <a:cubicBezTo>
                      <a:pt x="147" y="523"/>
                      <a:pt x="140" y="522"/>
                      <a:pt x="133" y="521"/>
                    </a:cubicBezTo>
                    <a:cubicBezTo>
                      <a:pt x="132" y="521"/>
                      <a:pt x="132" y="521"/>
                      <a:pt x="132" y="521"/>
                    </a:cubicBezTo>
                    <a:cubicBezTo>
                      <a:pt x="130" y="521"/>
                      <a:pt x="130" y="523"/>
                      <a:pt x="130" y="524"/>
                    </a:cubicBezTo>
                    <a:cubicBezTo>
                      <a:pt x="129" y="525"/>
                      <a:pt x="126" y="527"/>
                      <a:pt x="129" y="529"/>
                    </a:cubicBezTo>
                    <a:cubicBezTo>
                      <a:pt x="132" y="531"/>
                      <a:pt x="132" y="533"/>
                      <a:pt x="129" y="536"/>
                    </a:cubicBezTo>
                    <a:cubicBezTo>
                      <a:pt x="127" y="538"/>
                      <a:pt x="125" y="542"/>
                      <a:pt x="123" y="544"/>
                    </a:cubicBezTo>
                    <a:cubicBezTo>
                      <a:pt x="121" y="546"/>
                      <a:pt x="121" y="547"/>
                      <a:pt x="123" y="549"/>
                    </a:cubicBezTo>
                    <a:cubicBezTo>
                      <a:pt x="127" y="555"/>
                      <a:pt x="127" y="555"/>
                      <a:pt x="123" y="561"/>
                    </a:cubicBezTo>
                    <a:cubicBezTo>
                      <a:pt x="122" y="563"/>
                      <a:pt x="120" y="565"/>
                      <a:pt x="119" y="567"/>
                    </a:cubicBezTo>
                    <a:cubicBezTo>
                      <a:pt x="117" y="570"/>
                      <a:pt x="114" y="573"/>
                      <a:pt x="110" y="574"/>
                    </a:cubicBezTo>
                    <a:cubicBezTo>
                      <a:pt x="106" y="575"/>
                      <a:pt x="106" y="578"/>
                      <a:pt x="108" y="580"/>
                    </a:cubicBezTo>
                    <a:cubicBezTo>
                      <a:pt x="111" y="586"/>
                      <a:pt x="111" y="592"/>
                      <a:pt x="109" y="598"/>
                    </a:cubicBezTo>
                    <a:cubicBezTo>
                      <a:pt x="109" y="600"/>
                      <a:pt x="108" y="601"/>
                      <a:pt x="107" y="602"/>
                    </a:cubicBezTo>
                    <a:cubicBezTo>
                      <a:pt x="104" y="606"/>
                      <a:pt x="101" y="609"/>
                      <a:pt x="99" y="613"/>
                    </a:cubicBezTo>
                    <a:cubicBezTo>
                      <a:pt x="97" y="615"/>
                      <a:pt x="95" y="616"/>
                      <a:pt x="92" y="616"/>
                    </a:cubicBezTo>
                    <a:cubicBezTo>
                      <a:pt x="91" y="617"/>
                      <a:pt x="90" y="617"/>
                      <a:pt x="89" y="617"/>
                    </a:cubicBezTo>
                    <a:cubicBezTo>
                      <a:pt x="83" y="617"/>
                      <a:pt x="79" y="614"/>
                      <a:pt x="77" y="609"/>
                    </a:cubicBezTo>
                    <a:cubicBezTo>
                      <a:pt x="76" y="607"/>
                      <a:pt x="75" y="606"/>
                      <a:pt x="73" y="606"/>
                    </a:cubicBezTo>
                    <a:cubicBezTo>
                      <a:pt x="72" y="606"/>
                      <a:pt x="72" y="606"/>
                      <a:pt x="71" y="607"/>
                    </a:cubicBezTo>
                    <a:cubicBezTo>
                      <a:pt x="70" y="607"/>
                      <a:pt x="70" y="607"/>
                      <a:pt x="69" y="607"/>
                    </a:cubicBezTo>
                    <a:cubicBezTo>
                      <a:pt x="68" y="607"/>
                      <a:pt x="67" y="606"/>
                      <a:pt x="67" y="604"/>
                    </a:cubicBezTo>
                    <a:cubicBezTo>
                      <a:pt x="68" y="602"/>
                      <a:pt x="62" y="597"/>
                      <a:pt x="59" y="597"/>
                    </a:cubicBezTo>
                    <a:cubicBezTo>
                      <a:pt x="59" y="597"/>
                      <a:pt x="59" y="597"/>
                      <a:pt x="59" y="597"/>
                    </a:cubicBezTo>
                    <a:cubicBezTo>
                      <a:pt x="58" y="597"/>
                      <a:pt x="58" y="598"/>
                      <a:pt x="58" y="600"/>
                    </a:cubicBezTo>
                    <a:cubicBezTo>
                      <a:pt x="59" y="606"/>
                      <a:pt x="56" y="610"/>
                      <a:pt x="51" y="613"/>
                    </a:cubicBezTo>
                    <a:cubicBezTo>
                      <a:pt x="49" y="613"/>
                      <a:pt x="50" y="614"/>
                      <a:pt x="50" y="616"/>
                    </a:cubicBezTo>
                    <a:cubicBezTo>
                      <a:pt x="52" y="619"/>
                      <a:pt x="53" y="623"/>
                      <a:pt x="55" y="626"/>
                    </a:cubicBezTo>
                    <a:cubicBezTo>
                      <a:pt x="56" y="629"/>
                      <a:pt x="55" y="630"/>
                      <a:pt x="53" y="630"/>
                    </a:cubicBezTo>
                    <a:cubicBezTo>
                      <a:pt x="52" y="630"/>
                      <a:pt x="52" y="630"/>
                      <a:pt x="52" y="630"/>
                    </a:cubicBezTo>
                    <a:cubicBezTo>
                      <a:pt x="52" y="630"/>
                      <a:pt x="51" y="630"/>
                      <a:pt x="51" y="630"/>
                    </a:cubicBezTo>
                    <a:cubicBezTo>
                      <a:pt x="44" y="629"/>
                      <a:pt x="44" y="629"/>
                      <a:pt x="42" y="621"/>
                    </a:cubicBezTo>
                    <a:cubicBezTo>
                      <a:pt x="40" y="611"/>
                      <a:pt x="37" y="602"/>
                      <a:pt x="34" y="593"/>
                    </a:cubicBezTo>
                    <a:cubicBezTo>
                      <a:pt x="30" y="584"/>
                      <a:pt x="30" y="575"/>
                      <a:pt x="28" y="567"/>
                    </a:cubicBezTo>
                    <a:cubicBezTo>
                      <a:pt x="28" y="565"/>
                      <a:pt x="29" y="564"/>
                      <a:pt x="30" y="564"/>
                    </a:cubicBezTo>
                    <a:cubicBezTo>
                      <a:pt x="34" y="563"/>
                      <a:pt x="37" y="562"/>
                      <a:pt x="40" y="560"/>
                    </a:cubicBezTo>
                    <a:cubicBezTo>
                      <a:pt x="41" y="560"/>
                      <a:pt x="43" y="560"/>
                      <a:pt x="43" y="558"/>
                    </a:cubicBezTo>
                    <a:cubicBezTo>
                      <a:pt x="42" y="557"/>
                      <a:pt x="42" y="554"/>
                      <a:pt x="39" y="554"/>
                    </a:cubicBezTo>
                    <a:cubicBezTo>
                      <a:pt x="36" y="554"/>
                      <a:pt x="34" y="552"/>
                      <a:pt x="36" y="549"/>
                    </a:cubicBezTo>
                    <a:cubicBezTo>
                      <a:pt x="36" y="548"/>
                      <a:pt x="36" y="548"/>
                      <a:pt x="35" y="547"/>
                    </a:cubicBezTo>
                    <a:cubicBezTo>
                      <a:pt x="32" y="543"/>
                      <a:pt x="31" y="539"/>
                      <a:pt x="33" y="534"/>
                    </a:cubicBezTo>
                    <a:cubicBezTo>
                      <a:pt x="29" y="536"/>
                      <a:pt x="26" y="537"/>
                      <a:pt x="23" y="539"/>
                    </a:cubicBezTo>
                    <a:cubicBezTo>
                      <a:pt x="19" y="542"/>
                      <a:pt x="16" y="543"/>
                      <a:pt x="12" y="543"/>
                    </a:cubicBezTo>
                    <a:cubicBezTo>
                      <a:pt x="11" y="543"/>
                      <a:pt x="11" y="542"/>
                      <a:pt x="10" y="542"/>
                    </a:cubicBezTo>
                    <a:cubicBezTo>
                      <a:pt x="6" y="542"/>
                      <a:pt x="4" y="540"/>
                      <a:pt x="5" y="536"/>
                    </a:cubicBezTo>
                    <a:cubicBezTo>
                      <a:pt x="7" y="531"/>
                      <a:pt x="9" y="526"/>
                      <a:pt x="11" y="521"/>
                    </a:cubicBezTo>
                    <a:cubicBezTo>
                      <a:pt x="11" y="520"/>
                      <a:pt x="12" y="519"/>
                      <a:pt x="13" y="519"/>
                    </a:cubicBezTo>
                    <a:cubicBezTo>
                      <a:pt x="21" y="514"/>
                      <a:pt x="28" y="510"/>
                      <a:pt x="35" y="505"/>
                    </a:cubicBezTo>
                    <a:cubicBezTo>
                      <a:pt x="38" y="504"/>
                      <a:pt x="38" y="502"/>
                      <a:pt x="36" y="500"/>
                    </a:cubicBezTo>
                    <a:cubicBezTo>
                      <a:pt x="35" y="499"/>
                      <a:pt x="34" y="498"/>
                      <a:pt x="33" y="497"/>
                    </a:cubicBezTo>
                    <a:cubicBezTo>
                      <a:pt x="30" y="495"/>
                      <a:pt x="29" y="493"/>
                      <a:pt x="32" y="490"/>
                    </a:cubicBezTo>
                    <a:cubicBezTo>
                      <a:pt x="33" y="489"/>
                      <a:pt x="33" y="488"/>
                      <a:pt x="33" y="486"/>
                    </a:cubicBezTo>
                    <a:cubicBezTo>
                      <a:pt x="32" y="481"/>
                      <a:pt x="33" y="475"/>
                      <a:pt x="30" y="469"/>
                    </a:cubicBezTo>
                    <a:cubicBezTo>
                      <a:pt x="30" y="468"/>
                      <a:pt x="30" y="467"/>
                      <a:pt x="31" y="466"/>
                    </a:cubicBezTo>
                    <a:cubicBezTo>
                      <a:pt x="32" y="465"/>
                      <a:pt x="34" y="464"/>
                      <a:pt x="35" y="462"/>
                    </a:cubicBezTo>
                    <a:cubicBezTo>
                      <a:pt x="36" y="460"/>
                      <a:pt x="37" y="459"/>
                      <a:pt x="39" y="459"/>
                    </a:cubicBezTo>
                    <a:cubicBezTo>
                      <a:pt x="40" y="459"/>
                      <a:pt x="41" y="460"/>
                      <a:pt x="42" y="461"/>
                    </a:cubicBezTo>
                    <a:cubicBezTo>
                      <a:pt x="43" y="462"/>
                      <a:pt x="44" y="463"/>
                      <a:pt x="46" y="463"/>
                    </a:cubicBezTo>
                    <a:cubicBezTo>
                      <a:pt x="46" y="463"/>
                      <a:pt x="46" y="463"/>
                      <a:pt x="47" y="463"/>
                    </a:cubicBezTo>
                    <a:cubicBezTo>
                      <a:pt x="44" y="459"/>
                      <a:pt x="45" y="454"/>
                      <a:pt x="42" y="451"/>
                    </a:cubicBezTo>
                    <a:cubicBezTo>
                      <a:pt x="42" y="451"/>
                      <a:pt x="42" y="450"/>
                      <a:pt x="42" y="450"/>
                    </a:cubicBezTo>
                    <a:cubicBezTo>
                      <a:pt x="43" y="446"/>
                      <a:pt x="39" y="443"/>
                      <a:pt x="39" y="439"/>
                    </a:cubicBezTo>
                    <a:cubicBezTo>
                      <a:pt x="39" y="437"/>
                      <a:pt x="39" y="436"/>
                      <a:pt x="40" y="436"/>
                    </a:cubicBezTo>
                    <a:cubicBezTo>
                      <a:pt x="41" y="435"/>
                      <a:pt x="41" y="435"/>
                      <a:pt x="42" y="435"/>
                    </a:cubicBezTo>
                    <a:cubicBezTo>
                      <a:pt x="43" y="435"/>
                      <a:pt x="43" y="435"/>
                      <a:pt x="44" y="435"/>
                    </a:cubicBezTo>
                    <a:cubicBezTo>
                      <a:pt x="45" y="436"/>
                      <a:pt x="44" y="437"/>
                      <a:pt x="44" y="438"/>
                    </a:cubicBezTo>
                    <a:cubicBezTo>
                      <a:pt x="44" y="439"/>
                      <a:pt x="44" y="441"/>
                      <a:pt x="44" y="441"/>
                    </a:cubicBezTo>
                    <a:cubicBezTo>
                      <a:pt x="45" y="441"/>
                      <a:pt x="45" y="441"/>
                      <a:pt x="45" y="441"/>
                    </a:cubicBezTo>
                    <a:cubicBezTo>
                      <a:pt x="45" y="441"/>
                      <a:pt x="45" y="441"/>
                      <a:pt x="45" y="441"/>
                    </a:cubicBezTo>
                    <a:cubicBezTo>
                      <a:pt x="50" y="441"/>
                      <a:pt x="51" y="446"/>
                      <a:pt x="56" y="446"/>
                    </a:cubicBezTo>
                    <a:cubicBezTo>
                      <a:pt x="57" y="446"/>
                      <a:pt x="58" y="447"/>
                      <a:pt x="58" y="448"/>
                    </a:cubicBezTo>
                    <a:cubicBezTo>
                      <a:pt x="57" y="452"/>
                      <a:pt x="59" y="452"/>
                      <a:pt x="62" y="453"/>
                    </a:cubicBezTo>
                    <a:cubicBezTo>
                      <a:pt x="68" y="455"/>
                      <a:pt x="74" y="457"/>
                      <a:pt x="80" y="459"/>
                    </a:cubicBezTo>
                    <a:cubicBezTo>
                      <a:pt x="84" y="460"/>
                      <a:pt x="88" y="462"/>
                      <a:pt x="90" y="467"/>
                    </a:cubicBezTo>
                    <a:cubicBezTo>
                      <a:pt x="91" y="469"/>
                      <a:pt x="92" y="470"/>
                      <a:pt x="93" y="470"/>
                    </a:cubicBezTo>
                    <a:cubicBezTo>
                      <a:pt x="93" y="470"/>
                      <a:pt x="94" y="469"/>
                      <a:pt x="95" y="468"/>
                    </a:cubicBezTo>
                    <a:cubicBezTo>
                      <a:pt x="98" y="464"/>
                      <a:pt x="101" y="460"/>
                      <a:pt x="103" y="457"/>
                    </a:cubicBezTo>
                    <a:cubicBezTo>
                      <a:pt x="105" y="455"/>
                      <a:pt x="107" y="454"/>
                      <a:pt x="109" y="454"/>
                    </a:cubicBezTo>
                    <a:cubicBezTo>
                      <a:pt x="111" y="454"/>
                      <a:pt x="113" y="455"/>
                      <a:pt x="115" y="457"/>
                    </a:cubicBezTo>
                    <a:cubicBezTo>
                      <a:pt x="116" y="459"/>
                      <a:pt x="117" y="460"/>
                      <a:pt x="118" y="462"/>
                    </a:cubicBezTo>
                    <a:cubicBezTo>
                      <a:pt x="119" y="464"/>
                      <a:pt x="120" y="465"/>
                      <a:pt x="122" y="465"/>
                    </a:cubicBezTo>
                    <a:cubicBezTo>
                      <a:pt x="123" y="465"/>
                      <a:pt x="123" y="465"/>
                      <a:pt x="124" y="465"/>
                    </a:cubicBezTo>
                    <a:cubicBezTo>
                      <a:pt x="125" y="465"/>
                      <a:pt x="125" y="465"/>
                      <a:pt x="125" y="465"/>
                    </a:cubicBezTo>
                    <a:cubicBezTo>
                      <a:pt x="126" y="465"/>
                      <a:pt x="127" y="465"/>
                      <a:pt x="129" y="466"/>
                    </a:cubicBezTo>
                    <a:cubicBezTo>
                      <a:pt x="126" y="458"/>
                      <a:pt x="129" y="452"/>
                      <a:pt x="131" y="446"/>
                    </a:cubicBezTo>
                    <a:cubicBezTo>
                      <a:pt x="132" y="442"/>
                      <a:pt x="131" y="441"/>
                      <a:pt x="128" y="440"/>
                    </a:cubicBezTo>
                    <a:cubicBezTo>
                      <a:pt x="124" y="439"/>
                      <a:pt x="124" y="438"/>
                      <a:pt x="128" y="435"/>
                    </a:cubicBezTo>
                    <a:cubicBezTo>
                      <a:pt x="128" y="435"/>
                      <a:pt x="129" y="435"/>
                      <a:pt x="129" y="434"/>
                    </a:cubicBezTo>
                    <a:cubicBezTo>
                      <a:pt x="131" y="433"/>
                      <a:pt x="132" y="432"/>
                      <a:pt x="132" y="432"/>
                    </a:cubicBezTo>
                    <a:cubicBezTo>
                      <a:pt x="133" y="432"/>
                      <a:pt x="134" y="433"/>
                      <a:pt x="135" y="436"/>
                    </a:cubicBezTo>
                    <a:cubicBezTo>
                      <a:pt x="137" y="442"/>
                      <a:pt x="139" y="449"/>
                      <a:pt x="142" y="455"/>
                    </a:cubicBezTo>
                    <a:cubicBezTo>
                      <a:pt x="142" y="456"/>
                      <a:pt x="143" y="456"/>
                      <a:pt x="143" y="457"/>
                    </a:cubicBezTo>
                    <a:cubicBezTo>
                      <a:pt x="143" y="456"/>
                      <a:pt x="143" y="456"/>
                      <a:pt x="143" y="455"/>
                    </a:cubicBezTo>
                    <a:cubicBezTo>
                      <a:pt x="143" y="452"/>
                      <a:pt x="143" y="448"/>
                      <a:pt x="143" y="444"/>
                    </a:cubicBezTo>
                    <a:cubicBezTo>
                      <a:pt x="143" y="442"/>
                      <a:pt x="143" y="440"/>
                      <a:pt x="141" y="438"/>
                    </a:cubicBezTo>
                    <a:cubicBezTo>
                      <a:pt x="139" y="436"/>
                      <a:pt x="140" y="433"/>
                      <a:pt x="140" y="431"/>
                    </a:cubicBezTo>
                    <a:cubicBezTo>
                      <a:pt x="140" y="426"/>
                      <a:pt x="140" y="420"/>
                      <a:pt x="138" y="415"/>
                    </a:cubicBezTo>
                    <a:cubicBezTo>
                      <a:pt x="138" y="413"/>
                      <a:pt x="136" y="411"/>
                      <a:pt x="138" y="410"/>
                    </a:cubicBezTo>
                    <a:cubicBezTo>
                      <a:pt x="139" y="409"/>
                      <a:pt x="141" y="408"/>
                      <a:pt x="143" y="408"/>
                    </a:cubicBezTo>
                    <a:cubicBezTo>
                      <a:pt x="143" y="408"/>
                      <a:pt x="144" y="408"/>
                      <a:pt x="144" y="409"/>
                    </a:cubicBezTo>
                    <a:cubicBezTo>
                      <a:pt x="145" y="409"/>
                      <a:pt x="146" y="409"/>
                      <a:pt x="147" y="409"/>
                    </a:cubicBezTo>
                    <a:cubicBezTo>
                      <a:pt x="148" y="409"/>
                      <a:pt x="149" y="409"/>
                      <a:pt x="150" y="408"/>
                    </a:cubicBezTo>
                    <a:cubicBezTo>
                      <a:pt x="150" y="407"/>
                      <a:pt x="151" y="407"/>
                      <a:pt x="151" y="407"/>
                    </a:cubicBezTo>
                    <a:cubicBezTo>
                      <a:pt x="152" y="407"/>
                      <a:pt x="153" y="407"/>
                      <a:pt x="153" y="408"/>
                    </a:cubicBezTo>
                    <a:cubicBezTo>
                      <a:pt x="154" y="409"/>
                      <a:pt x="155" y="410"/>
                      <a:pt x="155" y="410"/>
                    </a:cubicBezTo>
                    <a:cubicBezTo>
                      <a:pt x="156" y="410"/>
                      <a:pt x="157" y="409"/>
                      <a:pt x="158" y="409"/>
                    </a:cubicBezTo>
                    <a:cubicBezTo>
                      <a:pt x="159" y="408"/>
                      <a:pt x="160" y="408"/>
                      <a:pt x="162" y="408"/>
                    </a:cubicBezTo>
                    <a:cubicBezTo>
                      <a:pt x="165" y="408"/>
                      <a:pt x="167" y="409"/>
                      <a:pt x="169" y="412"/>
                    </a:cubicBezTo>
                    <a:cubicBezTo>
                      <a:pt x="170" y="414"/>
                      <a:pt x="171" y="416"/>
                      <a:pt x="173" y="417"/>
                    </a:cubicBezTo>
                    <a:cubicBezTo>
                      <a:pt x="174" y="418"/>
                      <a:pt x="175" y="419"/>
                      <a:pt x="176" y="419"/>
                    </a:cubicBezTo>
                    <a:cubicBezTo>
                      <a:pt x="176" y="419"/>
                      <a:pt x="177" y="418"/>
                      <a:pt x="178" y="417"/>
                    </a:cubicBezTo>
                    <a:cubicBezTo>
                      <a:pt x="178" y="416"/>
                      <a:pt x="179" y="416"/>
                      <a:pt x="180" y="416"/>
                    </a:cubicBezTo>
                    <a:cubicBezTo>
                      <a:pt x="180" y="416"/>
                      <a:pt x="181" y="416"/>
                      <a:pt x="181" y="416"/>
                    </a:cubicBezTo>
                    <a:cubicBezTo>
                      <a:pt x="183" y="417"/>
                      <a:pt x="185" y="417"/>
                      <a:pt x="187" y="417"/>
                    </a:cubicBezTo>
                    <a:cubicBezTo>
                      <a:pt x="188" y="417"/>
                      <a:pt x="188" y="417"/>
                      <a:pt x="188" y="417"/>
                    </a:cubicBezTo>
                    <a:cubicBezTo>
                      <a:pt x="190" y="417"/>
                      <a:pt x="191" y="416"/>
                      <a:pt x="193" y="416"/>
                    </a:cubicBezTo>
                    <a:cubicBezTo>
                      <a:pt x="201" y="413"/>
                      <a:pt x="202" y="405"/>
                      <a:pt x="205" y="400"/>
                    </a:cubicBezTo>
                    <a:cubicBezTo>
                      <a:pt x="207" y="395"/>
                      <a:pt x="207" y="390"/>
                      <a:pt x="207" y="385"/>
                    </a:cubicBezTo>
                    <a:cubicBezTo>
                      <a:pt x="208" y="382"/>
                      <a:pt x="209" y="379"/>
                      <a:pt x="205" y="377"/>
                    </a:cubicBezTo>
                    <a:cubicBezTo>
                      <a:pt x="203" y="376"/>
                      <a:pt x="202" y="374"/>
                      <a:pt x="201" y="372"/>
                    </a:cubicBezTo>
                    <a:cubicBezTo>
                      <a:pt x="200" y="373"/>
                      <a:pt x="198" y="374"/>
                      <a:pt x="197" y="375"/>
                    </a:cubicBezTo>
                    <a:cubicBezTo>
                      <a:pt x="196" y="376"/>
                      <a:pt x="195" y="376"/>
                      <a:pt x="195" y="376"/>
                    </a:cubicBezTo>
                    <a:cubicBezTo>
                      <a:pt x="194" y="376"/>
                      <a:pt x="194" y="376"/>
                      <a:pt x="194" y="374"/>
                    </a:cubicBezTo>
                    <a:cubicBezTo>
                      <a:pt x="193" y="372"/>
                      <a:pt x="193" y="370"/>
                      <a:pt x="193" y="368"/>
                    </a:cubicBezTo>
                    <a:cubicBezTo>
                      <a:pt x="193" y="367"/>
                      <a:pt x="194" y="366"/>
                      <a:pt x="192" y="365"/>
                    </a:cubicBezTo>
                    <a:cubicBezTo>
                      <a:pt x="191" y="365"/>
                      <a:pt x="191" y="365"/>
                      <a:pt x="191" y="365"/>
                    </a:cubicBezTo>
                    <a:cubicBezTo>
                      <a:pt x="190" y="365"/>
                      <a:pt x="189" y="365"/>
                      <a:pt x="189" y="366"/>
                    </a:cubicBezTo>
                    <a:cubicBezTo>
                      <a:pt x="188" y="367"/>
                      <a:pt x="187" y="369"/>
                      <a:pt x="188" y="370"/>
                    </a:cubicBezTo>
                    <a:cubicBezTo>
                      <a:pt x="189" y="372"/>
                      <a:pt x="192" y="374"/>
                      <a:pt x="191" y="376"/>
                    </a:cubicBezTo>
                    <a:cubicBezTo>
                      <a:pt x="189" y="378"/>
                      <a:pt x="187" y="380"/>
                      <a:pt x="185" y="382"/>
                    </a:cubicBezTo>
                    <a:cubicBezTo>
                      <a:pt x="184" y="382"/>
                      <a:pt x="184" y="383"/>
                      <a:pt x="184" y="383"/>
                    </a:cubicBezTo>
                    <a:cubicBezTo>
                      <a:pt x="183" y="383"/>
                      <a:pt x="182" y="382"/>
                      <a:pt x="182" y="381"/>
                    </a:cubicBezTo>
                    <a:cubicBezTo>
                      <a:pt x="181" y="376"/>
                      <a:pt x="179" y="372"/>
                      <a:pt x="175" y="369"/>
                    </a:cubicBezTo>
                    <a:cubicBezTo>
                      <a:pt x="174" y="368"/>
                      <a:pt x="174" y="367"/>
                      <a:pt x="174" y="366"/>
                    </a:cubicBezTo>
                    <a:cubicBezTo>
                      <a:pt x="174" y="361"/>
                      <a:pt x="174" y="356"/>
                      <a:pt x="174" y="351"/>
                    </a:cubicBezTo>
                    <a:cubicBezTo>
                      <a:pt x="174" y="348"/>
                      <a:pt x="175" y="347"/>
                      <a:pt x="176" y="347"/>
                    </a:cubicBezTo>
                    <a:cubicBezTo>
                      <a:pt x="177" y="347"/>
                      <a:pt x="178" y="347"/>
                      <a:pt x="179" y="348"/>
                    </a:cubicBezTo>
                    <a:cubicBezTo>
                      <a:pt x="180" y="349"/>
                      <a:pt x="181" y="349"/>
                      <a:pt x="183" y="349"/>
                    </a:cubicBezTo>
                    <a:cubicBezTo>
                      <a:pt x="184" y="349"/>
                      <a:pt x="185" y="349"/>
                      <a:pt x="186" y="348"/>
                    </a:cubicBezTo>
                    <a:cubicBezTo>
                      <a:pt x="190" y="346"/>
                      <a:pt x="193" y="345"/>
                      <a:pt x="197" y="345"/>
                    </a:cubicBezTo>
                    <a:cubicBezTo>
                      <a:pt x="197" y="345"/>
                      <a:pt x="197" y="345"/>
                      <a:pt x="198" y="345"/>
                    </a:cubicBezTo>
                    <a:cubicBezTo>
                      <a:pt x="198" y="345"/>
                      <a:pt x="198" y="345"/>
                      <a:pt x="198" y="345"/>
                    </a:cubicBezTo>
                    <a:cubicBezTo>
                      <a:pt x="201" y="345"/>
                      <a:pt x="204" y="343"/>
                      <a:pt x="205" y="340"/>
                    </a:cubicBezTo>
                    <a:cubicBezTo>
                      <a:pt x="206" y="338"/>
                      <a:pt x="206" y="336"/>
                      <a:pt x="209" y="336"/>
                    </a:cubicBezTo>
                    <a:cubicBezTo>
                      <a:pt x="209" y="336"/>
                      <a:pt x="209" y="337"/>
                      <a:pt x="209" y="337"/>
                    </a:cubicBezTo>
                    <a:cubicBezTo>
                      <a:pt x="212" y="337"/>
                      <a:pt x="214" y="338"/>
                      <a:pt x="214" y="341"/>
                    </a:cubicBezTo>
                    <a:cubicBezTo>
                      <a:pt x="215" y="344"/>
                      <a:pt x="217" y="347"/>
                      <a:pt x="219" y="350"/>
                    </a:cubicBezTo>
                    <a:cubicBezTo>
                      <a:pt x="219" y="350"/>
                      <a:pt x="220" y="351"/>
                      <a:pt x="221" y="351"/>
                    </a:cubicBezTo>
                    <a:cubicBezTo>
                      <a:pt x="221" y="351"/>
                      <a:pt x="221" y="351"/>
                      <a:pt x="221" y="351"/>
                    </a:cubicBezTo>
                    <a:cubicBezTo>
                      <a:pt x="223" y="351"/>
                      <a:pt x="224" y="350"/>
                      <a:pt x="224" y="348"/>
                    </a:cubicBezTo>
                    <a:cubicBezTo>
                      <a:pt x="224" y="344"/>
                      <a:pt x="222" y="341"/>
                      <a:pt x="220" y="338"/>
                    </a:cubicBezTo>
                    <a:cubicBezTo>
                      <a:pt x="217" y="333"/>
                      <a:pt x="217" y="333"/>
                      <a:pt x="223" y="331"/>
                    </a:cubicBezTo>
                    <a:cubicBezTo>
                      <a:pt x="231" y="328"/>
                      <a:pt x="232" y="328"/>
                      <a:pt x="226" y="321"/>
                    </a:cubicBezTo>
                    <a:cubicBezTo>
                      <a:pt x="221" y="314"/>
                      <a:pt x="220" y="306"/>
                      <a:pt x="220" y="298"/>
                    </a:cubicBezTo>
                    <a:cubicBezTo>
                      <a:pt x="219" y="294"/>
                      <a:pt x="219" y="291"/>
                      <a:pt x="219" y="287"/>
                    </a:cubicBezTo>
                    <a:cubicBezTo>
                      <a:pt x="219" y="287"/>
                      <a:pt x="219" y="286"/>
                      <a:pt x="219" y="286"/>
                    </a:cubicBezTo>
                    <a:cubicBezTo>
                      <a:pt x="219" y="286"/>
                      <a:pt x="218" y="286"/>
                      <a:pt x="218" y="286"/>
                    </a:cubicBezTo>
                    <a:cubicBezTo>
                      <a:pt x="218" y="286"/>
                      <a:pt x="217" y="286"/>
                      <a:pt x="217" y="286"/>
                    </a:cubicBezTo>
                    <a:cubicBezTo>
                      <a:pt x="216" y="286"/>
                      <a:pt x="215" y="286"/>
                      <a:pt x="215" y="286"/>
                    </a:cubicBezTo>
                    <a:cubicBezTo>
                      <a:pt x="214" y="286"/>
                      <a:pt x="213" y="286"/>
                      <a:pt x="212" y="286"/>
                    </a:cubicBezTo>
                    <a:cubicBezTo>
                      <a:pt x="207" y="286"/>
                      <a:pt x="205" y="283"/>
                      <a:pt x="204" y="278"/>
                    </a:cubicBezTo>
                    <a:cubicBezTo>
                      <a:pt x="204" y="275"/>
                      <a:pt x="203" y="273"/>
                      <a:pt x="203" y="270"/>
                    </a:cubicBezTo>
                    <a:cubicBezTo>
                      <a:pt x="202" y="268"/>
                      <a:pt x="202" y="265"/>
                      <a:pt x="204" y="263"/>
                    </a:cubicBezTo>
                    <a:cubicBezTo>
                      <a:pt x="205" y="257"/>
                      <a:pt x="204" y="256"/>
                      <a:pt x="198" y="254"/>
                    </a:cubicBezTo>
                    <a:cubicBezTo>
                      <a:pt x="198" y="254"/>
                      <a:pt x="197" y="254"/>
                      <a:pt x="197" y="254"/>
                    </a:cubicBezTo>
                    <a:cubicBezTo>
                      <a:pt x="193" y="248"/>
                      <a:pt x="185" y="246"/>
                      <a:pt x="181" y="241"/>
                    </a:cubicBezTo>
                    <a:cubicBezTo>
                      <a:pt x="180" y="241"/>
                      <a:pt x="180" y="240"/>
                      <a:pt x="179" y="239"/>
                    </a:cubicBezTo>
                    <a:cubicBezTo>
                      <a:pt x="177" y="240"/>
                      <a:pt x="176" y="243"/>
                      <a:pt x="174" y="243"/>
                    </a:cubicBezTo>
                    <a:cubicBezTo>
                      <a:pt x="173" y="243"/>
                      <a:pt x="172" y="242"/>
                      <a:pt x="170" y="240"/>
                    </a:cubicBezTo>
                    <a:cubicBezTo>
                      <a:pt x="170" y="245"/>
                      <a:pt x="169" y="250"/>
                      <a:pt x="168" y="254"/>
                    </a:cubicBezTo>
                    <a:cubicBezTo>
                      <a:pt x="167" y="255"/>
                      <a:pt x="168" y="256"/>
                      <a:pt x="169" y="257"/>
                    </a:cubicBezTo>
                    <a:cubicBezTo>
                      <a:pt x="171" y="259"/>
                      <a:pt x="174" y="262"/>
                      <a:pt x="176" y="264"/>
                    </a:cubicBezTo>
                    <a:cubicBezTo>
                      <a:pt x="178" y="266"/>
                      <a:pt x="178" y="268"/>
                      <a:pt x="175" y="269"/>
                    </a:cubicBezTo>
                    <a:cubicBezTo>
                      <a:pt x="173" y="270"/>
                      <a:pt x="170" y="271"/>
                      <a:pt x="168" y="272"/>
                    </a:cubicBezTo>
                    <a:cubicBezTo>
                      <a:pt x="167" y="272"/>
                      <a:pt x="166" y="272"/>
                      <a:pt x="166" y="272"/>
                    </a:cubicBezTo>
                    <a:cubicBezTo>
                      <a:pt x="164" y="272"/>
                      <a:pt x="163" y="270"/>
                      <a:pt x="164" y="268"/>
                    </a:cubicBezTo>
                    <a:cubicBezTo>
                      <a:pt x="165" y="265"/>
                      <a:pt x="164" y="264"/>
                      <a:pt x="161" y="263"/>
                    </a:cubicBezTo>
                    <a:cubicBezTo>
                      <a:pt x="158" y="261"/>
                      <a:pt x="153" y="260"/>
                      <a:pt x="152" y="254"/>
                    </a:cubicBezTo>
                    <a:cubicBezTo>
                      <a:pt x="152" y="254"/>
                      <a:pt x="151" y="253"/>
                      <a:pt x="150" y="252"/>
                    </a:cubicBezTo>
                    <a:cubicBezTo>
                      <a:pt x="150" y="255"/>
                      <a:pt x="151" y="258"/>
                      <a:pt x="150" y="259"/>
                    </a:cubicBezTo>
                    <a:cubicBezTo>
                      <a:pt x="146" y="262"/>
                      <a:pt x="147" y="267"/>
                      <a:pt x="146" y="272"/>
                    </a:cubicBezTo>
                    <a:cubicBezTo>
                      <a:pt x="145" y="276"/>
                      <a:pt x="143" y="278"/>
                      <a:pt x="140" y="278"/>
                    </a:cubicBezTo>
                    <a:cubicBezTo>
                      <a:pt x="139" y="278"/>
                      <a:pt x="138" y="278"/>
                      <a:pt x="137" y="277"/>
                    </a:cubicBezTo>
                    <a:cubicBezTo>
                      <a:pt x="136" y="277"/>
                      <a:pt x="136" y="277"/>
                      <a:pt x="135" y="277"/>
                    </a:cubicBezTo>
                    <a:cubicBezTo>
                      <a:pt x="132" y="277"/>
                      <a:pt x="130" y="279"/>
                      <a:pt x="127" y="279"/>
                    </a:cubicBezTo>
                    <a:cubicBezTo>
                      <a:pt x="125" y="280"/>
                      <a:pt x="125" y="282"/>
                      <a:pt x="124" y="284"/>
                    </a:cubicBezTo>
                    <a:cubicBezTo>
                      <a:pt x="123" y="286"/>
                      <a:pt x="118" y="289"/>
                      <a:pt x="114" y="289"/>
                    </a:cubicBezTo>
                    <a:cubicBezTo>
                      <a:pt x="113" y="289"/>
                      <a:pt x="112" y="288"/>
                      <a:pt x="112" y="288"/>
                    </a:cubicBezTo>
                    <a:cubicBezTo>
                      <a:pt x="110" y="286"/>
                      <a:pt x="110" y="277"/>
                      <a:pt x="113" y="277"/>
                    </a:cubicBezTo>
                    <a:cubicBezTo>
                      <a:pt x="115" y="276"/>
                      <a:pt x="115" y="275"/>
                      <a:pt x="116" y="273"/>
                    </a:cubicBezTo>
                    <a:cubicBezTo>
                      <a:pt x="116" y="268"/>
                      <a:pt x="118" y="262"/>
                      <a:pt x="117" y="257"/>
                    </a:cubicBezTo>
                    <a:cubicBezTo>
                      <a:pt x="117" y="256"/>
                      <a:pt x="117" y="256"/>
                      <a:pt x="117" y="255"/>
                    </a:cubicBezTo>
                    <a:cubicBezTo>
                      <a:pt x="120" y="249"/>
                      <a:pt x="118" y="245"/>
                      <a:pt x="113" y="242"/>
                    </a:cubicBezTo>
                    <a:cubicBezTo>
                      <a:pt x="111" y="241"/>
                      <a:pt x="112" y="240"/>
                      <a:pt x="113" y="239"/>
                    </a:cubicBezTo>
                    <a:cubicBezTo>
                      <a:pt x="114" y="237"/>
                      <a:pt x="115" y="235"/>
                      <a:pt x="112" y="234"/>
                    </a:cubicBezTo>
                    <a:cubicBezTo>
                      <a:pt x="111" y="234"/>
                      <a:pt x="111" y="233"/>
                      <a:pt x="111" y="233"/>
                    </a:cubicBezTo>
                    <a:cubicBezTo>
                      <a:pt x="111" y="230"/>
                      <a:pt x="109" y="230"/>
                      <a:pt x="107" y="230"/>
                    </a:cubicBezTo>
                    <a:cubicBezTo>
                      <a:pt x="104" y="230"/>
                      <a:pt x="103" y="228"/>
                      <a:pt x="106" y="226"/>
                    </a:cubicBezTo>
                    <a:cubicBezTo>
                      <a:pt x="108" y="223"/>
                      <a:pt x="109" y="218"/>
                      <a:pt x="115" y="218"/>
                    </a:cubicBezTo>
                    <a:cubicBezTo>
                      <a:pt x="115" y="218"/>
                      <a:pt x="115" y="218"/>
                      <a:pt x="115" y="218"/>
                    </a:cubicBezTo>
                    <a:cubicBezTo>
                      <a:pt x="115" y="218"/>
                      <a:pt x="115" y="218"/>
                      <a:pt x="115" y="218"/>
                    </a:cubicBezTo>
                    <a:cubicBezTo>
                      <a:pt x="115" y="218"/>
                      <a:pt x="115" y="217"/>
                      <a:pt x="116" y="217"/>
                    </a:cubicBezTo>
                    <a:cubicBezTo>
                      <a:pt x="117" y="215"/>
                      <a:pt x="118" y="214"/>
                      <a:pt x="119" y="214"/>
                    </a:cubicBezTo>
                    <a:cubicBezTo>
                      <a:pt x="120" y="214"/>
                      <a:pt x="120" y="215"/>
                      <a:pt x="122" y="217"/>
                    </a:cubicBezTo>
                    <a:cubicBezTo>
                      <a:pt x="123" y="218"/>
                      <a:pt x="123" y="219"/>
                      <a:pt x="124" y="219"/>
                    </a:cubicBezTo>
                    <a:cubicBezTo>
                      <a:pt x="124" y="219"/>
                      <a:pt x="125" y="219"/>
                      <a:pt x="126" y="218"/>
                    </a:cubicBezTo>
                    <a:cubicBezTo>
                      <a:pt x="127" y="218"/>
                      <a:pt x="127" y="218"/>
                      <a:pt x="128" y="218"/>
                    </a:cubicBezTo>
                    <a:cubicBezTo>
                      <a:pt x="130" y="218"/>
                      <a:pt x="133" y="219"/>
                      <a:pt x="135" y="221"/>
                    </a:cubicBezTo>
                    <a:cubicBezTo>
                      <a:pt x="136" y="222"/>
                      <a:pt x="136" y="223"/>
                      <a:pt x="138" y="223"/>
                    </a:cubicBezTo>
                    <a:cubicBezTo>
                      <a:pt x="141" y="224"/>
                      <a:pt x="139" y="227"/>
                      <a:pt x="141" y="229"/>
                    </a:cubicBezTo>
                    <a:cubicBezTo>
                      <a:pt x="143" y="226"/>
                      <a:pt x="145" y="224"/>
                      <a:pt x="148" y="222"/>
                    </a:cubicBezTo>
                    <a:cubicBezTo>
                      <a:pt x="149" y="221"/>
                      <a:pt x="148" y="219"/>
                      <a:pt x="148" y="218"/>
                    </a:cubicBezTo>
                    <a:cubicBezTo>
                      <a:pt x="146" y="215"/>
                      <a:pt x="148" y="213"/>
                      <a:pt x="151" y="213"/>
                    </a:cubicBezTo>
                    <a:cubicBezTo>
                      <a:pt x="156" y="212"/>
                      <a:pt x="159" y="209"/>
                      <a:pt x="162" y="204"/>
                    </a:cubicBezTo>
                    <a:cubicBezTo>
                      <a:pt x="163" y="203"/>
                      <a:pt x="163" y="202"/>
                      <a:pt x="164" y="202"/>
                    </a:cubicBezTo>
                    <a:cubicBezTo>
                      <a:pt x="164" y="202"/>
                      <a:pt x="164" y="202"/>
                      <a:pt x="164" y="202"/>
                    </a:cubicBezTo>
                    <a:cubicBezTo>
                      <a:pt x="164" y="202"/>
                      <a:pt x="165" y="202"/>
                      <a:pt x="165" y="202"/>
                    </a:cubicBezTo>
                    <a:cubicBezTo>
                      <a:pt x="168" y="202"/>
                      <a:pt x="168" y="200"/>
                      <a:pt x="167" y="197"/>
                    </a:cubicBezTo>
                    <a:cubicBezTo>
                      <a:pt x="166" y="193"/>
                      <a:pt x="166" y="192"/>
                      <a:pt x="171" y="190"/>
                    </a:cubicBezTo>
                    <a:cubicBezTo>
                      <a:pt x="175" y="189"/>
                      <a:pt x="179" y="181"/>
                      <a:pt x="177" y="178"/>
                    </a:cubicBezTo>
                    <a:cubicBezTo>
                      <a:pt x="176" y="177"/>
                      <a:pt x="176" y="175"/>
                      <a:pt x="176" y="174"/>
                    </a:cubicBezTo>
                    <a:cubicBezTo>
                      <a:pt x="176" y="171"/>
                      <a:pt x="176" y="170"/>
                      <a:pt x="178" y="170"/>
                    </a:cubicBezTo>
                    <a:cubicBezTo>
                      <a:pt x="179" y="170"/>
                      <a:pt x="179" y="170"/>
                      <a:pt x="180" y="170"/>
                    </a:cubicBezTo>
                    <a:cubicBezTo>
                      <a:pt x="181" y="170"/>
                      <a:pt x="181" y="170"/>
                      <a:pt x="181" y="170"/>
                    </a:cubicBezTo>
                    <a:cubicBezTo>
                      <a:pt x="182" y="170"/>
                      <a:pt x="182" y="170"/>
                      <a:pt x="183" y="170"/>
                    </a:cubicBezTo>
                    <a:cubicBezTo>
                      <a:pt x="183" y="169"/>
                      <a:pt x="183" y="168"/>
                      <a:pt x="183" y="167"/>
                    </a:cubicBezTo>
                    <a:cubicBezTo>
                      <a:pt x="182" y="166"/>
                      <a:pt x="180" y="164"/>
                      <a:pt x="182" y="163"/>
                    </a:cubicBezTo>
                    <a:cubicBezTo>
                      <a:pt x="184" y="161"/>
                      <a:pt x="186" y="159"/>
                      <a:pt x="189" y="159"/>
                    </a:cubicBezTo>
                    <a:cubicBezTo>
                      <a:pt x="189" y="159"/>
                      <a:pt x="189" y="159"/>
                      <a:pt x="190" y="159"/>
                    </a:cubicBezTo>
                    <a:cubicBezTo>
                      <a:pt x="191" y="159"/>
                      <a:pt x="191" y="159"/>
                      <a:pt x="192" y="159"/>
                    </a:cubicBezTo>
                    <a:cubicBezTo>
                      <a:pt x="194" y="159"/>
                      <a:pt x="194" y="158"/>
                      <a:pt x="193" y="155"/>
                    </a:cubicBezTo>
                    <a:cubicBezTo>
                      <a:pt x="193" y="154"/>
                      <a:pt x="192" y="153"/>
                      <a:pt x="192" y="152"/>
                    </a:cubicBezTo>
                    <a:cubicBezTo>
                      <a:pt x="191" y="147"/>
                      <a:pt x="193" y="144"/>
                      <a:pt x="198" y="143"/>
                    </a:cubicBezTo>
                    <a:cubicBezTo>
                      <a:pt x="203" y="142"/>
                      <a:pt x="208" y="141"/>
                      <a:pt x="213" y="140"/>
                    </a:cubicBezTo>
                    <a:cubicBezTo>
                      <a:pt x="213" y="140"/>
                      <a:pt x="213" y="140"/>
                      <a:pt x="214" y="140"/>
                    </a:cubicBezTo>
                    <a:cubicBezTo>
                      <a:pt x="214" y="140"/>
                      <a:pt x="214" y="140"/>
                      <a:pt x="214" y="140"/>
                    </a:cubicBezTo>
                    <a:cubicBezTo>
                      <a:pt x="215" y="141"/>
                      <a:pt x="216" y="141"/>
                      <a:pt x="217" y="141"/>
                    </a:cubicBezTo>
                    <a:cubicBezTo>
                      <a:pt x="218" y="141"/>
                      <a:pt x="219" y="141"/>
                      <a:pt x="220" y="139"/>
                    </a:cubicBezTo>
                    <a:cubicBezTo>
                      <a:pt x="220" y="139"/>
                      <a:pt x="221" y="139"/>
                      <a:pt x="221" y="139"/>
                    </a:cubicBezTo>
                    <a:cubicBezTo>
                      <a:pt x="222" y="139"/>
                      <a:pt x="223" y="139"/>
                      <a:pt x="224" y="140"/>
                    </a:cubicBezTo>
                    <a:cubicBezTo>
                      <a:pt x="225" y="142"/>
                      <a:pt x="226" y="143"/>
                      <a:pt x="228" y="143"/>
                    </a:cubicBezTo>
                    <a:cubicBezTo>
                      <a:pt x="229" y="143"/>
                      <a:pt x="229" y="143"/>
                      <a:pt x="230" y="142"/>
                    </a:cubicBezTo>
                    <a:cubicBezTo>
                      <a:pt x="230" y="142"/>
                      <a:pt x="230" y="143"/>
                      <a:pt x="230" y="143"/>
                    </a:cubicBezTo>
                    <a:cubicBezTo>
                      <a:pt x="230" y="143"/>
                      <a:pt x="230" y="142"/>
                      <a:pt x="230" y="142"/>
                    </a:cubicBezTo>
                    <a:cubicBezTo>
                      <a:pt x="230" y="138"/>
                      <a:pt x="230" y="134"/>
                      <a:pt x="231" y="130"/>
                    </a:cubicBezTo>
                    <a:cubicBezTo>
                      <a:pt x="232" y="127"/>
                      <a:pt x="233" y="126"/>
                      <a:pt x="235" y="126"/>
                    </a:cubicBezTo>
                    <a:cubicBezTo>
                      <a:pt x="236" y="126"/>
                      <a:pt x="236" y="126"/>
                      <a:pt x="236" y="126"/>
                    </a:cubicBezTo>
                    <a:cubicBezTo>
                      <a:pt x="236" y="126"/>
                      <a:pt x="237" y="126"/>
                      <a:pt x="237" y="126"/>
                    </a:cubicBezTo>
                    <a:cubicBezTo>
                      <a:pt x="239" y="126"/>
                      <a:pt x="239" y="126"/>
                      <a:pt x="240" y="122"/>
                    </a:cubicBezTo>
                    <a:cubicBezTo>
                      <a:pt x="239" y="124"/>
                      <a:pt x="237" y="125"/>
                      <a:pt x="235" y="125"/>
                    </a:cubicBezTo>
                    <a:cubicBezTo>
                      <a:pt x="233" y="125"/>
                      <a:pt x="231" y="124"/>
                      <a:pt x="230" y="123"/>
                    </a:cubicBezTo>
                    <a:cubicBezTo>
                      <a:pt x="226" y="120"/>
                      <a:pt x="222" y="116"/>
                      <a:pt x="220" y="111"/>
                    </a:cubicBezTo>
                    <a:cubicBezTo>
                      <a:pt x="219" y="107"/>
                      <a:pt x="222" y="105"/>
                      <a:pt x="223" y="100"/>
                    </a:cubicBezTo>
                    <a:cubicBezTo>
                      <a:pt x="220" y="103"/>
                      <a:pt x="217" y="104"/>
                      <a:pt x="214" y="104"/>
                    </a:cubicBezTo>
                    <a:cubicBezTo>
                      <a:pt x="214" y="104"/>
                      <a:pt x="213" y="104"/>
                      <a:pt x="213" y="104"/>
                    </a:cubicBezTo>
                    <a:cubicBezTo>
                      <a:pt x="213" y="104"/>
                      <a:pt x="213" y="104"/>
                      <a:pt x="213" y="104"/>
                    </a:cubicBezTo>
                    <a:cubicBezTo>
                      <a:pt x="212" y="104"/>
                      <a:pt x="211" y="104"/>
                      <a:pt x="210" y="106"/>
                    </a:cubicBezTo>
                    <a:cubicBezTo>
                      <a:pt x="209" y="107"/>
                      <a:pt x="209" y="107"/>
                      <a:pt x="207" y="107"/>
                    </a:cubicBezTo>
                    <a:cubicBezTo>
                      <a:pt x="207" y="107"/>
                      <a:pt x="207" y="107"/>
                      <a:pt x="206" y="107"/>
                    </a:cubicBezTo>
                    <a:cubicBezTo>
                      <a:pt x="205" y="107"/>
                      <a:pt x="205" y="105"/>
                      <a:pt x="205" y="104"/>
                    </a:cubicBezTo>
                    <a:cubicBezTo>
                      <a:pt x="205" y="101"/>
                      <a:pt x="205" y="99"/>
                      <a:pt x="204" y="96"/>
                    </a:cubicBezTo>
                    <a:cubicBezTo>
                      <a:pt x="204" y="93"/>
                      <a:pt x="204" y="89"/>
                      <a:pt x="208" y="88"/>
                    </a:cubicBezTo>
                    <a:cubicBezTo>
                      <a:pt x="210" y="87"/>
                      <a:pt x="210" y="86"/>
                      <a:pt x="210" y="84"/>
                    </a:cubicBezTo>
                    <a:cubicBezTo>
                      <a:pt x="210" y="81"/>
                      <a:pt x="211" y="80"/>
                      <a:pt x="214" y="80"/>
                    </a:cubicBezTo>
                    <a:cubicBezTo>
                      <a:pt x="214" y="80"/>
                      <a:pt x="215" y="80"/>
                      <a:pt x="215" y="80"/>
                    </a:cubicBezTo>
                    <a:cubicBezTo>
                      <a:pt x="216" y="80"/>
                      <a:pt x="216" y="80"/>
                      <a:pt x="217" y="80"/>
                    </a:cubicBezTo>
                    <a:cubicBezTo>
                      <a:pt x="217" y="80"/>
                      <a:pt x="218" y="80"/>
                      <a:pt x="219" y="80"/>
                    </a:cubicBezTo>
                    <a:cubicBezTo>
                      <a:pt x="219" y="80"/>
                      <a:pt x="219" y="80"/>
                      <a:pt x="219" y="80"/>
                    </a:cubicBezTo>
                    <a:cubicBezTo>
                      <a:pt x="220" y="80"/>
                      <a:pt x="221" y="80"/>
                      <a:pt x="222" y="80"/>
                    </a:cubicBezTo>
                    <a:cubicBezTo>
                      <a:pt x="223" y="80"/>
                      <a:pt x="224" y="80"/>
                      <a:pt x="224" y="80"/>
                    </a:cubicBezTo>
                    <a:cubicBezTo>
                      <a:pt x="227" y="78"/>
                      <a:pt x="223" y="76"/>
                      <a:pt x="224" y="74"/>
                    </a:cubicBezTo>
                    <a:cubicBezTo>
                      <a:pt x="225" y="70"/>
                      <a:pt x="223" y="67"/>
                      <a:pt x="223" y="63"/>
                    </a:cubicBezTo>
                    <a:cubicBezTo>
                      <a:pt x="223" y="60"/>
                      <a:pt x="223" y="59"/>
                      <a:pt x="225" y="59"/>
                    </a:cubicBezTo>
                    <a:cubicBezTo>
                      <a:pt x="226" y="59"/>
                      <a:pt x="227" y="59"/>
                      <a:pt x="228" y="59"/>
                    </a:cubicBezTo>
                    <a:cubicBezTo>
                      <a:pt x="231" y="60"/>
                      <a:pt x="234" y="61"/>
                      <a:pt x="234" y="66"/>
                    </a:cubicBezTo>
                    <a:cubicBezTo>
                      <a:pt x="234" y="70"/>
                      <a:pt x="234" y="74"/>
                      <a:pt x="234" y="78"/>
                    </a:cubicBezTo>
                    <a:cubicBezTo>
                      <a:pt x="234" y="79"/>
                      <a:pt x="234" y="81"/>
                      <a:pt x="236" y="81"/>
                    </a:cubicBezTo>
                    <a:cubicBezTo>
                      <a:pt x="236" y="81"/>
                      <a:pt x="236" y="81"/>
                      <a:pt x="236" y="81"/>
                    </a:cubicBezTo>
                    <a:cubicBezTo>
                      <a:pt x="238" y="81"/>
                      <a:pt x="236" y="79"/>
                      <a:pt x="236" y="78"/>
                    </a:cubicBezTo>
                    <a:cubicBezTo>
                      <a:pt x="236" y="78"/>
                      <a:pt x="236" y="77"/>
                      <a:pt x="236" y="77"/>
                    </a:cubicBezTo>
                    <a:cubicBezTo>
                      <a:pt x="237" y="74"/>
                      <a:pt x="237" y="70"/>
                      <a:pt x="236" y="67"/>
                    </a:cubicBezTo>
                    <a:cubicBezTo>
                      <a:pt x="235" y="62"/>
                      <a:pt x="238" y="60"/>
                      <a:pt x="243" y="60"/>
                    </a:cubicBezTo>
                    <a:cubicBezTo>
                      <a:pt x="244" y="60"/>
                      <a:pt x="244" y="60"/>
                      <a:pt x="245" y="60"/>
                    </a:cubicBezTo>
                    <a:cubicBezTo>
                      <a:pt x="249" y="61"/>
                      <a:pt x="254" y="61"/>
                      <a:pt x="258" y="62"/>
                    </a:cubicBezTo>
                    <a:cubicBezTo>
                      <a:pt x="259" y="63"/>
                      <a:pt x="259" y="63"/>
                      <a:pt x="260" y="63"/>
                    </a:cubicBezTo>
                    <a:cubicBezTo>
                      <a:pt x="264" y="63"/>
                      <a:pt x="267" y="59"/>
                      <a:pt x="265" y="56"/>
                    </a:cubicBezTo>
                    <a:cubicBezTo>
                      <a:pt x="263" y="52"/>
                      <a:pt x="265" y="51"/>
                      <a:pt x="266" y="48"/>
                    </a:cubicBezTo>
                    <a:cubicBezTo>
                      <a:pt x="268" y="45"/>
                      <a:pt x="269" y="42"/>
                      <a:pt x="266" y="38"/>
                    </a:cubicBezTo>
                    <a:cubicBezTo>
                      <a:pt x="264" y="34"/>
                      <a:pt x="268" y="33"/>
                      <a:pt x="270" y="32"/>
                    </a:cubicBezTo>
                    <a:cubicBezTo>
                      <a:pt x="272" y="30"/>
                      <a:pt x="273" y="28"/>
                      <a:pt x="273" y="25"/>
                    </a:cubicBezTo>
                    <a:cubicBezTo>
                      <a:pt x="272" y="23"/>
                      <a:pt x="271" y="20"/>
                      <a:pt x="273" y="19"/>
                    </a:cubicBezTo>
                    <a:cubicBezTo>
                      <a:pt x="275" y="19"/>
                      <a:pt x="276" y="19"/>
                      <a:pt x="278" y="19"/>
                    </a:cubicBezTo>
                    <a:cubicBezTo>
                      <a:pt x="279" y="19"/>
                      <a:pt x="280" y="19"/>
                      <a:pt x="281" y="19"/>
                    </a:cubicBezTo>
                    <a:cubicBezTo>
                      <a:pt x="285" y="19"/>
                      <a:pt x="288" y="21"/>
                      <a:pt x="291" y="24"/>
                    </a:cubicBezTo>
                    <a:cubicBezTo>
                      <a:pt x="291" y="25"/>
                      <a:pt x="291" y="25"/>
                      <a:pt x="291" y="25"/>
                    </a:cubicBezTo>
                    <a:cubicBezTo>
                      <a:pt x="292" y="25"/>
                      <a:pt x="292" y="24"/>
                      <a:pt x="293" y="23"/>
                    </a:cubicBezTo>
                    <a:cubicBezTo>
                      <a:pt x="294" y="22"/>
                      <a:pt x="295" y="22"/>
                      <a:pt x="297" y="22"/>
                    </a:cubicBezTo>
                    <a:cubicBezTo>
                      <a:pt x="298" y="22"/>
                      <a:pt x="299" y="22"/>
                      <a:pt x="300" y="22"/>
                    </a:cubicBezTo>
                    <a:cubicBezTo>
                      <a:pt x="300" y="23"/>
                      <a:pt x="301" y="23"/>
                      <a:pt x="303" y="23"/>
                    </a:cubicBezTo>
                    <a:cubicBezTo>
                      <a:pt x="304" y="23"/>
                      <a:pt x="306" y="23"/>
                      <a:pt x="308" y="22"/>
                    </a:cubicBezTo>
                    <a:cubicBezTo>
                      <a:pt x="309" y="21"/>
                      <a:pt x="310" y="21"/>
                      <a:pt x="311" y="21"/>
                    </a:cubicBezTo>
                    <a:cubicBezTo>
                      <a:pt x="313" y="20"/>
                      <a:pt x="313" y="17"/>
                      <a:pt x="312" y="15"/>
                    </a:cubicBezTo>
                    <a:cubicBezTo>
                      <a:pt x="310" y="12"/>
                      <a:pt x="304" y="11"/>
                      <a:pt x="305" y="6"/>
                    </a:cubicBezTo>
                    <a:cubicBezTo>
                      <a:pt x="305" y="5"/>
                      <a:pt x="303" y="5"/>
                      <a:pt x="302" y="4"/>
                    </a:cubicBezTo>
                    <a:cubicBezTo>
                      <a:pt x="301" y="4"/>
                      <a:pt x="301" y="4"/>
                      <a:pt x="301" y="4"/>
                    </a:cubicBezTo>
                    <a:cubicBezTo>
                      <a:pt x="301" y="4"/>
                      <a:pt x="302" y="4"/>
                      <a:pt x="302" y="4"/>
                    </a:cubicBezTo>
                    <a:moveTo>
                      <a:pt x="302" y="0"/>
                    </a:moveTo>
                    <a:cubicBezTo>
                      <a:pt x="300" y="0"/>
                      <a:pt x="299" y="0"/>
                      <a:pt x="298" y="2"/>
                    </a:cubicBezTo>
                    <a:cubicBezTo>
                      <a:pt x="297" y="4"/>
                      <a:pt x="298" y="6"/>
                      <a:pt x="299" y="7"/>
                    </a:cubicBezTo>
                    <a:cubicBezTo>
                      <a:pt x="300" y="8"/>
                      <a:pt x="300" y="8"/>
                      <a:pt x="301" y="8"/>
                    </a:cubicBezTo>
                    <a:cubicBezTo>
                      <a:pt x="302" y="12"/>
                      <a:pt x="304" y="14"/>
                      <a:pt x="306" y="16"/>
                    </a:cubicBezTo>
                    <a:cubicBezTo>
                      <a:pt x="307" y="16"/>
                      <a:pt x="308" y="17"/>
                      <a:pt x="308" y="17"/>
                    </a:cubicBezTo>
                    <a:cubicBezTo>
                      <a:pt x="308" y="18"/>
                      <a:pt x="308" y="18"/>
                      <a:pt x="307" y="18"/>
                    </a:cubicBezTo>
                    <a:cubicBezTo>
                      <a:pt x="307" y="18"/>
                      <a:pt x="307" y="18"/>
                      <a:pt x="306" y="18"/>
                    </a:cubicBezTo>
                    <a:cubicBezTo>
                      <a:pt x="305" y="19"/>
                      <a:pt x="304" y="19"/>
                      <a:pt x="303" y="19"/>
                    </a:cubicBezTo>
                    <a:cubicBezTo>
                      <a:pt x="302" y="19"/>
                      <a:pt x="302" y="19"/>
                      <a:pt x="301" y="19"/>
                    </a:cubicBezTo>
                    <a:cubicBezTo>
                      <a:pt x="300" y="18"/>
                      <a:pt x="298" y="18"/>
                      <a:pt x="297" y="18"/>
                    </a:cubicBezTo>
                    <a:cubicBezTo>
                      <a:pt x="295" y="18"/>
                      <a:pt x="293" y="18"/>
                      <a:pt x="292" y="19"/>
                    </a:cubicBezTo>
                    <a:cubicBezTo>
                      <a:pt x="289" y="17"/>
                      <a:pt x="286" y="15"/>
                      <a:pt x="281" y="15"/>
                    </a:cubicBezTo>
                    <a:cubicBezTo>
                      <a:pt x="280" y="15"/>
                      <a:pt x="279" y="15"/>
                      <a:pt x="278" y="15"/>
                    </a:cubicBezTo>
                    <a:cubicBezTo>
                      <a:pt x="276" y="15"/>
                      <a:pt x="273" y="15"/>
                      <a:pt x="271" y="16"/>
                    </a:cubicBezTo>
                    <a:cubicBezTo>
                      <a:pt x="267" y="18"/>
                      <a:pt x="268" y="23"/>
                      <a:pt x="269" y="25"/>
                    </a:cubicBezTo>
                    <a:cubicBezTo>
                      <a:pt x="269" y="25"/>
                      <a:pt x="269" y="25"/>
                      <a:pt x="269" y="25"/>
                    </a:cubicBezTo>
                    <a:cubicBezTo>
                      <a:pt x="269" y="27"/>
                      <a:pt x="269" y="27"/>
                      <a:pt x="267" y="29"/>
                    </a:cubicBezTo>
                    <a:cubicBezTo>
                      <a:pt x="267" y="29"/>
                      <a:pt x="266" y="29"/>
                      <a:pt x="266" y="29"/>
                    </a:cubicBezTo>
                    <a:cubicBezTo>
                      <a:pt x="265" y="30"/>
                      <a:pt x="262" y="32"/>
                      <a:pt x="262" y="35"/>
                    </a:cubicBezTo>
                    <a:cubicBezTo>
                      <a:pt x="261" y="36"/>
                      <a:pt x="261" y="38"/>
                      <a:pt x="263" y="40"/>
                    </a:cubicBezTo>
                    <a:cubicBezTo>
                      <a:pt x="264" y="42"/>
                      <a:pt x="264" y="43"/>
                      <a:pt x="263" y="46"/>
                    </a:cubicBezTo>
                    <a:cubicBezTo>
                      <a:pt x="262" y="47"/>
                      <a:pt x="262" y="47"/>
                      <a:pt x="262" y="47"/>
                    </a:cubicBezTo>
                    <a:cubicBezTo>
                      <a:pt x="261" y="49"/>
                      <a:pt x="259" y="53"/>
                      <a:pt x="261" y="57"/>
                    </a:cubicBezTo>
                    <a:cubicBezTo>
                      <a:pt x="262" y="58"/>
                      <a:pt x="262" y="58"/>
                      <a:pt x="262" y="58"/>
                    </a:cubicBezTo>
                    <a:cubicBezTo>
                      <a:pt x="261" y="58"/>
                      <a:pt x="261" y="59"/>
                      <a:pt x="260" y="59"/>
                    </a:cubicBezTo>
                    <a:cubicBezTo>
                      <a:pt x="260" y="59"/>
                      <a:pt x="259" y="59"/>
                      <a:pt x="259" y="59"/>
                    </a:cubicBezTo>
                    <a:cubicBezTo>
                      <a:pt x="255" y="58"/>
                      <a:pt x="250" y="57"/>
                      <a:pt x="246" y="56"/>
                    </a:cubicBezTo>
                    <a:cubicBezTo>
                      <a:pt x="245" y="56"/>
                      <a:pt x="244" y="56"/>
                      <a:pt x="243" y="56"/>
                    </a:cubicBezTo>
                    <a:cubicBezTo>
                      <a:pt x="240" y="56"/>
                      <a:pt x="237" y="57"/>
                      <a:pt x="235" y="58"/>
                    </a:cubicBezTo>
                    <a:cubicBezTo>
                      <a:pt x="233" y="56"/>
                      <a:pt x="230" y="55"/>
                      <a:pt x="228" y="55"/>
                    </a:cubicBezTo>
                    <a:cubicBezTo>
                      <a:pt x="227" y="55"/>
                      <a:pt x="226" y="55"/>
                      <a:pt x="225" y="55"/>
                    </a:cubicBezTo>
                    <a:cubicBezTo>
                      <a:pt x="219" y="55"/>
                      <a:pt x="219" y="60"/>
                      <a:pt x="219" y="63"/>
                    </a:cubicBezTo>
                    <a:cubicBezTo>
                      <a:pt x="219" y="65"/>
                      <a:pt x="219" y="67"/>
                      <a:pt x="220" y="69"/>
                    </a:cubicBezTo>
                    <a:cubicBezTo>
                      <a:pt x="220" y="71"/>
                      <a:pt x="220" y="72"/>
                      <a:pt x="220" y="73"/>
                    </a:cubicBezTo>
                    <a:cubicBezTo>
                      <a:pt x="220" y="74"/>
                      <a:pt x="220" y="75"/>
                      <a:pt x="220" y="76"/>
                    </a:cubicBezTo>
                    <a:cubicBezTo>
                      <a:pt x="220" y="76"/>
                      <a:pt x="219" y="76"/>
                      <a:pt x="219" y="76"/>
                    </a:cubicBezTo>
                    <a:cubicBezTo>
                      <a:pt x="218" y="76"/>
                      <a:pt x="218" y="76"/>
                      <a:pt x="217" y="76"/>
                    </a:cubicBezTo>
                    <a:cubicBezTo>
                      <a:pt x="217" y="76"/>
                      <a:pt x="217" y="76"/>
                      <a:pt x="217" y="76"/>
                    </a:cubicBezTo>
                    <a:cubicBezTo>
                      <a:pt x="216" y="76"/>
                      <a:pt x="216" y="76"/>
                      <a:pt x="216" y="76"/>
                    </a:cubicBezTo>
                    <a:cubicBezTo>
                      <a:pt x="215" y="76"/>
                      <a:pt x="214" y="76"/>
                      <a:pt x="214" y="76"/>
                    </a:cubicBezTo>
                    <a:cubicBezTo>
                      <a:pt x="211" y="76"/>
                      <a:pt x="209" y="77"/>
                      <a:pt x="208" y="79"/>
                    </a:cubicBezTo>
                    <a:cubicBezTo>
                      <a:pt x="207" y="80"/>
                      <a:pt x="206" y="82"/>
                      <a:pt x="206" y="84"/>
                    </a:cubicBezTo>
                    <a:cubicBezTo>
                      <a:pt x="199" y="87"/>
                      <a:pt x="200" y="95"/>
                      <a:pt x="200" y="97"/>
                    </a:cubicBezTo>
                    <a:cubicBezTo>
                      <a:pt x="201" y="99"/>
                      <a:pt x="201" y="101"/>
                      <a:pt x="201" y="104"/>
                    </a:cubicBezTo>
                    <a:cubicBezTo>
                      <a:pt x="201" y="106"/>
                      <a:pt x="201" y="109"/>
                      <a:pt x="205" y="111"/>
                    </a:cubicBezTo>
                    <a:cubicBezTo>
                      <a:pt x="206" y="111"/>
                      <a:pt x="207" y="111"/>
                      <a:pt x="207" y="111"/>
                    </a:cubicBezTo>
                    <a:cubicBezTo>
                      <a:pt x="210" y="111"/>
                      <a:pt x="212" y="110"/>
                      <a:pt x="213" y="108"/>
                    </a:cubicBezTo>
                    <a:cubicBezTo>
                      <a:pt x="214" y="108"/>
                      <a:pt x="214" y="108"/>
                      <a:pt x="214" y="108"/>
                    </a:cubicBezTo>
                    <a:cubicBezTo>
                      <a:pt x="215" y="108"/>
                      <a:pt x="215" y="108"/>
                      <a:pt x="216" y="108"/>
                    </a:cubicBezTo>
                    <a:cubicBezTo>
                      <a:pt x="216" y="109"/>
                      <a:pt x="216" y="111"/>
                      <a:pt x="216" y="112"/>
                    </a:cubicBezTo>
                    <a:cubicBezTo>
                      <a:pt x="218" y="118"/>
                      <a:pt x="223" y="122"/>
                      <a:pt x="227" y="126"/>
                    </a:cubicBezTo>
                    <a:cubicBezTo>
                      <a:pt x="227" y="126"/>
                      <a:pt x="227" y="126"/>
                      <a:pt x="227" y="126"/>
                    </a:cubicBezTo>
                    <a:cubicBezTo>
                      <a:pt x="227" y="126"/>
                      <a:pt x="228" y="127"/>
                      <a:pt x="228" y="127"/>
                    </a:cubicBezTo>
                    <a:cubicBezTo>
                      <a:pt x="228" y="127"/>
                      <a:pt x="228" y="128"/>
                      <a:pt x="227" y="128"/>
                    </a:cubicBezTo>
                    <a:cubicBezTo>
                      <a:pt x="226" y="131"/>
                      <a:pt x="226" y="134"/>
                      <a:pt x="226" y="137"/>
                    </a:cubicBezTo>
                    <a:cubicBezTo>
                      <a:pt x="225" y="135"/>
                      <a:pt x="223" y="135"/>
                      <a:pt x="221" y="135"/>
                    </a:cubicBezTo>
                    <a:cubicBezTo>
                      <a:pt x="219" y="135"/>
                      <a:pt x="218" y="135"/>
                      <a:pt x="217" y="137"/>
                    </a:cubicBezTo>
                    <a:cubicBezTo>
                      <a:pt x="217" y="137"/>
                      <a:pt x="217" y="137"/>
                      <a:pt x="217" y="137"/>
                    </a:cubicBezTo>
                    <a:cubicBezTo>
                      <a:pt x="216" y="136"/>
                      <a:pt x="215" y="136"/>
                      <a:pt x="214" y="136"/>
                    </a:cubicBezTo>
                    <a:cubicBezTo>
                      <a:pt x="213" y="136"/>
                      <a:pt x="212" y="136"/>
                      <a:pt x="212" y="136"/>
                    </a:cubicBezTo>
                    <a:cubicBezTo>
                      <a:pt x="209" y="137"/>
                      <a:pt x="206" y="138"/>
                      <a:pt x="203" y="138"/>
                    </a:cubicBezTo>
                    <a:cubicBezTo>
                      <a:pt x="197" y="139"/>
                      <a:pt x="197" y="139"/>
                      <a:pt x="197" y="139"/>
                    </a:cubicBezTo>
                    <a:cubicBezTo>
                      <a:pt x="194" y="140"/>
                      <a:pt x="191" y="142"/>
                      <a:pt x="190" y="144"/>
                    </a:cubicBezTo>
                    <a:cubicBezTo>
                      <a:pt x="188" y="146"/>
                      <a:pt x="187" y="149"/>
                      <a:pt x="188" y="153"/>
                    </a:cubicBezTo>
                    <a:cubicBezTo>
                      <a:pt x="188" y="153"/>
                      <a:pt x="189" y="154"/>
                      <a:pt x="189" y="155"/>
                    </a:cubicBezTo>
                    <a:cubicBezTo>
                      <a:pt x="189" y="155"/>
                      <a:pt x="189" y="155"/>
                      <a:pt x="189" y="155"/>
                    </a:cubicBezTo>
                    <a:cubicBezTo>
                      <a:pt x="185" y="155"/>
                      <a:pt x="183" y="157"/>
                      <a:pt x="181" y="159"/>
                    </a:cubicBezTo>
                    <a:cubicBezTo>
                      <a:pt x="180" y="159"/>
                      <a:pt x="180" y="159"/>
                      <a:pt x="180" y="160"/>
                    </a:cubicBezTo>
                    <a:cubicBezTo>
                      <a:pt x="178" y="161"/>
                      <a:pt x="177" y="163"/>
                      <a:pt x="177" y="166"/>
                    </a:cubicBezTo>
                    <a:cubicBezTo>
                      <a:pt x="175" y="166"/>
                      <a:pt x="172" y="167"/>
                      <a:pt x="172" y="174"/>
                    </a:cubicBezTo>
                    <a:cubicBezTo>
                      <a:pt x="172" y="176"/>
                      <a:pt x="173" y="178"/>
                      <a:pt x="173" y="180"/>
                    </a:cubicBezTo>
                    <a:cubicBezTo>
                      <a:pt x="174" y="182"/>
                      <a:pt x="171" y="186"/>
                      <a:pt x="170" y="186"/>
                    </a:cubicBezTo>
                    <a:cubicBezTo>
                      <a:pt x="163" y="189"/>
                      <a:pt x="161" y="192"/>
                      <a:pt x="163" y="198"/>
                    </a:cubicBezTo>
                    <a:cubicBezTo>
                      <a:pt x="160" y="199"/>
                      <a:pt x="159" y="201"/>
                      <a:pt x="159" y="202"/>
                    </a:cubicBezTo>
                    <a:cubicBezTo>
                      <a:pt x="159" y="202"/>
                      <a:pt x="159" y="202"/>
                      <a:pt x="159" y="202"/>
                    </a:cubicBezTo>
                    <a:cubicBezTo>
                      <a:pt x="156" y="206"/>
                      <a:pt x="154" y="208"/>
                      <a:pt x="150" y="209"/>
                    </a:cubicBezTo>
                    <a:cubicBezTo>
                      <a:pt x="148" y="209"/>
                      <a:pt x="146" y="210"/>
                      <a:pt x="144" y="213"/>
                    </a:cubicBezTo>
                    <a:cubicBezTo>
                      <a:pt x="143" y="215"/>
                      <a:pt x="144" y="218"/>
                      <a:pt x="144" y="219"/>
                    </a:cubicBezTo>
                    <a:cubicBezTo>
                      <a:pt x="144" y="220"/>
                      <a:pt x="144" y="220"/>
                      <a:pt x="144" y="220"/>
                    </a:cubicBezTo>
                    <a:cubicBezTo>
                      <a:pt x="144" y="220"/>
                      <a:pt x="144" y="220"/>
                      <a:pt x="144" y="220"/>
                    </a:cubicBezTo>
                    <a:cubicBezTo>
                      <a:pt x="144" y="220"/>
                      <a:pt x="143" y="221"/>
                      <a:pt x="142" y="221"/>
                    </a:cubicBezTo>
                    <a:cubicBezTo>
                      <a:pt x="142" y="220"/>
                      <a:pt x="140" y="220"/>
                      <a:pt x="139" y="219"/>
                    </a:cubicBezTo>
                    <a:cubicBezTo>
                      <a:pt x="139" y="219"/>
                      <a:pt x="139" y="219"/>
                      <a:pt x="139" y="219"/>
                    </a:cubicBezTo>
                    <a:cubicBezTo>
                      <a:pt x="138" y="218"/>
                      <a:pt x="138" y="218"/>
                      <a:pt x="137" y="217"/>
                    </a:cubicBezTo>
                    <a:cubicBezTo>
                      <a:pt x="137" y="217"/>
                      <a:pt x="137" y="217"/>
                      <a:pt x="137" y="217"/>
                    </a:cubicBezTo>
                    <a:cubicBezTo>
                      <a:pt x="134" y="216"/>
                      <a:pt x="131" y="214"/>
                      <a:pt x="128" y="214"/>
                    </a:cubicBezTo>
                    <a:cubicBezTo>
                      <a:pt x="127" y="214"/>
                      <a:pt x="126" y="214"/>
                      <a:pt x="125" y="214"/>
                    </a:cubicBezTo>
                    <a:cubicBezTo>
                      <a:pt x="123" y="212"/>
                      <a:pt x="121" y="210"/>
                      <a:pt x="119" y="210"/>
                    </a:cubicBezTo>
                    <a:cubicBezTo>
                      <a:pt x="116" y="210"/>
                      <a:pt x="115" y="212"/>
                      <a:pt x="113" y="214"/>
                    </a:cubicBezTo>
                    <a:cubicBezTo>
                      <a:pt x="108" y="215"/>
                      <a:pt x="106" y="218"/>
                      <a:pt x="104" y="221"/>
                    </a:cubicBezTo>
                    <a:cubicBezTo>
                      <a:pt x="104" y="222"/>
                      <a:pt x="103" y="223"/>
                      <a:pt x="103" y="223"/>
                    </a:cubicBezTo>
                    <a:cubicBezTo>
                      <a:pt x="101" y="226"/>
                      <a:pt x="100" y="228"/>
                      <a:pt x="101" y="230"/>
                    </a:cubicBezTo>
                    <a:cubicBezTo>
                      <a:pt x="102" y="232"/>
                      <a:pt x="104" y="234"/>
                      <a:pt x="107" y="234"/>
                    </a:cubicBezTo>
                    <a:cubicBezTo>
                      <a:pt x="107" y="235"/>
                      <a:pt x="108" y="236"/>
                      <a:pt x="109" y="237"/>
                    </a:cubicBezTo>
                    <a:cubicBezTo>
                      <a:pt x="108" y="238"/>
                      <a:pt x="108" y="240"/>
                      <a:pt x="108" y="241"/>
                    </a:cubicBezTo>
                    <a:cubicBezTo>
                      <a:pt x="108" y="242"/>
                      <a:pt x="109" y="244"/>
                      <a:pt x="111" y="245"/>
                    </a:cubicBezTo>
                    <a:cubicBezTo>
                      <a:pt x="115" y="248"/>
                      <a:pt x="115" y="251"/>
                      <a:pt x="114" y="253"/>
                    </a:cubicBezTo>
                    <a:cubicBezTo>
                      <a:pt x="113" y="255"/>
                      <a:pt x="113" y="257"/>
                      <a:pt x="113" y="258"/>
                    </a:cubicBezTo>
                    <a:cubicBezTo>
                      <a:pt x="114" y="261"/>
                      <a:pt x="113" y="264"/>
                      <a:pt x="113" y="268"/>
                    </a:cubicBezTo>
                    <a:cubicBezTo>
                      <a:pt x="112" y="269"/>
                      <a:pt x="112" y="271"/>
                      <a:pt x="112" y="272"/>
                    </a:cubicBezTo>
                    <a:cubicBezTo>
                      <a:pt x="112" y="273"/>
                      <a:pt x="112" y="273"/>
                      <a:pt x="112" y="273"/>
                    </a:cubicBezTo>
                    <a:cubicBezTo>
                      <a:pt x="112" y="273"/>
                      <a:pt x="112" y="273"/>
                      <a:pt x="112" y="273"/>
                    </a:cubicBezTo>
                    <a:cubicBezTo>
                      <a:pt x="109" y="274"/>
                      <a:pt x="107" y="276"/>
                      <a:pt x="107" y="280"/>
                    </a:cubicBezTo>
                    <a:cubicBezTo>
                      <a:pt x="106" y="282"/>
                      <a:pt x="106" y="288"/>
                      <a:pt x="109" y="291"/>
                    </a:cubicBezTo>
                    <a:cubicBezTo>
                      <a:pt x="110" y="292"/>
                      <a:pt x="112" y="292"/>
                      <a:pt x="114" y="292"/>
                    </a:cubicBezTo>
                    <a:cubicBezTo>
                      <a:pt x="119" y="292"/>
                      <a:pt x="126" y="290"/>
                      <a:pt x="128" y="285"/>
                    </a:cubicBezTo>
                    <a:cubicBezTo>
                      <a:pt x="128" y="284"/>
                      <a:pt x="128" y="284"/>
                      <a:pt x="128" y="283"/>
                    </a:cubicBezTo>
                    <a:cubicBezTo>
                      <a:pt x="128" y="283"/>
                      <a:pt x="128" y="283"/>
                      <a:pt x="128" y="283"/>
                    </a:cubicBezTo>
                    <a:cubicBezTo>
                      <a:pt x="129" y="283"/>
                      <a:pt x="130" y="282"/>
                      <a:pt x="131" y="282"/>
                    </a:cubicBezTo>
                    <a:cubicBezTo>
                      <a:pt x="132" y="282"/>
                      <a:pt x="134" y="281"/>
                      <a:pt x="135" y="281"/>
                    </a:cubicBezTo>
                    <a:cubicBezTo>
                      <a:pt x="135" y="281"/>
                      <a:pt x="135" y="281"/>
                      <a:pt x="136" y="281"/>
                    </a:cubicBezTo>
                    <a:cubicBezTo>
                      <a:pt x="137" y="282"/>
                      <a:pt x="139" y="282"/>
                      <a:pt x="140" y="282"/>
                    </a:cubicBezTo>
                    <a:cubicBezTo>
                      <a:pt x="143" y="282"/>
                      <a:pt x="149" y="281"/>
                      <a:pt x="150" y="272"/>
                    </a:cubicBezTo>
                    <a:cubicBezTo>
                      <a:pt x="150" y="271"/>
                      <a:pt x="150" y="270"/>
                      <a:pt x="150" y="269"/>
                    </a:cubicBezTo>
                    <a:cubicBezTo>
                      <a:pt x="151" y="266"/>
                      <a:pt x="151" y="264"/>
                      <a:pt x="152" y="262"/>
                    </a:cubicBezTo>
                    <a:cubicBezTo>
                      <a:pt x="154" y="264"/>
                      <a:pt x="156" y="265"/>
                      <a:pt x="158" y="265"/>
                    </a:cubicBezTo>
                    <a:cubicBezTo>
                      <a:pt x="158" y="266"/>
                      <a:pt x="159" y="266"/>
                      <a:pt x="160" y="266"/>
                    </a:cubicBezTo>
                    <a:cubicBezTo>
                      <a:pt x="160" y="266"/>
                      <a:pt x="160" y="267"/>
                      <a:pt x="160" y="267"/>
                    </a:cubicBezTo>
                    <a:cubicBezTo>
                      <a:pt x="160" y="267"/>
                      <a:pt x="160" y="267"/>
                      <a:pt x="160" y="267"/>
                    </a:cubicBezTo>
                    <a:cubicBezTo>
                      <a:pt x="159" y="270"/>
                      <a:pt x="160" y="272"/>
                      <a:pt x="161" y="273"/>
                    </a:cubicBezTo>
                    <a:cubicBezTo>
                      <a:pt x="162" y="275"/>
                      <a:pt x="164" y="276"/>
                      <a:pt x="166" y="276"/>
                    </a:cubicBezTo>
                    <a:cubicBezTo>
                      <a:pt x="167" y="276"/>
                      <a:pt x="168" y="276"/>
                      <a:pt x="169" y="275"/>
                    </a:cubicBezTo>
                    <a:cubicBezTo>
                      <a:pt x="171" y="275"/>
                      <a:pt x="173" y="274"/>
                      <a:pt x="176" y="273"/>
                    </a:cubicBezTo>
                    <a:cubicBezTo>
                      <a:pt x="176" y="273"/>
                      <a:pt x="176" y="273"/>
                      <a:pt x="176" y="273"/>
                    </a:cubicBezTo>
                    <a:cubicBezTo>
                      <a:pt x="180" y="272"/>
                      <a:pt x="181" y="270"/>
                      <a:pt x="181" y="268"/>
                    </a:cubicBezTo>
                    <a:cubicBezTo>
                      <a:pt x="182" y="266"/>
                      <a:pt x="181" y="264"/>
                      <a:pt x="179" y="262"/>
                    </a:cubicBezTo>
                    <a:cubicBezTo>
                      <a:pt x="177" y="260"/>
                      <a:pt x="175" y="258"/>
                      <a:pt x="173" y="256"/>
                    </a:cubicBezTo>
                    <a:cubicBezTo>
                      <a:pt x="172" y="254"/>
                      <a:pt x="172" y="254"/>
                      <a:pt x="172" y="254"/>
                    </a:cubicBezTo>
                    <a:cubicBezTo>
                      <a:pt x="172" y="254"/>
                      <a:pt x="172" y="254"/>
                      <a:pt x="172" y="254"/>
                    </a:cubicBezTo>
                    <a:cubicBezTo>
                      <a:pt x="173" y="252"/>
                      <a:pt x="173" y="249"/>
                      <a:pt x="174" y="247"/>
                    </a:cubicBezTo>
                    <a:cubicBezTo>
                      <a:pt x="174" y="247"/>
                      <a:pt x="174" y="247"/>
                      <a:pt x="174" y="247"/>
                    </a:cubicBezTo>
                    <a:cubicBezTo>
                      <a:pt x="176" y="247"/>
                      <a:pt x="177" y="246"/>
                      <a:pt x="179" y="245"/>
                    </a:cubicBezTo>
                    <a:cubicBezTo>
                      <a:pt x="181" y="247"/>
                      <a:pt x="183" y="248"/>
                      <a:pt x="186" y="250"/>
                    </a:cubicBezTo>
                    <a:cubicBezTo>
                      <a:pt x="189" y="252"/>
                      <a:pt x="192" y="253"/>
                      <a:pt x="193" y="256"/>
                    </a:cubicBezTo>
                    <a:cubicBezTo>
                      <a:pt x="194" y="258"/>
                      <a:pt x="196" y="258"/>
                      <a:pt x="197" y="258"/>
                    </a:cubicBezTo>
                    <a:cubicBezTo>
                      <a:pt x="197" y="258"/>
                      <a:pt x="197" y="258"/>
                      <a:pt x="197" y="258"/>
                    </a:cubicBezTo>
                    <a:cubicBezTo>
                      <a:pt x="197" y="258"/>
                      <a:pt x="197" y="258"/>
                      <a:pt x="197" y="258"/>
                    </a:cubicBezTo>
                    <a:cubicBezTo>
                      <a:pt x="200" y="259"/>
                      <a:pt x="200" y="259"/>
                      <a:pt x="200" y="261"/>
                    </a:cubicBezTo>
                    <a:cubicBezTo>
                      <a:pt x="198" y="265"/>
                      <a:pt x="198" y="269"/>
                      <a:pt x="199" y="271"/>
                    </a:cubicBezTo>
                    <a:cubicBezTo>
                      <a:pt x="199" y="272"/>
                      <a:pt x="199" y="274"/>
                      <a:pt x="200" y="275"/>
                    </a:cubicBezTo>
                    <a:cubicBezTo>
                      <a:pt x="200" y="276"/>
                      <a:pt x="200" y="277"/>
                      <a:pt x="200" y="278"/>
                    </a:cubicBezTo>
                    <a:cubicBezTo>
                      <a:pt x="202" y="286"/>
                      <a:pt x="206" y="290"/>
                      <a:pt x="212" y="290"/>
                    </a:cubicBezTo>
                    <a:cubicBezTo>
                      <a:pt x="213" y="290"/>
                      <a:pt x="214" y="290"/>
                      <a:pt x="214" y="290"/>
                    </a:cubicBezTo>
                    <a:cubicBezTo>
                      <a:pt x="214" y="290"/>
                      <a:pt x="215" y="290"/>
                      <a:pt x="215" y="290"/>
                    </a:cubicBezTo>
                    <a:cubicBezTo>
                      <a:pt x="215" y="291"/>
                      <a:pt x="215" y="291"/>
                      <a:pt x="215" y="291"/>
                    </a:cubicBezTo>
                    <a:cubicBezTo>
                      <a:pt x="215" y="294"/>
                      <a:pt x="215" y="296"/>
                      <a:pt x="216" y="298"/>
                    </a:cubicBezTo>
                    <a:cubicBezTo>
                      <a:pt x="216" y="307"/>
                      <a:pt x="218" y="315"/>
                      <a:pt x="223" y="323"/>
                    </a:cubicBezTo>
                    <a:cubicBezTo>
                      <a:pt x="224" y="324"/>
                      <a:pt x="225" y="325"/>
                      <a:pt x="225" y="326"/>
                    </a:cubicBezTo>
                    <a:cubicBezTo>
                      <a:pt x="224" y="326"/>
                      <a:pt x="222" y="327"/>
                      <a:pt x="221" y="327"/>
                    </a:cubicBezTo>
                    <a:cubicBezTo>
                      <a:pt x="218" y="329"/>
                      <a:pt x="215" y="329"/>
                      <a:pt x="214" y="332"/>
                    </a:cubicBezTo>
                    <a:cubicBezTo>
                      <a:pt x="214" y="333"/>
                      <a:pt x="214" y="333"/>
                      <a:pt x="214" y="334"/>
                    </a:cubicBezTo>
                    <a:cubicBezTo>
                      <a:pt x="212" y="333"/>
                      <a:pt x="211" y="333"/>
                      <a:pt x="210" y="333"/>
                    </a:cubicBezTo>
                    <a:cubicBezTo>
                      <a:pt x="209" y="333"/>
                      <a:pt x="209" y="333"/>
                      <a:pt x="209" y="333"/>
                    </a:cubicBezTo>
                    <a:cubicBezTo>
                      <a:pt x="204" y="333"/>
                      <a:pt x="202" y="337"/>
                      <a:pt x="201" y="338"/>
                    </a:cubicBezTo>
                    <a:cubicBezTo>
                      <a:pt x="201" y="340"/>
                      <a:pt x="200" y="341"/>
                      <a:pt x="198" y="341"/>
                    </a:cubicBezTo>
                    <a:cubicBezTo>
                      <a:pt x="198" y="341"/>
                      <a:pt x="198" y="341"/>
                      <a:pt x="198" y="341"/>
                    </a:cubicBezTo>
                    <a:cubicBezTo>
                      <a:pt x="197" y="341"/>
                      <a:pt x="197" y="341"/>
                      <a:pt x="197" y="341"/>
                    </a:cubicBezTo>
                    <a:cubicBezTo>
                      <a:pt x="193" y="341"/>
                      <a:pt x="189" y="342"/>
                      <a:pt x="184" y="345"/>
                    </a:cubicBezTo>
                    <a:cubicBezTo>
                      <a:pt x="183" y="345"/>
                      <a:pt x="183" y="345"/>
                      <a:pt x="183" y="345"/>
                    </a:cubicBezTo>
                    <a:cubicBezTo>
                      <a:pt x="182" y="345"/>
                      <a:pt x="182" y="345"/>
                      <a:pt x="181" y="345"/>
                    </a:cubicBezTo>
                    <a:cubicBezTo>
                      <a:pt x="179" y="344"/>
                      <a:pt x="177" y="343"/>
                      <a:pt x="176" y="343"/>
                    </a:cubicBezTo>
                    <a:cubicBezTo>
                      <a:pt x="174" y="343"/>
                      <a:pt x="171" y="344"/>
                      <a:pt x="170" y="351"/>
                    </a:cubicBezTo>
                    <a:cubicBezTo>
                      <a:pt x="170" y="354"/>
                      <a:pt x="170" y="357"/>
                      <a:pt x="170" y="360"/>
                    </a:cubicBezTo>
                    <a:cubicBezTo>
                      <a:pt x="170" y="362"/>
                      <a:pt x="170" y="364"/>
                      <a:pt x="170" y="366"/>
                    </a:cubicBezTo>
                    <a:cubicBezTo>
                      <a:pt x="170" y="368"/>
                      <a:pt x="170" y="371"/>
                      <a:pt x="173" y="372"/>
                    </a:cubicBezTo>
                    <a:cubicBezTo>
                      <a:pt x="176" y="374"/>
                      <a:pt x="177" y="377"/>
                      <a:pt x="178" y="381"/>
                    </a:cubicBezTo>
                    <a:cubicBezTo>
                      <a:pt x="179" y="385"/>
                      <a:pt x="181" y="387"/>
                      <a:pt x="184" y="387"/>
                    </a:cubicBezTo>
                    <a:cubicBezTo>
                      <a:pt x="184" y="387"/>
                      <a:pt x="186" y="386"/>
                      <a:pt x="187" y="385"/>
                    </a:cubicBezTo>
                    <a:cubicBezTo>
                      <a:pt x="188" y="385"/>
                      <a:pt x="188" y="385"/>
                      <a:pt x="188" y="385"/>
                    </a:cubicBezTo>
                    <a:cubicBezTo>
                      <a:pt x="190" y="383"/>
                      <a:pt x="191" y="382"/>
                      <a:pt x="193" y="380"/>
                    </a:cubicBezTo>
                    <a:cubicBezTo>
                      <a:pt x="194" y="380"/>
                      <a:pt x="194" y="380"/>
                      <a:pt x="195" y="380"/>
                    </a:cubicBezTo>
                    <a:cubicBezTo>
                      <a:pt x="196" y="380"/>
                      <a:pt x="198" y="380"/>
                      <a:pt x="199" y="378"/>
                    </a:cubicBezTo>
                    <a:cubicBezTo>
                      <a:pt x="199" y="378"/>
                      <a:pt x="200" y="378"/>
                      <a:pt x="200" y="378"/>
                    </a:cubicBezTo>
                    <a:cubicBezTo>
                      <a:pt x="201" y="379"/>
                      <a:pt x="202" y="380"/>
                      <a:pt x="203" y="381"/>
                    </a:cubicBezTo>
                    <a:cubicBezTo>
                      <a:pt x="204" y="381"/>
                      <a:pt x="204" y="381"/>
                      <a:pt x="204" y="381"/>
                    </a:cubicBezTo>
                    <a:cubicBezTo>
                      <a:pt x="204" y="381"/>
                      <a:pt x="204" y="382"/>
                      <a:pt x="204" y="383"/>
                    </a:cubicBezTo>
                    <a:cubicBezTo>
                      <a:pt x="203" y="383"/>
                      <a:pt x="203" y="384"/>
                      <a:pt x="203" y="384"/>
                    </a:cubicBezTo>
                    <a:cubicBezTo>
                      <a:pt x="203" y="386"/>
                      <a:pt x="203" y="387"/>
                      <a:pt x="203" y="388"/>
                    </a:cubicBezTo>
                    <a:cubicBezTo>
                      <a:pt x="203" y="392"/>
                      <a:pt x="203" y="395"/>
                      <a:pt x="201" y="398"/>
                    </a:cubicBezTo>
                    <a:cubicBezTo>
                      <a:pt x="200" y="399"/>
                      <a:pt x="200" y="401"/>
                      <a:pt x="199" y="403"/>
                    </a:cubicBezTo>
                    <a:cubicBezTo>
                      <a:pt x="197" y="408"/>
                      <a:pt x="196" y="411"/>
                      <a:pt x="192" y="412"/>
                    </a:cubicBezTo>
                    <a:cubicBezTo>
                      <a:pt x="191" y="412"/>
                      <a:pt x="190" y="413"/>
                      <a:pt x="190" y="413"/>
                    </a:cubicBezTo>
                    <a:cubicBezTo>
                      <a:pt x="189" y="413"/>
                      <a:pt x="189" y="413"/>
                      <a:pt x="188" y="413"/>
                    </a:cubicBezTo>
                    <a:cubicBezTo>
                      <a:pt x="187" y="413"/>
                      <a:pt x="186" y="413"/>
                      <a:pt x="185" y="413"/>
                    </a:cubicBezTo>
                    <a:cubicBezTo>
                      <a:pt x="184" y="413"/>
                      <a:pt x="183" y="412"/>
                      <a:pt x="182" y="412"/>
                    </a:cubicBezTo>
                    <a:cubicBezTo>
                      <a:pt x="181" y="412"/>
                      <a:pt x="180" y="412"/>
                      <a:pt x="180" y="412"/>
                    </a:cubicBezTo>
                    <a:cubicBezTo>
                      <a:pt x="178" y="412"/>
                      <a:pt x="176" y="413"/>
                      <a:pt x="175" y="414"/>
                    </a:cubicBezTo>
                    <a:cubicBezTo>
                      <a:pt x="175" y="414"/>
                      <a:pt x="175" y="414"/>
                      <a:pt x="175" y="414"/>
                    </a:cubicBezTo>
                    <a:cubicBezTo>
                      <a:pt x="174" y="413"/>
                      <a:pt x="174" y="412"/>
                      <a:pt x="173" y="411"/>
                    </a:cubicBezTo>
                    <a:cubicBezTo>
                      <a:pt x="172" y="410"/>
                      <a:pt x="172" y="410"/>
                      <a:pt x="172" y="410"/>
                    </a:cubicBezTo>
                    <a:cubicBezTo>
                      <a:pt x="170" y="406"/>
                      <a:pt x="166" y="404"/>
                      <a:pt x="162" y="404"/>
                    </a:cubicBezTo>
                    <a:cubicBezTo>
                      <a:pt x="160" y="404"/>
                      <a:pt x="158" y="404"/>
                      <a:pt x="156" y="405"/>
                    </a:cubicBezTo>
                    <a:cubicBezTo>
                      <a:pt x="156" y="405"/>
                      <a:pt x="156" y="405"/>
                      <a:pt x="156" y="405"/>
                    </a:cubicBezTo>
                    <a:cubicBezTo>
                      <a:pt x="155" y="404"/>
                      <a:pt x="153" y="403"/>
                      <a:pt x="151" y="403"/>
                    </a:cubicBezTo>
                    <a:cubicBezTo>
                      <a:pt x="150" y="403"/>
                      <a:pt x="148" y="404"/>
                      <a:pt x="147" y="405"/>
                    </a:cubicBezTo>
                    <a:cubicBezTo>
                      <a:pt x="147" y="405"/>
                      <a:pt x="147" y="405"/>
                      <a:pt x="147" y="405"/>
                    </a:cubicBezTo>
                    <a:cubicBezTo>
                      <a:pt x="147" y="405"/>
                      <a:pt x="146" y="405"/>
                      <a:pt x="146" y="405"/>
                    </a:cubicBezTo>
                    <a:cubicBezTo>
                      <a:pt x="145" y="405"/>
                      <a:pt x="144" y="404"/>
                      <a:pt x="143" y="404"/>
                    </a:cubicBezTo>
                    <a:cubicBezTo>
                      <a:pt x="140" y="404"/>
                      <a:pt x="137" y="406"/>
                      <a:pt x="136" y="407"/>
                    </a:cubicBezTo>
                    <a:cubicBezTo>
                      <a:pt x="133" y="409"/>
                      <a:pt x="132" y="412"/>
                      <a:pt x="134" y="415"/>
                    </a:cubicBezTo>
                    <a:cubicBezTo>
                      <a:pt x="134" y="416"/>
                      <a:pt x="134" y="416"/>
                      <a:pt x="134" y="416"/>
                    </a:cubicBezTo>
                    <a:cubicBezTo>
                      <a:pt x="136" y="420"/>
                      <a:pt x="136" y="425"/>
                      <a:pt x="136" y="430"/>
                    </a:cubicBezTo>
                    <a:cubicBezTo>
                      <a:pt x="136" y="430"/>
                      <a:pt x="136" y="430"/>
                      <a:pt x="136" y="430"/>
                    </a:cubicBezTo>
                    <a:cubicBezTo>
                      <a:pt x="135" y="429"/>
                      <a:pt x="134" y="428"/>
                      <a:pt x="132" y="428"/>
                    </a:cubicBezTo>
                    <a:cubicBezTo>
                      <a:pt x="130" y="428"/>
                      <a:pt x="129" y="430"/>
                      <a:pt x="127" y="431"/>
                    </a:cubicBezTo>
                    <a:cubicBezTo>
                      <a:pt x="126" y="431"/>
                      <a:pt x="126" y="431"/>
                      <a:pt x="126" y="432"/>
                    </a:cubicBezTo>
                    <a:cubicBezTo>
                      <a:pt x="125" y="432"/>
                      <a:pt x="125" y="432"/>
                      <a:pt x="125" y="432"/>
                    </a:cubicBezTo>
                    <a:cubicBezTo>
                      <a:pt x="124" y="433"/>
                      <a:pt x="121" y="436"/>
                      <a:pt x="121" y="439"/>
                    </a:cubicBezTo>
                    <a:cubicBezTo>
                      <a:pt x="122" y="442"/>
                      <a:pt x="125" y="443"/>
                      <a:pt x="127" y="444"/>
                    </a:cubicBezTo>
                    <a:cubicBezTo>
                      <a:pt x="127" y="444"/>
                      <a:pt x="127" y="444"/>
                      <a:pt x="127" y="444"/>
                    </a:cubicBezTo>
                    <a:cubicBezTo>
                      <a:pt x="127" y="444"/>
                      <a:pt x="127" y="444"/>
                      <a:pt x="127" y="445"/>
                    </a:cubicBezTo>
                    <a:cubicBezTo>
                      <a:pt x="127" y="446"/>
                      <a:pt x="127" y="446"/>
                      <a:pt x="126" y="447"/>
                    </a:cubicBezTo>
                    <a:cubicBezTo>
                      <a:pt x="125" y="451"/>
                      <a:pt x="123" y="456"/>
                      <a:pt x="124" y="461"/>
                    </a:cubicBezTo>
                    <a:cubicBezTo>
                      <a:pt x="123" y="461"/>
                      <a:pt x="123" y="461"/>
                      <a:pt x="123" y="461"/>
                    </a:cubicBezTo>
                    <a:cubicBezTo>
                      <a:pt x="122" y="461"/>
                      <a:pt x="122" y="461"/>
                      <a:pt x="122" y="461"/>
                    </a:cubicBezTo>
                    <a:cubicBezTo>
                      <a:pt x="122" y="461"/>
                      <a:pt x="122" y="461"/>
                      <a:pt x="122" y="461"/>
                    </a:cubicBezTo>
                    <a:cubicBezTo>
                      <a:pt x="121" y="458"/>
                      <a:pt x="119" y="456"/>
                      <a:pt x="118" y="455"/>
                    </a:cubicBezTo>
                    <a:cubicBezTo>
                      <a:pt x="116" y="452"/>
                      <a:pt x="112" y="450"/>
                      <a:pt x="109" y="450"/>
                    </a:cubicBezTo>
                    <a:cubicBezTo>
                      <a:pt x="105" y="450"/>
                      <a:pt x="102" y="451"/>
                      <a:pt x="100" y="454"/>
                    </a:cubicBezTo>
                    <a:cubicBezTo>
                      <a:pt x="99" y="455"/>
                      <a:pt x="99" y="456"/>
                      <a:pt x="98" y="457"/>
                    </a:cubicBezTo>
                    <a:cubicBezTo>
                      <a:pt x="96" y="460"/>
                      <a:pt x="95" y="462"/>
                      <a:pt x="93" y="464"/>
                    </a:cubicBezTo>
                    <a:cubicBezTo>
                      <a:pt x="90" y="458"/>
                      <a:pt x="84" y="456"/>
                      <a:pt x="81" y="455"/>
                    </a:cubicBezTo>
                    <a:cubicBezTo>
                      <a:pt x="77" y="454"/>
                      <a:pt x="74" y="453"/>
                      <a:pt x="70" y="452"/>
                    </a:cubicBezTo>
                    <a:cubicBezTo>
                      <a:pt x="68" y="451"/>
                      <a:pt x="66" y="450"/>
                      <a:pt x="63" y="449"/>
                    </a:cubicBezTo>
                    <a:cubicBezTo>
                      <a:pt x="63" y="449"/>
                      <a:pt x="63" y="449"/>
                      <a:pt x="63" y="449"/>
                    </a:cubicBezTo>
                    <a:cubicBezTo>
                      <a:pt x="62" y="449"/>
                      <a:pt x="62" y="449"/>
                      <a:pt x="61" y="449"/>
                    </a:cubicBezTo>
                    <a:cubicBezTo>
                      <a:pt x="62" y="447"/>
                      <a:pt x="61" y="446"/>
                      <a:pt x="60" y="444"/>
                    </a:cubicBezTo>
                    <a:cubicBezTo>
                      <a:pt x="59" y="443"/>
                      <a:pt x="57" y="442"/>
                      <a:pt x="56" y="442"/>
                    </a:cubicBezTo>
                    <a:cubicBezTo>
                      <a:pt x="55" y="442"/>
                      <a:pt x="54" y="442"/>
                      <a:pt x="53" y="441"/>
                    </a:cubicBezTo>
                    <a:cubicBezTo>
                      <a:pt x="52" y="439"/>
                      <a:pt x="50" y="438"/>
                      <a:pt x="48" y="437"/>
                    </a:cubicBezTo>
                    <a:cubicBezTo>
                      <a:pt x="49" y="434"/>
                      <a:pt x="46" y="432"/>
                      <a:pt x="45" y="432"/>
                    </a:cubicBezTo>
                    <a:cubicBezTo>
                      <a:pt x="44" y="431"/>
                      <a:pt x="43" y="431"/>
                      <a:pt x="42" y="431"/>
                    </a:cubicBezTo>
                    <a:cubicBezTo>
                      <a:pt x="41" y="431"/>
                      <a:pt x="39" y="431"/>
                      <a:pt x="38" y="432"/>
                    </a:cubicBezTo>
                    <a:cubicBezTo>
                      <a:pt x="34" y="434"/>
                      <a:pt x="35" y="438"/>
                      <a:pt x="35" y="439"/>
                    </a:cubicBezTo>
                    <a:cubicBezTo>
                      <a:pt x="35" y="441"/>
                      <a:pt x="36" y="443"/>
                      <a:pt x="37" y="445"/>
                    </a:cubicBezTo>
                    <a:cubicBezTo>
                      <a:pt x="38" y="447"/>
                      <a:pt x="38" y="448"/>
                      <a:pt x="38" y="449"/>
                    </a:cubicBezTo>
                    <a:cubicBezTo>
                      <a:pt x="38" y="450"/>
                      <a:pt x="37" y="452"/>
                      <a:pt x="39" y="454"/>
                    </a:cubicBezTo>
                    <a:cubicBezTo>
                      <a:pt x="40" y="454"/>
                      <a:pt x="40" y="455"/>
                      <a:pt x="40" y="455"/>
                    </a:cubicBezTo>
                    <a:cubicBezTo>
                      <a:pt x="40" y="455"/>
                      <a:pt x="39" y="455"/>
                      <a:pt x="39" y="455"/>
                    </a:cubicBezTo>
                    <a:cubicBezTo>
                      <a:pt x="36" y="455"/>
                      <a:pt x="33" y="457"/>
                      <a:pt x="31" y="460"/>
                    </a:cubicBezTo>
                    <a:cubicBezTo>
                      <a:pt x="30" y="461"/>
                      <a:pt x="29" y="462"/>
                      <a:pt x="28" y="464"/>
                    </a:cubicBezTo>
                    <a:cubicBezTo>
                      <a:pt x="26" y="466"/>
                      <a:pt x="26" y="469"/>
                      <a:pt x="27" y="471"/>
                    </a:cubicBezTo>
                    <a:cubicBezTo>
                      <a:pt x="28" y="474"/>
                      <a:pt x="28" y="477"/>
                      <a:pt x="28" y="481"/>
                    </a:cubicBezTo>
                    <a:cubicBezTo>
                      <a:pt x="28" y="483"/>
                      <a:pt x="28" y="485"/>
                      <a:pt x="29" y="487"/>
                    </a:cubicBezTo>
                    <a:cubicBezTo>
                      <a:pt x="29" y="487"/>
                      <a:pt x="29" y="487"/>
                      <a:pt x="29" y="487"/>
                    </a:cubicBezTo>
                    <a:cubicBezTo>
                      <a:pt x="29" y="488"/>
                      <a:pt x="29" y="488"/>
                      <a:pt x="29" y="488"/>
                    </a:cubicBezTo>
                    <a:cubicBezTo>
                      <a:pt x="27" y="490"/>
                      <a:pt x="26" y="492"/>
                      <a:pt x="26" y="494"/>
                    </a:cubicBezTo>
                    <a:cubicBezTo>
                      <a:pt x="26" y="497"/>
                      <a:pt x="29" y="499"/>
                      <a:pt x="30" y="501"/>
                    </a:cubicBezTo>
                    <a:cubicBezTo>
                      <a:pt x="31" y="501"/>
                      <a:pt x="31" y="501"/>
                      <a:pt x="31" y="502"/>
                    </a:cubicBezTo>
                    <a:cubicBezTo>
                      <a:pt x="32" y="502"/>
                      <a:pt x="32" y="502"/>
                      <a:pt x="32" y="502"/>
                    </a:cubicBezTo>
                    <a:cubicBezTo>
                      <a:pt x="27" y="505"/>
                      <a:pt x="22" y="509"/>
                      <a:pt x="17" y="512"/>
                    </a:cubicBezTo>
                    <a:cubicBezTo>
                      <a:pt x="15" y="513"/>
                      <a:pt x="13" y="514"/>
                      <a:pt x="11" y="515"/>
                    </a:cubicBezTo>
                    <a:cubicBezTo>
                      <a:pt x="11" y="515"/>
                      <a:pt x="11" y="515"/>
                      <a:pt x="11" y="516"/>
                    </a:cubicBezTo>
                    <a:cubicBezTo>
                      <a:pt x="10" y="516"/>
                      <a:pt x="7" y="517"/>
                      <a:pt x="7" y="520"/>
                    </a:cubicBezTo>
                    <a:cubicBezTo>
                      <a:pt x="6" y="523"/>
                      <a:pt x="5" y="526"/>
                      <a:pt x="4" y="528"/>
                    </a:cubicBezTo>
                    <a:cubicBezTo>
                      <a:pt x="3" y="530"/>
                      <a:pt x="2" y="532"/>
                      <a:pt x="1" y="535"/>
                    </a:cubicBezTo>
                    <a:cubicBezTo>
                      <a:pt x="0" y="537"/>
                      <a:pt x="1" y="540"/>
                      <a:pt x="2" y="542"/>
                    </a:cubicBezTo>
                    <a:cubicBezTo>
                      <a:pt x="4" y="545"/>
                      <a:pt x="6" y="546"/>
                      <a:pt x="10" y="546"/>
                    </a:cubicBezTo>
                    <a:cubicBezTo>
                      <a:pt x="10" y="546"/>
                      <a:pt x="11" y="546"/>
                      <a:pt x="12" y="546"/>
                    </a:cubicBezTo>
                    <a:cubicBezTo>
                      <a:pt x="17" y="546"/>
                      <a:pt x="21" y="545"/>
                      <a:pt x="25" y="543"/>
                    </a:cubicBezTo>
                    <a:cubicBezTo>
                      <a:pt x="26" y="542"/>
                      <a:pt x="27" y="541"/>
                      <a:pt x="28" y="541"/>
                    </a:cubicBezTo>
                    <a:cubicBezTo>
                      <a:pt x="28" y="543"/>
                      <a:pt x="30" y="546"/>
                      <a:pt x="32" y="549"/>
                    </a:cubicBezTo>
                    <a:cubicBezTo>
                      <a:pt x="31" y="551"/>
                      <a:pt x="31" y="553"/>
                      <a:pt x="32" y="555"/>
                    </a:cubicBezTo>
                    <a:cubicBezTo>
                      <a:pt x="33" y="556"/>
                      <a:pt x="35" y="557"/>
                      <a:pt x="37" y="557"/>
                    </a:cubicBezTo>
                    <a:cubicBezTo>
                      <a:pt x="36" y="558"/>
                      <a:pt x="35" y="558"/>
                      <a:pt x="34" y="558"/>
                    </a:cubicBezTo>
                    <a:cubicBezTo>
                      <a:pt x="32" y="559"/>
                      <a:pt x="31" y="560"/>
                      <a:pt x="29" y="560"/>
                    </a:cubicBezTo>
                    <a:cubicBezTo>
                      <a:pt x="24" y="562"/>
                      <a:pt x="24" y="566"/>
                      <a:pt x="24" y="567"/>
                    </a:cubicBezTo>
                    <a:cubicBezTo>
                      <a:pt x="25" y="571"/>
                      <a:pt x="25" y="574"/>
                      <a:pt x="26" y="577"/>
                    </a:cubicBezTo>
                    <a:cubicBezTo>
                      <a:pt x="27" y="583"/>
                      <a:pt x="28" y="588"/>
                      <a:pt x="30" y="594"/>
                    </a:cubicBezTo>
                    <a:cubicBezTo>
                      <a:pt x="34" y="603"/>
                      <a:pt x="37" y="612"/>
                      <a:pt x="38" y="622"/>
                    </a:cubicBezTo>
                    <a:cubicBezTo>
                      <a:pt x="38" y="622"/>
                      <a:pt x="38" y="622"/>
                      <a:pt x="38" y="622"/>
                    </a:cubicBezTo>
                    <a:cubicBezTo>
                      <a:pt x="40" y="631"/>
                      <a:pt x="42" y="633"/>
                      <a:pt x="51" y="634"/>
                    </a:cubicBezTo>
                    <a:cubicBezTo>
                      <a:pt x="51" y="634"/>
                      <a:pt x="51" y="634"/>
                      <a:pt x="51" y="634"/>
                    </a:cubicBezTo>
                    <a:cubicBezTo>
                      <a:pt x="52" y="634"/>
                      <a:pt x="52" y="634"/>
                      <a:pt x="53" y="634"/>
                    </a:cubicBezTo>
                    <a:cubicBezTo>
                      <a:pt x="55" y="634"/>
                      <a:pt x="57" y="633"/>
                      <a:pt x="58" y="631"/>
                    </a:cubicBezTo>
                    <a:cubicBezTo>
                      <a:pt x="60" y="629"/>
                      <a:pt x="59" y="626"/>
                      <a:pt x="58" y="625"/>
                    </a:cubicBezTo>
                    <a:cubicBezTo>
                      <a:pt x="57" y="622"/>
                      <a:pt x="56" y="618"/>
                      <a:pt x="54" y="615"/>
                    </a:cubicBezTo>
                    <a:cubicBezTo>
                      <a:pt x="60" y="612"/>
                      <a:pt x="62" y="607"/>
                      <a:pt x="62" y="603"/>
                    </a:cubicBezTo>
                    <a:cubicBezTo>
                      <a:pt x="63" y="604"/>
                      <a:pt x="63" y="604"/>
                      <a:pt x="64" y="605"/>
                    </a:cubicBezTo>
                    <a:cubicBezTo>
                      <a:pt x="64" y="606"/>
                      <a:pt x="64" y="608"/>
                      <a:pt x="65" y="609"/>
                    </a:cubicBezTo>
                    <a:cubicBezTo>
                      <a:pt x="66" y="611"/>
                      <a:pt x="68" y="611"/>
                      <a:pt x="69" y="611"/>
                    </a:cubicBezTo>
                    <a:cubicBezTo>
                      <a:pt x="70" y="611"/>
                      <a:pt x="71" y="611"/>
                      <a:pt x="72" y="610"/>
                    </a:cubicBezTo>
                    <a:cubicBezTo>
                      <a:pt x="73" y="610"/>
                      <a:pt x="73" y="610"/>
                      <a:pt x="73" y="610"/>
                    </a:cubicBezTo>
                    <a:cubicBezTo>
                      <a:pt x="73" y="610"/>
                      <a:pt x="73" y="610"/>
                      <a:pt x="73" y="610"/>
                    </a:cubicBezTo>
                    <a:cubicBezTo>
                      <a:pt x="76" y="617"/>
                      <a:pt x="82" y="621"/>
                      <a:pt x="89" y="621"/>
                    </a:cubicBezTo>
                    <a:cubicBezTo>
                      <a:pt x="90" y="621"/>
                      <a:pt x="91" y="620"/>
                      <a:pt x="93" y="620"/>
                    </a:cubicBezTo>
                    <a:cubicBezTo>
                      <a:pt x="96" y="620"/>
                      <a:pt x="99" y="619"/>
                      <a:pt x="102" y="615"/>
                    </a:cubicBezTo>
                    <a:cubicBezTo>
                      <a:pt x="104" y="613"/>
                      <a:pt x="106" y="610"/>
                      <a:pt x="108" y="608"/>
                    </a:cubicBezTo>
                    <a:cubicBezTo>
                      <a:pt x="109" y="607"/>
                      <a:pt x="109" y="606"/>
                      <a:pt x="110" y="605"/>
                    </a:cubicBezTo>
                    <a:cubicBezTo>
                      <a:pt x="112" y="603"/>
                      <a:pt x="112" y="601"/>
                      <a:pt x="113" y="600"/>
                    </a:cubicBezTo>
                    <a:cubicBezTo>
                      <a:pt x="115" y="592"/>
                      <a:pt x="115" y="585"/>
                      <a:pt x="111" y="578"/>
                    </a:cubicBezTo>
                    <a:cubicBezTo>
                      <a:pt x="111" y="578"/>
                      <a:pt x="111" y="578"/>
                      <a:pt x="111" y="578"/>
                    </a:cubicBezTo>
                    <a:cubicBezTo>
                      <a:pt x="111" y="578"/>
                      <a:pt x="111" y="578"/>
                      <a:pt x="111" y="578"/>
                    </a:cubicBezTo>
                    <a:cubicBezTo>
                      <a:pt x="115" y="577"/>
                      <a:pt x="119" y="574"/>
                      <a:pt x="122" y="569"/>
                    </a:cubicBezTo>
                    <a:cubicBezTo>
                      <a:pt x="123" y="568"/>
                      <a:pt x="124" y="567"/>
                      <a:pt x="125" y="565"/>
                    </a:cubicBezTo>
                    <a:cubicBezTo>
                      <a:pt x="125" y="565"/>
                      <a:pt x="126" y="564"/>
                      <a:pt x="126" y="564"/>
                    </a:cubicBezTo>
                    <a:cubicBezTo>
                      <a:pt x="132" y="556"/>
                      <a:pt x="131" y="554"/>
                      <a:pt x="126" y="547"/>
                    </a:cubicBezTo>
                    <a:cubicBezTo>
                      <a:pt x="127" y="546"/>
                      <a:pt x="128" y="544"/>
                      <a:pt x="129" y="543"/>
                    </a:cubicBezTo>
                    <a:cubicBezTo>
                      <a:pt x="130" y="541"/>
                      <a:pt x="131" y="540"/>
                      <a:pt x="132" y="538"/>
                    </a:cubicBezTo>
                    <a:cubicBezTo>
                      <a:pt x="134" y="537"/>
                      <a:pt x="135" y="534"/>
                      <a:pt x="135" y="531"/>
                    </a:cubicBezTo>
                    <a:cubicBezTo>
                      <a:pt x="135" y="530"/>
                      <a:pt x="134" y="528"/>
                      <a:pt x="133" y="527"/>
                    </a:cubicBezTo>
                    <a:cubicBezTo>
                      <a:pt x="133" y="526"/>
                      <a:pt x="133" y="526"/>
                      <a:pt x="133" y="525"/>
                    </a:cubicBezTo>
                    <a:cubicBezTo>
                      <a:pt x="133" y="525"/>
                      <a:pt x="133" y="525"/>
                      <a:pt x="133" y="525"/>
                    </a:cubicBezTo>
                    <a:cubicBezTo>
                      <a:pt x="137" y="525"/>
                      <a:pt x="141" y="526"/>
                      <a:pt x="145" y="526"/>
                    </a:cubicBezTo>
                    <a:cubicBezTo>
                      <a:pt x="148" y="527"/>
                      <a:pt x="151" y="527"/>
                      <a:pt x="154" y="528"/>
                    </a:cubicBezTo>
                    <a:cubicBezTo>
                      <a:pt x="154" y="528"/>
                      <a:pt x="154" y="528"/>
                      <a:pt x="155" y="528"/>
                    </a:cubicBezTo>
                    <a:cubicBezTo>
                      <a:pt x="155" y="529"/>
                      <a:pt x="155" y="530"/>
                      <a:pt x="155" y="532"/>
                    </a:cubicBezTo>
                    <a:cubicBezTo>
                      <a:pt x="156" y="533"/>
                      <a:pt x="156" y="535"/>
                      <a:pt x="156" y="536"/>
                    </a:cubicBezTo>
                    <a:cubicBezTo>
                      <a:pt x="155" y="536"/>
                      <a:pt x="155" y="536"/>
                      <a:pt x="154" y="536"/>
                    </a:cubicBezTo>
                    <a:cubicBezTo>
                      <a:pt x="153" y="536"/>
                      <a:pt x="152" y="536"/>
                      <a:pt x="150" y="536"/>
                    </a:cubicBezTo>
                    <a:cubicBezTo>
                      <a:pt x="145" y="536"/>
                      <a:pt x="142" y="539"/>
                      <a:pt x="142" y="541"/>
                    </a:cubicBezTo>
                    <a:cubicBezTo>
                      <a:pt x="141" y="543"/>
                      <a:pt x="140" y="546"/>
                      <a:pt x="143" y="551"/>
                    </a:cubicBezTo>
                    <a:cubicBezTo>
                      <a:pt x="144" y="552"/>
                      <a:pt x="145" y="554"/>
                      <a:pt x="146" y="555"/>
                    </a:cubicBezTo>
                    <a:cubicBezTo>
                      <a:pt x="147" y="558"/>
                      <a:pt x="150" y="562"/>
                      <a:pt x="151" y="565"/>
                    </a:cubicBezTo>
                    <a:cubicBezTo>
                      <a:pt x="153" y="568"/>
                      <a:pt x="156" y="570"/>
                      <a:pt x="160" y="570"/>
                    </a:cubicBezTo>
                    <a:cubicBezTo>
                      <a:pt x="160" y="570"/>
                      <a:pt x="161" y="570"/>
                      <a:pt x="162" y="570"/>
                    </a:cubicBezTo>
                    <a:cubicBezTo>
                      <a:pt x="165" y="569"/>
                      <a:pt x="168" y="569"/>
                      <a:pt x="171" y="569"/>
                    </a:cubicBezTo>
                    <a:cubicBezTo>
                      <a:pt x="174" y="569"/>
                      <a:pt x="176" y="568"/>
                      <a:pt x="178" y="568"/>
                    </a:cubicBezTo>
                    <a:cubicBezTo>
                      <a:pt x="178" y="568"/>
                      <a:pt x="179" y="568"/>
                      <a:pt x="179" y="568"/>
                    </a:cubicBezTo>
                    <a:cubicBezTo>
                      <a:pt x="180" y="568"/>
                      <a:pt x="180" y="568"/>
                      <a:pt x="180" y="569"/>
                    </a:cubicBezTo>
                    <a:cubicBezTo>
                      <a:pt x="182" y="572"/>
                      <a:pt x="184" y="573"/>
                      <a:pt x="186" y="573"/>
                    </a:cubicBezTo>
                    <a:cubicBezTo>
                      <a:pt x="187" y="573"/>
                      <a:pt x="188" y="573"/>
                      <a:pt x="189" y="573"/>
                    </a:cubicBezTo>
                    <a:cubicBezTo>
                      <a:pt x="191" y="572"/>
                      <a:pt x="194" y="570"/>
                      <a:pt x="193" y="565"/>
                    </a:cubicBezTo>
                    <a:cubicBezTo>
                      <a:pt x="193" y="563"/>
                      <a:pt x="193" y="561"/>
                      <a:pt x="193" y="560"/>
                    </a:cubicBezTo>
                    <a:cubicBezTo>
                      <a:pt x="193" y="558"/>
                      <a:pt x="193" y="556"/>
                      <a:pt x="193" y="555"/>
                    </a:cubicBezTo>
                    <a:cubicBezTo>
                      <a:pt x="193" y="549"/>
                      <a:pt x="190" y="548"/>
                      <a:pt x="188" y="548"/>
                    </a:cubicBezTo>
                    <a:cubicBezTo>
                      <a:pt x="188" y="547"/>
                      <a:pt x="188" y="546"/>
                      <a:pt x="188" y="545"/>
                    </a:cubicBezTo>
                    <a:cubicBezTo>
                      <a:pt x="190" y="544"/>
                      <a:pt x="192" y="543"/>
                      <a:pt x="192" y="542"/>
                    </a:cubicBezTo>
                    <a:cubicBezTo>
                      <a:pt x="193" y="541"/>
                      <a:pt x="193" y="539"/>
                      <a:pt x="193" y="537"/>
                    </a:cubicBezTo>
                    <a:cubicBezTo>
                      <a:pt x="194" y="538"/>
                      <a:pt x="195" y="538"/>
                      <a:pt x="196" y="538"/>
                    </a:cubicBezTo>
                    <a:cubicBezTo>
                      <a:pt x="197" y="538"/>
                      <a:pt x="199" y="538"/>
                      <a:pt x="200" y="537"/>
                    </a:cubicBezTo>
                    <a:cubicBezTo>
                      <a:pt x="202" y="536"/>
                      <a:pt x="204" y="535"/>
                      <a:pt x="206" y="535"/>
                    </a:cubicBezTo>
                    <a:cubicBezTo>
                      <a:pt x="207" y="534"/>
                      <a:pt x="208" y="534"/>
                      <a:pt x="209" y="534"/>
                    </a:cubicBezTo>
                    <a:cubicBezTo>
                      <a:pt x="211" y="538"/>
                      <a:pt x="212" y="542"/>
                      <a:pt x="217" y="542"/>
                    </a:cubicBezTo>
                    <a:cubicBezTo>
                      <a:pt x="219" y="542"/>
                      <a:pt x="221" y="541"/>
                      <a:pt x="224" y="540"/>
                    </a:cubicBezTo>
                    <a:cubicBezTo>
                      <a:pt x="224" y="540"/>
                      <a:pt x="225" y="540"/>
                      <a:pt x="225" y="540"/>
                    </a:cubicBezTo>
                    <a:cubicBezTo>
                      <a:pt x="227" y="540"/>
                      <a:pt x="229" y="539"/>
                      <a:pt x="231" y="537"/>
                    </a:cubicBezTo>
                    <a:cubicBezTo>
                      <a:pt x="233" y="535"/>
                      <a:pt x="233" y="532"/>
                      <a:pt x="232" y="529"/>
                    </a:cubicBezTo>
                    <a:cubicBezTo>
                      <a:pt x="232" y="528"/>
                      <a:pt x="232" y="528"/>
                      <a:pt x="232" y="527"/>
                    </a:cubicBezTo>
                    <a:cubicBezTo>
                      <a:pt x="232" y="527"/>
                      <a:pt x="232" y="527"/>
                      <a:pt x="233" y="527"/>
                    </a:cubicBezTo>
                    <a:cubicBezTo>
                      <a:pt x="233" y="527"/>
                      <a:pt x="234" y="527"/>
                      <a:pt x="234" y="527"/>
                    </a:cubicBezTo>
                    <a:cubicBezTo>
                      <a:pt x="235" y="527"/>
                      <a:pt x="235" y="527"/>
                      <a:pt x="235" y="527"/>
                    </a:cubicBezTo>
                    <a:cubicBezTo>
                      <a:pt x="235" y="527"/>
                      <a:pt x="235" y="527"/>
                      <a:pt x="236" y="528"/>
                    </a:cubicBezTo>
                    <a:cubicBezTo>
                      <a:pt x="239" y="531"/>
                      <a:pt x="242" y="534"/>
                      <a:pt x="247" y="534"/>
                    </a:cubicBezTo>
                    <a:cubicBezTo>
                      <a:pt x="249" y="534"/>
                      <a:pt x="251" y="534"/>
                      <a:pt x="253" y="533"/>
                    </a:cubicBezTo>
                    <a:cubicBezTo>
                      <a:pt x="254" y="533"/>
                      <a:pt x="255" y="533"/>
                      <a:pt x="256" y="532"/>
                    </a:cubicBezTo>
                    <a:cubicBezTo>
                      <a:pt x="258" y="534"/>
                      <a:pt x="260" y="535"/>
                      <a:pt x="262" y="535"/>
                    </a:cubicBezTo>
                    <a:cubicBezTo>
                      <a:pt x="262" y="536"/>
                      <a:pt x="263" y="536"/>
                      <a:pt x="263" y="536"/>
                    </a:cubicBezTo>
                    <a:cubicBezTo>
                      <a:pt x="262" y="536"/>
                      <a:pt x="262" y="537"/>
                      <a:pt x="261" y="539"/>
                    </a:cubicBezTo>
                    <a:cubicBezTo>
                      <a:pt x="261" y="541"/>
                      <a:pt x="261" y="543"/>
                      <a:pt x="263" y="544"/>
                    </a:cubicBezTo>
                    <a:cubicBezTo>
                      <a:pt x="266" y="549"/>
                      <a:pt x="270" y="554"/>
                      <a:pt x="273" y="559"/>
                    </a:cubicBezTo>
                    <a:cubicBezTo>
                      <a:pt x="275" y="561"/>
                      <a:pt x="277" y="562"/>
                      <a:pt x="279" y="562"/>
                    </a:cubicBezTo>
                    <a:cubicBezTo>
                      <a:pt x="282" y="562"/>
                      <a:pt x="284" y="560"/>
                      <a:pt x="284" y="559"/>
                    </a:cubicBezTo>
                    <a:cubicBezTo>
                      <a:pt x="286" y="557"/>
                      <a:pt x="288" y="555"/>
                      <a:pt x="289" y="553"/>
                    </a:cubicBezTo>
                    <a:cubicBezTo>
                      <a:pt x="291" y="551"/>
                      <a:pt x="292" y="549"/>
                      <a:pt x="294" y="547"/>
                    </a:cubicBezTo>
                    <a:cubicBezTo>
                      <a:pt x="294" y="547"/>
                      <a:pt x="294" y="547"/>
                      <a:pt x="294" y="547"/>
                    </a:cubicBezTo>
                    <a:cubicBezTo>
                      <a:pt x="291" y="554"/>
                      <a:pt x="293" y="559"/>
                      <a:pt x="301" y="563"/>
                    </a:cubicBezTo>
                    <a:cubicBezTo>
                      <a:pt x="301" y="563"/>
                      <a:pt x="302" y="563"/>
                      <a:pt x="303" y="563"/>
                    </a:cubicBezTo>
                    <a:cubicBezTo>
                      <a:pt x="304" y="564"/>
                      <a:pt x="306" y="565"/>
                      <a:pt x="307" y="566"/>
                    </a:cubicBezTo>
                    <a:cubicBezTo>
                      <a:pt x="310" y="567"/>
                      <a:pt x="313" y="569"/>
                      <a:pt x="315" y="572"/>
                    </a:cubicBezTo>
                    <a:cubicBezTo>
                      <a:pt x="316" y="573"/>
                      <a:pt x="316" y="574"/>
                      <a:pt x="317" y="575"/>
                    </a:cubicBezTo>
                    <a:cubicBezTo>
                      <a:pt x="317" y="577"/>
                      <a:pt x="317" y="578"/>
                      <a:pt x="318" y="580"/>
                    </a:cubicBezTo>
                    <a:cubicBezTo>
                      <a:pt x="319" y="581"/>
                      <a:pt x="320" y="582"/>
                      <a:pt x="322" y="582"/>
                    </a:cubicBezTo>
                    <a:cubicBezTo>
                      <a:pt x="322" y="582"/>
                      <a:pt x="322" y="582"/>
                      <a:pt x="322" y="582"/>
                    </a:cubicBezTo>
                    <a:cubicBezTo>
                      <a:pt x="323" y="582"/>
                      <a:pt x="325" y="581"/>
                      <a:pt x="325" y="580"/>
                    </a:cubicBezTo>
                    <a:cubicBezTo>
                      <a:pt x="325" y="580"/>
                      <a:pt x="326" y="579"/>
                      <a:pt x="326" y="579"/>
                    </a:cubicBezTo>
                    <a:cubicBezTo>
                      <a:pt x="326" y="578"/>
                      <a:pt x="327" y="577"/>
                      <a:pt x="327" y="577"/>
                    </a:cubicBezTo>
                    <a:cubicBezTo>
                      <a:pt x="330" y="571"/>
                      <a:pt x="333" y="568"/>
                      <a:pt x="338" y="567"/>
                    </a:cubicBezTo>
                    <a:cubicBezTo>
                      <a:pt x="341" y="567"/>
                      <a:pt x="342" y="565"/>
                      <a:pt x="344" y="564"/>
                    </a:cubicBezTo>
                    <a:cubicBezTo>
                      <a:pt x="344" y="564"/>
                      <a:pt x="344" y="564"/>
                      <a:pt x="344" y="564"/>
                    </a:cubicBezTo>
                    <a:cubicBezTo>
                      <a:pt x="349" y="561"/>
                      <a:pt x="354" y="559"/>
                      <a:pt x="360" y="559"/>
                    </a:cubicBezTo>
                    <a:cubicBezTo>
                      <a:pt x="360" y="559"/>
                      <a:pt x="361" y="559"/>
                      <a:pt x="361" y="559"/>
                    </a:cubicBezTo>
                    <a:cubicBezTo>
                      <a:pt x="365" y="560"/>
                      <a:pt x="369" y="560"/>
                      <a:pt x="373" y="561"/>
                    </a:cubicBezTo>
                    <a:cubicBezTo>
                      <a:pt x="377" y="562"/>
                      <a:pt x="381" y="563"/>
                      <a:pt x="385" y="563"/>
                    </a:cubicBezTo>
                    <a:cubicBezTo>
                      <a:pt x="385" y="563"/>
                      <a:pt x="385" y="563"/>
                      <a:pt x="385" y="563"/>
                    </a:cubicBezTo>
                    <a:cubicBezTo>
                      <a:pt x="386" y="563"/>
                      <a:pt x="387" y="563"/>
                      <a:pt x="388" y="563"/>
                    </a:cubicBezTo>
                    <a:cubicBezTo>
                      <a:pt x="389" y="563"/>
                      <a:pt x="390" y="563"/>
                      <a:pt x="391" y="563"/>
                    </a:cubicBezTo>
                    <a:cubicBezTo>
                      <a:pt x="394" y="562"/>
                      <a:pt x="396" y="562"/>
                      <a:pt x="398" y="562"/>
                    </a:cubicBezTo>
                    <a:cubicBezTo>
                      <a:pt x="402" y="562"/>
                      <a:pt x="405" y="563"/>
                      <a:pt x="408" y="566"/>
                    </a:cubicBezTo>
                    <a:cubicBezTo>
                      <a:pt x="410" y="568"/>
                      <a:pt x="412" y="569"/>
                      <a:pt x="415" y="569"/>
                    </a:cubicBezTo>
                    <a:cubicBezTo>
                      <a:pt x="416" y="569"/>
                      <a:pt x="417" y="569"/>
                      <a:pt x="418" y="568"/>
                    </a:cubicBezTo>
                    <a:cubicBezTo>
                      <a:pt x="420" y="569"/>
                      <a:pt x="421" y="570"/>
                      <a:pt x="422" y="570"/>
                    </a:cubicBezTo>
                    <a:cubicBezTo>
                      <a:pt x="426" y="570"/>
                      <a:pt x="428" y="567"/>
                      <a:pt x="428" y="565"/>
                    </a:cubicBezTo>
                    <a:cubicBezTo>
                      <a:pt x="430" y="563"/>
                      <a:pt x="430" y="560"/>
                      <a:pt x="430" y="557"/>
                    </a:cubicBezTo>
                    <a:cubicBezTo>
                      <a:pt x="429" y="554"/>
                      <a:pt x="429" y="552"/>
                      <a:pt x="428" y="550"/>
                    </a:cubicBezTo>
                    <a:cubicBezTo>
                      <a:pt x="427" y="545"/>
                      <a:pt x="425" y="540"/>
                      <a:pt x="426" y="535"/>
                    </a:cubicBezTo>
                    <a:cubicBezTo>
                      <a:pt x="426" y="533"/>
                      <a:pt x="425" y="531"/>
                      <a:pt x="425" y="529"/>
                    </a:cubicBezTo>
                    <a:cubicBezTo>
                      <a:pt x="425" y="528"/>
                      <a:pt x="424" y="527"/>
                      <a:pt x="424" y="526"/>
                    </a:cubicBezTo>
                    <a:cubicBezTo>
                      <a:pt x="424" y="523"/>
                      <a:pt x="423" y="522"/>
                      <a:pt x="422" y="521"/>
                    </a:cubicBezTo>
                    <a:cubicBezTo>
                      <a:pt x="422" y="520"/>
                      <a:pt x="422" y="520"/>
                      <a:pt x="422" y="519"/>
                    </a:cubicBezTo>
                    <a:cubicBezTo>
                      <a:pt x="423" y="514"/>
                      <a:pt x="424" y="510"/>
                      <a:pt x="425" y="505"/>
                    </a:cubicBezTo>
                    <a:cubicBezTo>
                      <a:pt x="425" y="503"/>
                      <a:pt x="426" y="501"/>
                      <a:pt x="426" y="499"/>
                    </a:cubicBezTo>
                    <a:cubicBezTo>
                      <a:pt x="427" y="494"/>
                      <a:pt x="428" y="490"/>
                      <a:pt x="430" y="486"/>
                    </a:cubicBezTo>
                    <a:cubicBezTo>
                      <a:pt x="431" y="484"/>
                      <a:pt x="432" y="483"/>
                      <a:pt x="433" y="481"/>
                    </a:cubicBezTo>
                    <a:cubicBezTo>
                      <a:pt x="435" y="480"/>
                      <a:pt x="436" y="479"/>
                      <a:pt x="437" y="477"/>
                    </a:cubicBezTo>
                    <a:cubicBezTo>
                      <a:pt x="438" y="476"/>
                      <a:pt x="439" y="475"/>
                      <a:pt x="439" y="474"/>
                    </a:cubicBezTo>
                    <a:cubicBezTo>
                      <a:pt x="441" y="471"/>
                      <a:pt x="442" y="469"/>
                      <a:pt x="445" y="467"/>
                    </a:cubicBezTo>
                    <a:cubicBezTo>
                      <a:pt x="446" y="467"/>
                      <a:pt x="448" y="465"/>
                      <a:pt x="449" y="460"/>
                    </a:cubicBezTo>
                    <a:cubicBezTo>
                      <a:pt x="449" y="456"/>
                      <a:pt x="449" y="450"/>
                      <a:pt x="445" y="445"/>
                    </a:cubicBezTo>
                    <a:cubicBezTo>
                      <a:pt x="444" y="443"/>
                      <a:pt x="442" y="439"/>
                      <a:pt x="440" y="435"/>
                    </a:cubicBezTo>
                    <a:cubicBezTo>
                      <a:pt x="436" y="425"/>
                      <a:pt x="434" y="413"/>
                      <a:pt x="436" y="401"/>
                    </a:cubicBezTo>
                    <a:cubicBezTo>
                      <a:pt x="438" y="393"/>
                      <a:pt x="440" y="388"/>
                      <a:pt x="444" y="385"/>
                    </a:cubicBezTo>
                    <a:cubicBezTo>
                      <a:pt x="445" y="384"/>
                      <a:pt x="446" y="383"/>
                      <a:pt x="447" y="383"/>
                    </a:cubicBezTo>
                    <a:cubicBezTo>
                      <a:pt x="451" y="379"/>
                      <a:pt x="456" y="376"/>
                      <a:pt x="460" y="375"/>
                    </a:cubicBezTo>
                    <a:cubicBezTo>
                      <a:pt x="467" y="373"/>
                      <a:pt x="472" y="370"/>
                      <a:pt x="477" y="366"/>
                    </a:cubicBezTo>
                    <a:cubicBezTo>
                      <a:pt x="479" y="365"/>
                      <a:pt x="481" y="364"/>
                      <a:pt x="483" y="363"/>
                    </a:cubicBezTo>
                    <a:cubicBezTo>
                      <a:pt x="488" y="361"/>
                      <a:pt x="493" y="359"/>
                      <a:pt x="497" y="354"/>
                    </a:cubicBezTo>
                    <a:cubicBezTo>
                      <a:pt x="502" y="347"/>
                      <a:pt x="509" y="343"/>
                      <a:pt x="519" y="341"/>
                    </a:cubicBezTo>
                    <a:cubicBezTo>
                      <a:pt x="522" y="341"/>
                      <a:pt x="524" y="338"/>
                      <a:pt x="526" y="335"/>
                    </a:cubicBezTo>
                    <a:cubicBezTo>
                      <a:pt x="529" y="330"/>
                      <a:pt x="526" y="326"/>
                      <a:pt x="525" y="325"/>
                    </a:cubicBezTo>
                    <a:cubicBezTo>
                      <a:pt x="526" y="324"/>
                      <a:pt x="526" y="323"/>
                      <a:pt x="527" y="321"/>
                    </a:cubicBezTo>
                    <a:cubicBezTo>
                      <a:pt x="527" y="321"/>
                      <a:pt x="527" y="321"/>
                      <a:pt x="528" y="321"/>
                    </a:cubicBezTo>
                    <a:cubicBezTo>
                      <a:pt x="528" y="321"/>
                      <a:pt x="528" y="321"/>
                      <a:pt x="528" y="321"/>
                    </a:cubicBezTo>
                    <a:cubicBezTo>
                      <a:pt x="529" y="321"/>
                      <a:pt x="531" y="321"/>
                      <a:pt x="532" y="321"/>
                    </a:cubicBezTo>
                    <a:cubicBezTo>
                      <a:pt x="533" y="321"/>
                      <a:pt x="535" y="321"/>
                      <a:pt x="536" y="321"/>
                    </a:cubicBezTo>
                    <a:cubicBezTo>
                      <a:pt x="538" y="321"/>
                      <a:pt x="539" y="321"/>
                      <a:pt x="540" y="321"/>
                    </a:cubicBezTo>
                    <a:cubicBezTo>
                      <a:pt x="542" y="322"/>
                      <a:pt x="544" y="322"/>
                      <a:pt x="545" y="322"/>
                    </a:cubicBezTo>
                    <a:cubicBezTo>
                      <a:pt x="554" y="322"/>
                      <a:pt x="558" y="315"/>
                      <a:pt x="561" y="310"/>
                    </a:cubicBezTo>
                    <a:cubicBezTo>
                      <a:pt x="563" y="306"/>
                      <a:pt x="563" y="302"/>
                      <a:pt x="561" y="299"/>
                    </a:cubicBezTo>
                    <a:cubicBezTo>
                      <a:pt x="560" y="296"/>
                      <a:pt x="557" y="294"/>
                      <a:pt x="555" y="293"/>
                    </a:cubicBezTo>
                    <a:cubicBezTo>
                      <a:pt x="552" y="293"/>
                      <a:pt x="551" y="291"/>
                      <a:pt x="548" y="289"/>
                    </a:cubicBezTo>
                    <a:cubicBezTo>
                      <a:pt x="548" y="288"/>
                      <a:pt x="548" y="288"/>
                      <a:pt x="548" y="288"/>
                    </a:cubicBezTo>
                    <a:cubicBezTo>
                      <a:pt x="547" y="287"/>
                      <a:pt x="546" y="287"/>
                      <a:pt x="546" y="286"/>
                    </a:cubicBezTo>
                    <a:cubicBezTo>
                      <a:pt x="544" y="284"/>
                      <a:pt x="542" y="282"/>
                      <a:pt x="540" y="280"/>
                    </a:cubicBezTo>
                    <a:cubicBezTo>
                      <a:pt x="536" y="277"/>
                      <a:pt x="533" y="273"/>
                      <a:pt x="533" y="269"/>
                    </a:cubicBezTo>
                    <a:cubicBezTo>
                      <a:pt x="531" y="260"/>
                      <a:pt x="528" y="251"/>
                      <a:pt x="523" y="244"/>
                    </a:cubicBezTo>
                    <a:cubicBezTo>
                      <a:pt x="521" y="242"/>
                      <a:pt x="520" y="240"/>
                      <a:pt x="519" y="238"/>
                    </a:cubicBezTo>
                    <a:cubicBezTo>
                      <a:pt x="515" y="232"/>
                      <a:pt x="511" y="225"/>
                      <a:pt x="502" y="221"/>
                    </a:cubicBezTo>
                    <a:cubicBezTo>
                      <a:pt x="501" y="220"/>
                      <a:pt x="500" y="219"/>
                      <a:pt x="499" y="218"/>
                    </a:cubicBezTo>
                    <a:cubicBezTo>
                      <a:pt x="496" y="215"/>
                      <a:pt x="494" y="212"/>
                      <a:pt x="492" y="209"/>
                    </a:cubicBezTo>
                    <a:cubicBezTo>
                      <a:pt x="489" y="205"/>
                      <a:pt x="487" y="199"/>
                      <a:pt x="484" y="194"/>
                    </a:cubicBezTo>
                    <a:cubicBezTo>
                      <a:pt x="483" y="193"/>
                      <a:pt x="483" y="191"/>
                      <a:pt x="482" y="189"/>
                    </a:cubicBezTo>
                    <a:cubicBezTo>
                      <a:pt x="482" y="189"/>
                      <a:pt x="482" y="189"/>
                      <a:pt x="482" y="189"/>
                    </a:cubicBezTo>
                    <a:cubicBezTo>
                      <a:pt x="484" y="187"/>
                      <a:pt x="484" y="184"/>
                      <a:pt x="484" y="182"/>
                    </a:cubicBezTo>
                    <a:cubicBezTo>
                      <a:pt x="484" y="181"/>
                      <a:pt x="484" y="180"/>
                      <a:pt x="484" y="179"/>
                    </a:cubicBezTo>
                    <a:cubicBezTo>
                      <a:pt x="485" y="178"/>
                      <a:pt x="485" y="178"/>
                      <a:pt x="485" y="177"/>
                    </a:cubicBezTo>
                    <a:cubicBezTo>
                      <a:pt x="485" y="177"/>
                      <a:pt x="485" y="177"/>
                      <a:pt x="485" y="177"/>
                    </a:cubicBezTo>
                    <a:cubicBezTo>
                      <a:pt x="490" y="172"/>
                      <a:pt x="489" y="166"/>
                      <a:pt x="489" y="161"/>
                    </a:cubicBezTo>
                    <a:cubicBezTo>
                      <a:pt x="489" y="161"/>
                      <a:pt x="489" y="160"/>
                      <a:pt x="489" y="160"/>
                    </a:cubicBezTo>
                    <a:cubicBezTo>
                      <a:pt x="489" y="159"/>
                      <a:pt x="489" y="159"/>
                      <a:pt x="489" y="159"/>
                    </a:cubicBezTo>
                    <a:cubicBezTo>
                      <a:pt x="488" y="154"/>
                      <a:pt x="486" y="150"/>
                      <a:pt x="484" y="146"/>
                    </a:cubicBezTo>
                    <a:cubicBezTo>
                      <a:pt x="478" y="137"/>
                      <a:pt x="473" y="128"/>
                      <a:pt x="469" y="115"/>
                    </a:cubicBezTo>
                    <a:cubicBezTo>
                      <a:pt x="466" y="108"/>
                      <a:pt x="465" y="99"/>
                      <a:pt x="465" y="91"/>
                    </a:cubicBezTo>
                    <a:cubicBezTo>
                      <a:pt x="465" y="87"/>
                      <a:pt x="466" y="83"/>
                      <a:pt x="467" y="79"/>
                    </a:cubicBezTo>
                    <a:cubicBezTo>
                      <a:pt x="468" y="75"/>
                      <a:pt x="469" y="70"/>
                      <a:pt x="469" y="65"/>
                    </a:cubicBezTo>
                    <a:cubicBezTo>
                      <a:pt x="469" y="61"/>
                      <a:pt x="471" y="57"/>
                      <a:pt x="473" y="53"/>
                    </a:cubicBezTo>
                    <a:cubicBezTo>
                      <a:pt x="473" y="52"/>
                      <a:pt x="474" y="50"/>
                      <a:pt x="474" y="49"/>
                    </a:cubicBezTo>
                    <a:cubicBezTo>
                      <a:pt x="474" y="49"/>
                      <a:pt x="474" y="49"/>
                      <a:pt x="474" y="49"/>
                    </a:cubicBezTo>
                    <a:cubicBezTo>
                      <a:pt x="475" y="47"/>
                      <a:pt x="476" y="45"/>
                      <a:pt x="475" y="42"/>
                    </a:cubicBezTo>
                    <a:cubicBezTo>
                      <a:pt x="475" y="40"/>
                      <a:pt x="475" y="38"/>
                      <a:pt x="475" y="36"/>
                    </a:cubicBezTo>
                    <a:cubicBezTo>
                      <a:pt x="476" y="30"/>
                      <a:pt x="475" y="26"/>
                      <a:pt x="473" y="23"/>
                    </a:cubicBezTo>
                    <a:cubicBezTo>
                      <a:pt x="471" y="20"/>
                      <a:pt x="468" y="19"/>
                      <a:pt x="465" y="18"/>
                    </a:cubicBezTo>
                    <a:cubicBezTo>
                      <a:pt x="463" y="18"/>
                      <a:pt x="462" y="18"/>
                      <a:pt x="461" y="18"/>
                    </a:cubicBezTo>
                    <a:cubicBezTo>
                      <a:pt x="460" y="18"/>
                      <a:pt x="458" y="18"/>
                      <a:pt x="456" y="19"/>
                    </a:cubicBezTo>
                    <a:cubicBezTo>
                      <a:pt x="450" y="19"/>
                      <a:pt x="444" y="19"/>
                      <a:pt x="438" y="19"/>
                    </a:cubicBezTo>
                    <a:cubicBezTo>
                      <a:pt x="435" y="19"/>
                      <a:pt x="433" y="20"/>
                      <a:pt x="430" y="20"/>
                    </a:cubicBezTo>
                    <a:cubicBezTo>
                      <a:pt x="429" y="20"/>
                      <a:pt x="429" y="20"/>
                      <a:pt x="428" y="20"/>
                    </a:cubicBezTo>
                    <a:cubicBezTo>
                      <a:pt x="423" y="20"/>
                      <a:pt x="417" y="19"/>
                      <a:pt x="410" y="17"/>
                    </a:cubicBezTo>
                    <a:cubicBezTo>
                      <a:pt x="407" y="16"/>
                      <a:pt x="404" y="16"/>
                      <a:pt x="401" y="16"/>
                    </a:cubicBezTo>
                    <a:cubicBezTo>
                      <a:pt x="393" y="16"/>
                      <a:pt x="388" y="19"/>
                      <a:pt x="384" y="26"/>
                    </a:cubicBezTo>
                    <a:cubicBezTo>
                      <a:pt x="383" y="28"/>
                      <a:pt x="382" y="37"/>
                      <a:pt x="383" y="39"/>
                    </a:cubicBezTo>
                    <a:cubicBezTo>
                      <a:pt x="384" y="40"/>
                      <a:pt x="385" y="41"/>
                      <a:pt x="386" y="41"/>
                    </a:cubicBezTo>
                    <a:cubicBezTo>
                      <a:pt x="385" y="42"/>
                      <a:pt x="385" y="42"/>
                      <a:pt x="385" y="42"/>
                    </a:cubicBezTo>
                    <a:cubicBezTo>
                      <a:pt x="384" y="43"/>
                      <a:pt x="384" y="45"/>
                      <a:pt x="384" y="46"/>
                    </a:cubicBezTo>
                    <a:cubicBezTo>
                      <a:pt x="384" y="46"/>
                      <a:pt x="384" y="46"/>
                      <a:pt x="383" y="46"/>
                    </a:cubicBezTo>
                    <a:cubicBezTo>
                      <a:pt x="380" y="46"/>
                      <a:pt x="379" y="48"/>
                      <a:pt x="378" y="49"/>
                    </a:cubicBezTo>
                    <a:cubicBezTo>
                      <a:pt x="378" y="49"/>
                      <a:pt x="378" y="49"/>
                      <a:pt x="378" y="50"/>
                    </a:cubicBezTo>
                    <a:cubicBezTo>
                      <a:pt x="378" y="50"/>
                      <a:pt x="378" y="50"/>
                      <a:pt x="378" y="50"/>
                    </a:cubicBezTo>
                    <a:cubicBezTo>
                      <a:pt x="378" y="50"/>
                      <a:pt x="378" y="50"/>
                      <a:pt x="378" y="50"/>
                    </a:cubicBezTo>
                    <a:cubicBezTo>
                      <a:pt x="377" y="49"/>
                      <a:pt x="376" y="49"/>
                      <a:pt x="376" y="48"/>
                    </a:cubicBezTo>
                    <a:cubicBezTo>
                      <a:pt x="378" y="48"/>
                      <a:pt x="382" y="47"/>
                      <a:pt x="382" y="43"/>
                    </a:cubicBezTo>
                    <a:cubicBezTo>
                      <a:pt x="383" y="38"/>
                      <a:pt x="379" y="36"/>
                      <a:pt x="378" y="35"/>
                    </a:cubicBezTo>
                    <a:cubicBezTo>
                      <a:pt x="377" y="35"/>
                      <a:pt x="377" y="35"/>
                      <a:pt x="377" y="35"/>
                    </a:cubicBezTo>
                    <a:cubicBezTo>
                      <a:pt x="376" y="34"/>
                      <a:pt x="375" y="34"/>
                      <a:pt x="374" y="34"/>
                    </a:cubicBezTo>
                    <a:cubicBezTo>
                      <a:pt x="374" y="34"/>
                      <a:pt x="373" y="33"/>
                      <a:pt x="373" y="33"/>
                    </a:cubicBezTo>
                    <a:cubicBezTo>
                      <a:pt x="372" y="33"/>
                      <a:pt x="372" y="33"/>
                      <a:pt x="371" y="32"/>
                    </a:cubicBezTo>
                    <a:cubicBezTo>
                      <a:pt x="371" y="32"/>
                      <a:pt x="371" y="32"/>
                      <a:pt x="371" y="32"/>
                    </a:cubicBezTo>
                    <a:cubicBezTo>
                      <a:pt x="372" y="33"/>
                      <a:pt x="373" y="34"/>
                      <a:pt x="375" y="34"/>
                    </a:cubicBezTo>
                    <a:cubicBezTo>
                      <a:pt x="376" y="34"/>
                      <a:pt x="377" y="33"/>
                      <a:pt x="379" y="32"/>
                    </a:cubicBezTo>
                    <a:cubicBezTo>
                      <a:pt x="381" y="30"/>
                      <a:pt x="382" y="26"/>
                      <a:pt x="382" y="23"/>
                    </a:cubicBezTo>
                    <a:cubicBezTo>
                      <a:pt x="382" y="22"/>
                      <a:pt x="382" y="22"/>
                      <a:pt x="382" y="22"/>
                    </a:cubicBezTo>
                    <a:cubicBezTo>
                      <a:pt x="382" y="22"/>
                      <a:pt x="382" y="22"/>
                      <a:pt x="382" y="22"/>
                    </a:cubicBezTo>
                    <a:cubicBezTo>
                      <a:pt x="382" y="21"/>
                      <a:pt x="382" y="21"/>
                      <a:pt x="382" y="21"/>
                    </a:cubicBezTo>
                    <a:cubicBezTo>
                      <a:pt x="386" y="20"/>
                      <a:pt x="386" y="17"/>
                      <a:pt x="386" y="15"/>
                    </a:cubicBezTo>
                    <a:cubicBezTo>
                      <a:pt x="386" y="13"/>
                      <a:pt x="384" y="11"/>
                      <a:pt x="381" y="11"/>
                    </a:cubicBezTo>
                    <a:cubicBezTo>
                      <a:pt x="380" y="11"/>
                      <a:pt x="380" y="11"/>
                      <a:pt x="380" y="11"/>
                    </a:cubicBezTo>
                    <a:cubicBezTo>
                      <a:pt x="380" y="11"/>
                      <a:pt x="380" y="11"/>
                      <a:pt x="380" y="11"/>
                    </a:cubicBezTo>
                    <a:cubicBezTo>
                      <a:pt x="375" y="10"/>
                      <a:pt x="369" y="10"/>
                      <a:pt x="364" y="9"/>
                    </a:cubicBezTo>
                    <a:cubicBezTo>
                      <a:pt x="362" y="9"/>
                      <a:pt x="362" y="9"/>
                      <a:pt x="362" y="9"/>
                    </a:cubicBezTo>
                    <a:cubicBezTo>
                      <a:pt x="361" y="9"/>
                      <a:pt x="360" y="9"/>
                      <a:pt x="359" y="9"/>
                    </a:cubicBezTo>
                    <a:cubicBezTo>
                      <a:pt x="353" y="9"/>
                      <a:pt x="350" y="9"/>
                      <a:pt x="347" y="5"/>
                    </a:cubicBezTo>
                    <a:cubicBezTo>
                      <a:pt x="345" y="2"/>
                      <a:pt x="341" y="2"/>
                      <a:pt x="339" y="2"/>
                    </a:cubicBezTo>
                    <a:cubicBezTo>
                      <a:pt x="339" y="2"/>
                      <a:pt x="339" y="2"/>
                      <a:pt x="339" y="2"/>
                    </a:cubicBezTo>
                    <a:cubicBezTo>
                      <a:pt x="338" y="2"/>
                      <a:pt x="337" y="2"/>
                      <a:pt x="336" y="2"/>
                    </a:cubicBezTo>
                    <a:cubicBezTo>
                      <a:pt x="334" y="2"/>
                      <a:pt x="332" y="2"/>
                      <a:pt x="330" y="2"/>
                    </a:cubicBezTo>
                    <a:cubicBezTo>
                      <a:pt x="328" y="2"/>
                      <a:pt x="326" y="2"/>
                      <a:pt x="324" y="2"/>
                    </a:cubicBezTo>
                    <a:cubicBezTo>
                      <a:pt x="317" y="2"/>
                      <a:pt x="310" y="2"/>
                      <a:pt x="303" y="0"/>
                    </a:cubicBezTo>
                    <a:cubicBezTo>
                      <a:pt x="302" y="0"/>
                      <a:pt x="302" y="0"/>
                      <a:pt x="302" y="0"/>
                    </a:cubicBezTo>
                    <a:close/>
                  </a:path>
                </a:pathLst>
              </a:custGeom>
              <a:solidFill>
                <a:srgbClr val="ED7E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3" name="Freeform 1826">
                <a:extLst>
                  <a:ext uri="{FF2B5EF4-FFF2-40B4-BE49-F238E27FC236}">
                    <a16:creationId xmlns:a16="http://schemas.microsoft.com/office/drawing/2014/main" id="{59255B3C-3153-4EBA-B589-44695C47753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42" y="2103"/>
                <a:ext cx="1352" cy="1522"/>
              </a:xfrm>
              <a:custGeom>
                <a:avLst/>
                <a:gdLst>
                  <a:gd name="T0" fmla="*/ 376 w 563"/>
                  <a:gd name="T1" fmla="*/ 29 h 634"/>
                  <a:gd name="T2" fmla="*/ 356 w 563"/>
                  <a:gd name="T3" fmla="*/ 56 h 634"/>
                  <a:gd name="T4" fmla="*/ 389 w 563"/>
                  <a:gd name="T5" fmla="*/ 47 h 634"/>
                  <a:gd name="T6" fmla="*/ 461 w 563"/>
                  <a:gd name="T7" fmla="*/ 91 h 634"/>
                  <a:gd name="T8" fmla="*/ 558 w 563"/>
                  <a:gd name="T9" fmla="*/ 308 h 634"/>
                  <a:gd name="T10" fmla="*/ 518 w 563"/>
                  <a:gd name="T11" fmla="*/ 337 h 634"/>
                  <a:gd name="T12" fmla="*/ 422 w 563"/>
                  <a:gd name="T13" fmla="*/ 535 h 634"/>
                  <a:gd name="T14" fmla="*/ 338 w 563"/>
                  <a:gd name="T15" fmla="*/ 563 h 634"/>
                  <a:gd name="T16" fmla="*/ 275 w 563"/>
                  <a:gd name="T17" fmla="*/ 531 h 634"/>
                  <a:gd name="T18" fmla="*/ 227 w 563"/>
                  <a:gd name="T19" fmla="*/ 514 h 634"/>
                  <a:gd name="T20" fmla="*/ 186 w 563"/>
                  <a:gd name="T21" fmla="*/ 541 h 634"/>
                  <a:gd name="T22" fmla="*/ 155 w 563"/>
                  <a:gd name="T23" fmla="*/ 563 h 634"/>
                  <a:gd name="T24" fmla="*/ 123 w 563"/>
                  <a:gd name="T25" fmla="*/ 561 h 634"/>
                  <a:gd name="T26" fmla="*/ 58 w 563"/>
                  <a:gd name="T27" fmla="*/ 600 h 634"/>
                  <a:gd name="T28" fmla="*/ 33 w 563"/>
                  <a:gd name="T29" fmla="*/ 534 h 634"/>
                  <a:gd name="T30" fmla="*/ 42 w 563"/>
                  <a:gd name="T31" fmla="*/ 461 h 634"/>
                  <a:gd name="T32" fmla="*/ 80 w 563"/>
                  <a:gd name="T33" fmla="*/ 459 h 634"/>
                  <a:gd name="T34" fmla="*/ 132 w 563"/>
                  <a:gd name="T35" fmla="*/ 432 h 634"/>
                  <a:gd name="T36" fmla="*/ 155 w 563"/>
                  <a:gd name="T37" fmla="*/ 410 h 634"/>
                  <a:gd name="T38" fmla="*/ 197 w 563"/>
                  <a:gd name="T39" fmla="*/ 375 h 634"/>
                  <a:gd name="T40" fmla="*/ 179 w 563"/>
                  <a:gd name="T41" fmla="*/ 348 h 634"/>
                  <a:gd name="T42" fmla="*/ 226 w 563"/>
                  <a:gd name="T43" fmla="*/ 321 h 634"/>
                  <a:gd name="T44" fmla="*/ 170 w 563"/>
                  <a:gd name="T45" fmla="*/ 240 h 634"/>
                  <a:gd name="T46" fmla="*/ 127 w 563"/>
                  <a:gd name="T47" fmla="*/ 279 h 634"/>
                  <a:gd name="T48" fmla="*/ 115 w 563"/>
                  <a:gd name="T49" fmla="*/ 218 h 634"/>
                  <a:gd name="T50" fmla="*/ 165 w 563"/>
                  <a:gd name="T51" fmla="*/ 202 h 634"/>
                  <a:gd name="T52" fmla="*/ 198 w 563"/>
                  <a:gd name="T53" fmla="*/ 143 h 634"/>
                  <a:gd name="T54" fmla="*/ 240 w 563"/>
                  <a:gd name="T55" fmla="*/ 122 h 634"/>
                  <a:gd name="T56" fmla="*/ 215 w 563"/>
                  <a:gd name="T57" fmla="*/ 80 h 634"/>
                  <a:gd name="T58" fmla="*/ 236 w 563"/>
                  <a:gd name="T59" fmla="*/ 67 h 634"/>
                  <a:gd name="T60" fmla="*/ 297 w 563"/>
                  <a:gd name="T61" fmla="*/ 22 h 634"/>
                  <a:gd name="T62" fmla="*/ 307 w 563"/>
                  <a:gd name="T63" fmla="*/ 18 h 634"/>
                  <a:gd name="T64" fmla="*/ 262 w 563"/>
                  <a:gd name="T65" fmla="*/ 47 h 634"/>
                  <a:gd name="T66" fmla="*/ 217 w 563"/>
                  <a:gd name="T67" fmla="*/ 76 h 634"/>
                  <a:gd name="T68" fmla="*/ 227 w 563"/>
                  <a:gd name="T69" fmla="*/ 128 h 634"/>
                  <a:gd name="T70" fmla="*/ 172 w 563"/>
                  <a:gd name="T71" fmla="*/ 174 h 634"/>
                  <a:gd name="T72" fmla="*/ 128 w 563"/>
                  <a:gd name="T73" fmla="*/ 214 h 634"/>
                  <a:gd name="T74" fmla="*/ 112 w 563"/>
                  <a:gd name="T75" fmla="*/ 273 h 634"/>
                  <a:gd name="T76" fmla="*/ 160 w 563"/>
                  <a:gd name="T77" fmla="*/ 267 h 634"/>
                  <a:gd name="T78" fmla="*/ 193 w 563"/>
                  <a:gd name="T79" fmla="*/ 256 h 634"/>
                  <a:gd name="T80" fmla="*/ 214 w 563"/>
                  <a:gd name="T81" fmla="*/ 332 h 634"/>
                  <a:gd name="T82" fmla="*/ 178 w 563"/>
                  <a:gd name="T83" fmla="*/ 381 h 634"/>
                  <a:gd name="T84" fmla="*/ 190 w 563"/>
                  <a:gd name="T85" fmla="*/ 413 h 634"/>
                  <a:gd name="T86" fmla="*/ 143 w 563"/>
                  <a:gd name="T87" fmla="*/ 404 h 634"/>
                  <a:gd name="T88" fmla="*/ 123 w 563"/>
                  <a:gd name="T89" fmla="*/ 461 h 634"/>
                  <a:gd name="T90" fmla="*/ 48 w 563"/>
                  <a:gd name="T91" fmla="*/ 437 h 634"/>
                  <a:gd name="T92" fmla="*/ 29 w 563"/>
                  <a:gd name="T93" fmla="*/ 488 h 634"/>
                  <a:gd name="T94" fmla="*/ 32 w 563"/>
                  <a:gd name="T95" fmla="*/ 549 h 634"/>
                  <a:gd name="T96" fmla="*/ 62 w 563"/>
                  <a:gd name="T97" fmla="*/ 603 h 634"/>
                  <a:gd name="T98" fmla="*/ 122 w 563"/>
                  <a:gd name="T99" fmla="*/ 569 h 634"/>
                  <a:gd name="T100" fmla="*/ 150 w 563"/>
                  <a:gd name="T101" fmla="*/ 536 h 634"/>
                  <a:gd name="T102" fmla="*/ 188 w 563"/>
                  <a:gd name="T103" fmla="*/ 548 h 634"/>
                  <a:gd name="T104" fmla="*/ 235 w 563"/>
                  <a:gd name="T105" fmla="*/ 527 h 634"/>
                  <a:gd name="T106" fmla="*/ 303 w 563"/>
                  <a:gd name="T107" fmla="*/ 563 h 634"/>
                  <a:gd name="T108" fmla="*/ 385 w 563"/>
                  <a:gd name="T109" fmla="*/ 563 h 634"/>
                  <a:gd name="T110" fmla="*/ 422 w 563"/>
                  <a:gd name="T111" fmla="*/ 519 h 634"/>
                  <a:gd name="T112" fmla="*/ 483 w 563"/>
                  <a:gd name="T113" fmla="*/ 363 h 634"/>
                  <a:gd name="T114" fmla="*/ 548 w 563"/>
                  <a:gd name="T115" fmla="*/ 288 h 634"/>
                  <a:gd name="T116" fmla="*/ 489 w 563"/>
                  <a:gd name="T117" fmla="*/ 161 h 634"/>
                  <a:gd name="T118" fmla="*/ 456 w 563"/>
                  <a:gd name="T119" fmla="*/ 19 h 634"/>
                  <a:gd name="T120" fmla="*/ 376 w 563"/>
                  <a:gd name="T121" fmla="*/ 48 h 634"/>
                  <a:gd name="T122" fmla="*/ 380 w 563"/>
                  <a:gd name="T123" fmla="*/ 11 h 6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563" h="634">
                    <a:moveTo>
                      <a:pt x="302" y="4"/>
                    </a:moveTo>
                    <a:cubicBezTo>
                      <a:pt x="309" y="6"/>
                      <a:pt x="316" y="6"/>
                      <a:pt x="324" y="6"/>
                    </a:cubicBezTo>
                    <a:cubicBezTo>
                      <a:pt x="328" y="6"/>
                      <a:pt x="332" y="6"/>
                      <a:pt x="336" y="6"/>
                    </a:cubicBezTo>
                    <a:cubicBezTo>
                      <a:pt x="337" y="6"/>
                      <a:pt x="338" y="6"/>
                      <a:pt x="339" y="6"/>
                    </a:cubicBezTo>
                    <a:cubicBezTo>
                      <a:pt x="341" y="6"/>
                      <a:pt x="343" y="6"/>
                      <a:pt x="344" y="7"/>
                    </a:cubicBezTo>
                    <a:cubicBezTo>
                      <a:pt x="348" y="14"/>
                      <a:pt x="355" y="13"/>
                      <a:pt x="362" y="13"/>
                    </a:cubicBezTo>
                    <a:cubicBezTo>
                      <a:pt x="368" y="13"/>
                      <a:pt x="374" y="14"/>
                      <a:pt x="380" y="15"/>
                    </a:cubicBezTo>
                    <a:cubicBezTo>
                      <a:pt x="380" y="15"/>
                      <a:pt x="380" y="15"/>
                      <a:pt x="380" y="15"/>
                    </a:cubicBezTo>
                    <a:cubicBezTo>
                      <a:pt x="380" y="15"/>
                      <a:pt x="381" y="15"/>
                      <a:pt x="381" y="15"/>
                    </a:cubicBezTo>
                    <a:cubicBezTo>
                      <a:pt x="381" y="15"/>
                      <a:pt x="382" y="15"/>
                      <a:pt x="382" y="16"/>
                    </a:cubicBezTo>
                    <a:cubicBezTo>
                      <a:pt x="382" y="17"/>
                      <a:pt x="381" y="18"/>
                      <a:pt x="380" y="18"/>
                    </a:cubicBezTo>
                    <a:cubicBezTo>
                      <a:pt x="380" y="18"/>
                      <a:pt x="379" y="18"/>
                      <a:pt x="379" y="18"/>
                    </a:cubicBezTo>
                    <a:cubicBezTo>
                      <a:pt x="378" y="18"/>
                      <a:pt x="377" y="18"/>
                      <a:pt x="377" y="18"/>
                    </a:cubicBezTo>
                    <a:cubicBezTo>
                      <a:pt x="376" y="18"/>
                      <a:pt x="375" y="18"/>
                      <a:pt x="375" y="19"/>
                    </a:cubicBezTo>
                    <a:cubicBezTo>
                      <a:pt x="374" y="22"/>
                      <a:pt x="378" y="21"/>
                      <a:pt x="378" y="23"/>
                    </a:cubicBezTo>
                    <a:cubicBezTo>
                      <a:pt x="378" y="26"/>
                      <a:pt x="377" y="28"/>
                      <a:pt x="376" y="29"/>
                    </a:cubicBezTo>
                    <a:cubicBezTo>
                      <a:pt x="376" y="29"/>
                      <a:pt x="375" y="30"/>
                      <a:pt x="375" y="30"/>
                    </a:cubicBezTo>
                    <a:cubicBezTo>
                      <a:pt x="374" y="30"/>
                      <a:pt x="373" y="28"/>
                      <a:pt x="373" y="27"/>
                    </a:cubicBezTo>
                    <a:cubicBezTo>
                      <a:pt x="372" y="26"/>
                      <a:pt x="372" y="26"/>
                      <a:pt x="371" y="26"/>
                    </a:cubicBezTo>
                    <a:cubicBezTo>
                      <a:pt x="370" y="26"/>
                      <a:pt x="370" y="26"/>
                      <a:pt x="369" y="27"/>
                    </a:cubicBezTo>
                    <a:cubicBezTo>
                      <a:pt x="369" y="28"/>
                      <a:pt x="369" y="28"/>
                      <a:pt x="369" y="29"/>
                    </a:cubicBezTo>
                    <a:cubicBezTo>
                      <a:pt x="369" y="30"/>
                      <a:pt x="365" y="32"/>
                      <a:pt x="367" y="34"/>
                    </a:cubicBezTo>
                    <a:cubicBezTo>
                      <a:pt x="368" y="36"/>
                      <a:pt x="370" y="36"/>
                      <a:pt x="373" y="38"/>
                    </a:cubicBezTo>
                    <a:cubicBezTo>
                      <a:pt x="373" y="38"/>
                      <a:pt x="374" y="38"/>
                      <a:pt x="374" y="38"/>
                    </a:cubicBezTo>
                    <a:cubicBezTo>
                      <a:pt x="376" y="39"/>
                      <a:pt x="379" y="40"/>
                      <a:pt x="378" y="42"/>
                    </a:cubicBezTo>
                    <a:cubicBezTo>
                      <a:pt x="378" y="45"/>
                      <a:pt x="375" y="44"/>
                      <a:pt x="373" y="44"/>
                    </a:cubicBezTo>
                    <a:cubicBezTo>
                      <a:pt x="371" y="45"/>
                      <a:pt x="369" y="45"/>
                      <a:pt x="367" y="46"/>
                    </a:cubicBezTo>
                    <a:cubicBezTo>
                      <a:pt x="367" y="46"/>
                      <a:pt x="366" y="47"/>
                      <a:pt x="365" y="47"/>
                    </a:cubicBezTo>
                    <a:cubicBezTo>
                      <a:pt x="365" y="47"/>
                      <a:pt x="365" y="47"/>
                      <a:pt x="365" y="47"/>
                    </a:cubicBezTo>
                    <a:cubicBezTo>
                      <a:pt x="364" y="46"/>
                      <a:pt x="363" y="45"/>
                      <a:pt x="362" y="45"/>
                    </a:cubicBezTo>
                    <a:cubicBezTo>
                      <a:pt x="360" y="45"/>
                      <a:pt x="358" y="48"/>
                      <a:pt x="356" y="49"/>
                    </a:cubicBezTo>
                    <a:cubicBezTo>
                      <a:pt x="355" y="50"/>
                      <a:pt x="355" y="53"/>
                      <a:pt x="356" y="56"/>
                    </a:cubicBezTo>
                    <a:cubicBezTo>
                      <a:pt x="356" y="57"/>
                      <a:pt x="357" y="59"/>
                      <a:pt x="358" y="60"/>
                    </a:cubicBezTo>
                    <a:cubicBezTo>
                      <a:pt x="358" y="60"/>
                      <a:pt x="358" y="60"/>
                      <a:pt x="358" y="60"/>
                    </a:cubicBezTo>
                    <a:cubicBezTo>
                      <a:pt x="361" y="59"/>
                      <a:pt x="364" y="58"/>
                      <a:pt x="361" y="54"/>
                    </a:cubicBezTo>
                    <a:cubicBezTo>
                      <a:pt x="360" y="53"/>
                      <a:pt x="360" y="51"/>
                      <a:pt x="362" y="51"/>
                    </a:cubicBezTo>
                    <a:cubicBezTo>
                      <a:pt x="363" y="51"/>
                      <a:pt x="363" y="51"/>
                      <a:pt x="364" y="51"/>
                    </a:cubicBezTo>
                    <a:cubicBezTo>
                      <a:pt x="364" y="51"/>
                      <a:pt x="365" y="52"/>
                      <a:pt x="366" y="52"/>
                    </a:cubicBezTo>
                    <a:cubicBezTo>
                      <a:pt x="367" y="52"/>
                      <a:pt x="367" y="52"/>
                      <a:pt x="368" y="51"/>
                    </a:cubicBezTo>
                    <a:cubicBezTo>
                      <a:pt x="369" y="51"/>
                      <a:pt x="370" y="51"/>
                      <a:pt x="371" y="51"/>
                    </a:cubicBezTo>
                    <a:cubicBezTo>
                      <a:pt x="372" y="51"/>
                      <a:pt x="374" y="51"/>
                      <a:pt x="375" y="53"/>
                    </a:cubicBezTo>
                    <a:cubicBezTo>
                      <a:pt x="377" y="54"/>
                      <a:pt x="377" y="54"/>
                      <a:pt x="378" y="54"/>
                    </a:cubicBezTo>
                    <a:cubicBezTo>
                      <a:pt x="380" y="54"/>
                      <a:pt x="381" y="53"/>
                      <a:pt x="382" y="52"/>
                    </a:cubicBezTo>
                    <a:cubicBezTo>
                      <a:pt x="382" y="51"/>
                      <a:pt x="382" y="50"/>
                      <a:pt x="383" y="50"/>
                    </a:cubicBezTo>
                    <a:cubicBezTo>
                      <a:pt x="384" y="50"/>
                      <a:pt x="384" y="50"/>
                      <a:pt x="385" y="50"/>
                    </a:cubicBezTo>
                    <a:cubicBezTo>
                      <a:pt x="385" y="51"/>
                      <a:pt x="386" y="52"/>
                      <a:pt x="387" y="52"/>
                    </a:cubicBezTo>
                    <a:cubicBezTo>
                      <a:pt x="387" y="52"/>
                      <a:pt x="388" y="52"/>
                      <a:pt x="388" y="52"/>
                    </a:cubicBezTo>
                    <a:cubicBezTo>
                      <a:pt x="389" y="51"/>
                      <a:pt x="390" y="49"/>
                      <a:pt x="389" y="47"/>
                    </a:cubicBezTo>
                    <a:cubicBezTo>
                      <a:pt x="388" y="45"/>
                      <a:pt x="388" y="44"/>
                      <a:pt x="389" y="44"/>
                    </a:cubicBezTo>
                    <a:cubicBezTo>
                      <a:pt x="390" y="44"/>
                      <a:pt x="391" y="44"/>
                      <a:pt x="393" y="44"/>
                    </a:cubicBezTo>
                    <a:cubicBezTo>
                      <a:pt x="391" y="41"/>
                      <a:pt x="391" y="38"/>
                      <a:pt x="387" y="38"/>
                    </a:cubicBezTo>
                    <a:cubicBezTo>
                      <a:pt x="386" y="37"/>
                      <a:pt x="387" y="29"/>
                      <a:pt x="387" y="28"/>
                    </a:cubicBezTo>
                    <a:cubicBezTo>
                      <a:pt x="391" y="22"/>
                      <a:pt x="396" y="20"/>
                      <a:pt x="401" y="20"/>
                    </a:cubicBezTo>
                    <a:cubicBezTo>
                      <a:pt x="404" y="20"/>
                      <a:pt x="406" y="20"/>
                      <a:pt x="409" y="21"/>
                    </a:cubicBezTo>
                    <a:cubicBezTo>
                      <a:pt x="415" y="22"/>
                      <a:pt x="422" y="24"/>
                      <a:pt x="428" y="24"/>
                    </a:cubicBezTo>
                    <a:cubicBezTo>
                      <a:pt x="429" y="24"/>
                      <a:pt x="429" y="24"/>
                      <a:pt x="430" y="24"/>
                    </a:cubicBezTo>
                    <a:cubicBezTo>
                      <a:pt x="439" y="23"/>
                      <a:pt x="448" y="24"/>
                      <a:pt x="457" y="22"/>
                    </a:cubicBezTo>
                    <a:cubicBezTo>
                      <a:pt x="458" y="22"/>
                      <a:pt x="460" y="22"/>
                      <a:pt x="461" y="22"/>
                    </a:cubicBezTo>
                    <a:cubicBezTo>
                      <a:pt x="462" y="22"/>
                      <a:pt x="463" y="22"/>
                      <a:pt x="464" y="22"/>
                    </a:cubicBezTo>
                    <a:cubicBezTo>
                      <a:pt x="470" y="23"/>
                      <a:pt x="473" y="28"/>
                      <a:pt x="471" y="35"/>
                    </a:cubicBezTo>
                    <a:cubicBezTo>
                      <a:pt x="471" y="38"/>
                      <a:pt x="471" y="40"/>
                      <a:pt x="471" y="43"/>
                    </a:cubicBezTo>
                    <a:cubicBezTo>
                      <a:pt x="472" y="45"/>
                      <a:pt x="471" y="46"/>
                      <a:pt x="470" y="48"/>
                    </a:cubicBezTo>
                    <a:cubicBezTo>
                      <a:pt x="468" y="53"/>
                      <a:pt x="466" y="59"/>
                      <a:pt x="466" y="65"/>
                    </a:cubicBezTo>
                    <a:cubicBezTo>
                      <a:pt x="465" y="74"/>
                      <a:pt x="461" y="82"/>
                      <a:pt x="461" y="91"/>
                    </a:cubicBezTo>
                    <a:cubicBezTo>
                      <a:pt x="461" y="100"/>
                      <a:pt x="462" y="108"/>
                      <a:pt x="465" y="117"/>
                    </a:cubicBezTo>
                    <a:cubicBezTo>
                      <a:pt x="469" y="128"/>
                      <a:pt x="474" y="138"/>
                      <a:pt x="480" y="148"/>
                    </a:cubicBezTo>
                    <a:cubicBezTo>
                      <a:pt x="483" y="152"/>
                      <a:pt x="484" y="155"/>
                      <a:pt x="485" y="160"/>
                    </a:cubicBezTo>
                    <a:cubicBezTo>
                      <a:pt x="485" y="165"/>
                      <a:pt x="486" y="170"/>
                      <a:pt x="482" y="174"/>
                    </a:cubicBezTo>
                    <a:cubicBezTo>
                      <a:pt x="481" y="175"/>
                      <a:pt x="481" y="177"/>
                      <a:pt x="481" y="178"/>
                    </a:cubicBezTo>
                    <a:cubicBezTo>
                      <a:pt x="479" y="181"/>
                      <a:pt x="481" y="185"/>
                      <a:pt x="478" y="188"/>
                    </a:cubicBezTo>
                    <a:cubicBezTo>
                      <a:pt x="478" y="188"/>
                      <a:pt x="478" y="190"/>
                      <a:pt x="478" y="191"/>
                    </a:cubicBezTo>
                    <a:cubicBezTo>
                      <a:pt x="482" y="198"/>
                      <a:pt x="485" y="205"/>
                      <a:pt x="489" y="211"/>
                    </a:cubicBezTo>
                    <a:cubicBezTo>
                      <a:pt x="492" y="216"/>
                      <a:pt x="496" y="220"/>
                      <a:pt x="499" y="224"/>
                    </a:cubicBezTo>
                    <a:cubicBezTo>
                      <a:pt x="500" y="224"/>
                      <a:pt x="500" y="224"/>
                      <a:pt x="500" y="225"/>
                    </a:cubicBezTo>
                    <a:cubicBezTo>
                      <a:pt x="510" y="228"/>
                      <a:pt x="514" y="238"/>
                      <a:pt x="519" y="246"/>
                    </a:cubicBezTo>
                    <a:cubicBezTo>
                      <a:pt x="524" y="253"/>
                      <a:pt x="528" y="261"/>
                      <a:pt x="529" y="269"/>
                    </a:cubicBezTo>
                    <a:cubicBezTo>
                      <a:pt x="529" y="275"/>
                      <a:pt x="533" y="280"/>
                      <a:pt x="538" y="283"/>
                    </a:cubicBezTo>
                    <a:cubicBezTo>
                      <a:pt x="540" y="285"/>
                      <a:pt x="542" y="288"/>
                      <a:pt x="545" y="291"/>
                    </a:cubicBezTo>
                    <a:cubicBezTo>
                      <a:pt x="547" y="293"/>
                      <a:pt x="550" y="296"/>
                      <a:pt x="554" y="297"/>
                    </a:cubicBezTo>
                    <a:cubicBezTo>
                      <a:pt x="558" y="298"/>
                      <a:pt x="560" y="304"/>
                      <a:pt x="558" y="308"/>
                    </a:cubicBezTo>
                    <a:cubicBezTo>
                      <a:pt x="555" y="314"/>
                      <a:pt x="551" y="318"/>
                      <a:pt x="545" y="318"/>
                    </a:cubicBezTo>
                    <a:cubicBezTo>
                      <a:pt x="544" y="318"/>
                      <a:pt x="543" y="318"/>
                      <a:pt x="541" y="317"/>
                    </a:cubicBezTo>
                    <a:cubicBezTo>
                      <a:pt x="539" y="317"/>
                      <a:pt x="538" y="317"/>
                      <a:pt x="536" y="317"/>
                    </a:cubicBezTo>
                    <a:cubicBezTo>
                      <a:pt x="533" y="317"/>
                      <a:pt x="530" y="317"/>
                      <a:pt x="528" y="317"/>
                    </a:cubicBezTo>
                    <a:cubicBezTo>
                      <a:pt x="528" y="317"/>
                      <a:pt x="528" y="317"/>
                      <a:pt x="528" y="317"/>
                    </a:cubicBezTo>
                    <a:cubicBezTo>
                      <a:pt x="528" y="317"/>
                      <a:pt x="528" y="317"/>
                      <a:pt x="528" y="317"/>
                    </a:cubicBezTo>
                    <a:cubicBezTo>
                      <a:pt x="526" y="317"/>
                      <a:pt x="524" y="317"/>
                      <a:pt x="523" y="319"/>
                    </a:cubicBezTo>
                    <a:cubicBezTo>
                      <a:pt x="522" y="324"/>
                      <a:pt x="518" y="325"/>
                      <a:pt x="514" y="327"/>
                    </a:cubicBezTo>
                    <a:cubicBezTo>
                      <a:pt x="514" y="328"/>
                      <a:pt x="513" y="328"/>
                      <a:pt x="513" y="328"/>
                    </a:cubicBezTo>
                    <a:cubicBezTo>
                      <a:pt x="513" y="329"/>
                      <a:pt x="514" y="329"/>
                      <a:pt x="514" y="329"/>
                    </a:cubicBezTo>
                    <a:cubicBezTo>
                      <a:pt x="514" y="329"/>
                      <a:pt x="515" y="329"/>
                      <a:pt x="515" y="329"/>
                    </a:cubicBezTo>
                    <a:cubicBezTo>
                      <a:pt x="516" y="328"/>
                      <a:pt x="517" y="328"/>
                      <a:pt x="518" y="327"/>
                    </a:cubicBezTo>
                    <a:cubicBezTo>
                      <a:pt x="518" y="327"/>
                      <a:pt x="519" y="326"/>
                      <a:pt x="520" y="326"/>
                    </a:cubicBezTo>
                    <a:cubicBezTo>
                      <a:pt x="521" y="326"/>
                      <a:pt x="521" y="327"/>
                      <a:pt x="522" y="327"/>
                    </a:cubicBezTo>
                    <a:cubicBezTo>
                      <a:pt x="523" y="329"/>
                      <a:pt x="524" y="331"/>
                      <a:pt x="523" y="333"/>
                    </a:cubicBezTo>
                    <a:cubicBezTo>
                      <a:pt x="522" y="335"/>
                      <a:pt x="520" y="337"/>
                      <a:pt x="518" y="337"/>
                    </a:cubicBezTo>
                    <a:cubicBezTo>
                      <a:pt x="508" y="339"/>
                      <a:pt x="500" y="344"/>
                      <a:pt x="494" y="352"/>
                    </a:cubicBezTo>
                    <a:cubicBezTo>
                      <a:pt x="489" y="357"/>
                      <a:pt x="481" y="359"/>
                      <a:pt x="475" y="363"/>
                    </a:cubicBezTo>
                    <a:cubicBezTo>
                      <a:pt x="470" y="366"/>
                      <a:pt x="465" y="369"/>
                      <a:pt x="459" y="371"/>
                    </a:cubicBezTo>
                    <a:cubicBezTo>
                      <a:pt x="453" y="373"/>
                      <a:pt x="447" y="378"/>
                      <a:pt x="442" y="382"/>
                    </a:cubicBezTo>
                    <a:cubicBezTo>
                      <a:pt x="436" y="386"/>
                      <a:pt x="434" y="393"/>
                      <a:pt x="433" y="400"/>
                    </a:cubicBezTo>
                    <a:cubicBezTo>
                      <a:pt x="431" y="413"/>
                      <a:pt x="431" y="425"/>
                      <a:pt x="436" y="437"/>
                    </a:cubicBezTo>
                    <a:cubicBezTo>
                      <a:pt x="438" y="441"/>
                      <a:pt x="440" y="444"/>
                      <a:pt x="442" y="447"/>
                    </a:cubicBezTo>
                    <a:cubicBezTo>
                      <a:pt x="445" y="451"/>
                      <a:pt x="445" y="456"/>
                      <a:pt x="445" y="460"/>
                    </a:cubicBezTo>
                    <a:cubicBezTo>
                      <a:pt x="445" y="461"/>
                      <a:pt x="444" y="463"/>
                      <a:pt x="443" y="464"/>
                    </a:cubicBezTo>
                    <a:cubicBezTo>
                      <a:pt x="438" y="466"/>
                      <a:pt x="437" y="471"/>
                      <a:pt x="434" y="475"/>
                    </a:cubicBezTo>
                    <a:cubicBezTo>
                      <a:pt x="432" y="478"/>
                      <a:pt x="428" y="480"/>
                      <a:pt x="426" y="484"/>
                    </a:cubicBezTo>
                    <a:cubicBezTo>
                      <a:pt x="423" y="490"/>
                      <a:pt x="423" y="498"/>
                      <a:pt x="421" y="504"/>
                    </a:cubicBezTo>
                    <a:cubicBezTo>
                      <a:pt x="420" y="511"/>
                      <a:pt x="418" y="518"/>
                      <a:pt x="417" y="525"/>
                    </a:cubicBezTo>
                    <a:cubicBezTo>
                      <a:pt x="418" y="525"/>
                      <a:pt x="418" y="524"/>
                      <a:pt x="419" y="524"/>
                    </a:cubicBezTo>
                    <a:cubicBezTo>
                      <a:pt x="420" y="524"/>
                      <a:pt x="420" y="525"/>
                      <a:pt x="420" y="526"/>
                    </a:cubicBezTo>
                    <a:cubicBezTo>
                      <a:pt x="421" y="529"/>
                      <a:pt x="422" y="532"/>
                      <a:pt x="422" y="535"/>
                    </a:cubicBezTo>
                    <a:cubicBezTo>
                      <a:pt x="421" y="543"/>
                      <a:pt x="424" y="550"/>
                      <a:pt x="426" y="558"/>
                    </a:cubicBezTo>
                    <a:cubicBezTo>
                      <a:pt x="426" y="560"/>
                      <a:pt x="426" y="562"/>
                      <a:pt x="425" y="563"/>
                    </a:cubicBezTo>
                    <a:cubicBezTo>
                      <a:pt x="424" y="565"/>
                      <a:pt x="423" y="566"/>
                      <a:pt x="422" y="566"/>
                    </a:cubicBezTo>
                    <a:cubicBezTo>
                      <a:pt x="422" y="566"/>
                      <a:pt x="421" y="566"/>
                      <a:pt x="420" y="565"/>
                    </a:cubicBezTo>
                    <a:cubicBezTo>
                      <a:pt x="420" y="564"/>
                      <a:pt x="419" y="564"/>
                      <a:pt x="419" y="564"/>
                    </a:cubicBezTo>
                    <a:cubicBezTo>
                      <a:pt x="418" y="564"/>
                      <a:pt x="418" y="564"/>
                      <a:pt x="417" y="564"/>
                    </a:cubicBezTo>
                    <a:cubicBezTo>
                      <a:pt x="416" y="565"/>
                      <a:pt x="415" y="565"/>
                      <a:pt x="415" y="565"/>
                    </a:cubicBezTo>
                    <a:cubicBezTo>
                      <a:pt x="413" y="565"/>
                      <a:pt x="412" y="564"/>
                      <a:pt x="411" y="563"/>
                    </a:cubicBezTo>
                    <a:cubicBezTo>
                      <a:pt x="407" y="559"/>
                      <a:pt x="403" y="558"/>
                      <a:pt x="398" y="558"/>
                    </a:cubicBezTo>
                    <a:cubicBezTo>
                      <a:pt x="396" y="558"/>
                      <a:pt x="393" y="558"/>
                      <a:pt x="390" y="559"/>
                    </a:cubicBezTo>
                    <a:cubicBezTo>
                      <a:pt x="389" y="559"/>
                      <a:pt x="388" y="559"/>
                      <a:pt x="388" y="559"/>
                    </a:cubicBezTo>
                    <a:cubicBezTo>
                      <a:pt x="387" y="559"/>
                      <a:pt x="386" y="559"/>
                      <a:pt x="385" y="559"/>
                    </a:cubicBezTo>
                    <a:cubicBezTo>
                      <a:pt x="377" y="558"/>
                      <a:pt x="369" y="556"/>
                      <a:pt x="362" y="556"/>
                    </a:cubicBezTo>
                    <a:cubicBezTo>
                      <a:pt x="361" y="556"/>
                      <a:pt x="360" y="556"/>
                      <a:pt x="360" y="556"/>
                    </a:cubicBezTo>
                    <a:cubicBezTo>
                      <a:pt x="354" y="556"/>
                      <a:pt x="347" y="557"/>
                      <a:pt x="342" y="561"/>
                    </a:cubicBezTo>
                    <a:cubicBezTo>
                      <a:pt x="341" y="562"/>
                      <a:pt x="339" y="563"/>
                      <a:pt x="338" y="563"/>
                    </a:cubicBezTo>
                    <a:cubicBezTo>
                      <a:pt x="331" y="565"/>
                      <a:pt x="326" y="569"/>
                      <a:pt x="324" y="575"/>
                    </a:cubicBezTo>
                    <a:cubicBezTo>
                      <a:pt x="323" y="576"/>
                      <a:pt x="322" y="577"/>
                      <a:pt x="322" y="578"/>
                    </a:cubicBezTo>
                    <a:cubicBezTo>
                      <a:pt x="320" y="575"/>
                      <a:pt x="320" y="572"/>
                      <a:pt x="318" y="570"/>
                    </a:cubicBezTo>
                    <a:cubicBezTo>
                      <a:pt x="316" y="566"/>
                      <a:pt x="313" y="563"/>
                      <a:pt x="309" y="562"/>
                    </a:cubicBezTo>
                    <a:cubicBezTo>
                      <a:pt x="307" y="561"/>
                      <a:pt x="305" y="560"/>
                      <a:pt x="302" y="559"/>
                    </a:cubicBezTo>
                    <a:cubicBezTo>
                      <a:pt x="297" y="556"/>
                      <a:pt x="295" y="554"/>
                      <a:pt x="298" y="548"/>
                    </a:cubicBezTo>
                    <a:cubicBezTo>
                      <a:pt x="299" y="545"/>
                      <a:pt x="297" y="545"/>
                      <a:pt x="295" y="543"/>
                    </a:cubicBezTo>
                    <a:cubicBezTo>
                      <a:pt x="295" y="543"/>
                      <a:pt x="294" y="542"/>
                      <a:pt x="293" y="542"/>
                    </a:cubicBezTo>
                    <a:cubicBezTo>
                      <a:pt x="292" y="542"/>
                      <a:pt x="292" y="543"/>
                      <a:pt x="291" y="544"/>
                    </a:cubicBezTo>
                    <a:cubicBezTo>
                      <a:pt x="288" y="548"/>
                      <a:pt x="284" y="553"/>
                      <a:pt x="281" y="557"/>
                    </a:cubicBezTo>
                    <a:cubicBezTo>
                      <a:pt x="280" y="558"/>
                      <a:pt x="280" y="558"/>
                      <a:pt x="279" y="558"/>
                    </a:cubicBezTo>
                    <a:cubicBezTo>
                      <a:pt x="278" y="558"/>
                      <a:pt x="277" y="558"/>
                      <a:pt x="277" y="557"/>
                    </a:cubicBezTo>
                    <a:cubicBezTo>
                      <a:pt x="273" y="552"/>
                      <a:pt x="270" y="547"/>
                      <a:pt x="266" y="542"/>
                    </a:cubicBezTo>
                    <a:cubicBezTo>
                      <a:pt x="264" y="540"/>
                      <a:pt x="265" y="539"/>
                      <a:pt x="267" y="538"/>
                    </a:cubicBezTo>
                    <a:cubicBezTo>
                      <a:pt x="269" y="537"/>
                      <a:pt x="272" y="536"/>
                      <a:pt x="274" y="534"/>
                    </a:cubicBezTo>
                    <a:cubicBezTo>
                      <a:pt x="275" y="534"/>
                      <a:pt x="276" y="533"/>
                      <a:pt x="275" y="531"/>
                    </a:cubicBezTo>
                    <a:cubicBezTo>
                      <a:pt x="275" y="531"/>
                      <a:pt x="275" y="531"/>
                      <a:pt x="274" y="531"/>
                    </a:cubicBezTo>
                    <a:cubicBezTo>
                      <a:pt x="274" y="531"/>
                      <a:pt x="274" y="531"/>
                      <a:pt x="273" y="531"/>
                    </a:cubicBezTo>
                    <a:cubicBezTo>
                      <a:pt x="273" y="533"/>
                      <a:pt x="272" y="534"/>
                      <a:pt x="271" y="534"/>
                    </a:cubicBezTo>
                    <a:cubicBezTo>
                      <a:pt x="270" y="534"/>
                      <a:pt x="269" y="534"/>
                      <a:pt x="268" y="534"/>
                    </a:cubicBezTo>
                    <a:cubicBezTo>
                      <a:pt x="267" y="533"/>
                      <a:pt x="265" y="532"/>
                      <a:pt x="263" y="532"/>
                    </a:cubicBezTo>
                    <a:cubicBezTo>
                      <a:pt x="260" y="531"/>
                      <a:pt x="258" y="529"/>
                      <a:pt x="260" y="526"/>
                    </a:cubicBezTo>
                    <a:cubicBezTo>
                      <a:pt x="257" y="528"/>
                      <a:pt x="255" y="529"/>
                      <a:pt x="252" y="529"/>
                    </a:cubicBezTo>
                    <a:cubicBezTo>
                      <a:pt x="250" y="530"/>
                      <a:pt x="249" y="530"/>
                      <a:pt x="247" y="530"/>
                    </a:cubicBezTo>
                    <a:cubicBezTo>
                      <a:pt x="244" y="530"/>
                      <a:pt x="242" y="529"/>
                      <a:pt x="239" y="525"/>
                    </a:cubicBezTo>
                    <a:cubicBezTo>
                      <a:pt x="238" y="524"/>
                      <a:pt x="236" y="523"/>
                      <a:pt x="235" y="523"/>
                    </a:cubicBezTo>
                    <a:cubicBezTo>
                      <a:pt x="234" y="523"/>
                      <a:pt x="234" y="523"/>
                      <a:pt x="234" y="523"/>
                    </a:cubicBezTo>
                    <a:cubicBezTo>
                      <a:pt x="233" y="523"/>
                      <a:pt x="233" y="523"/>
                      <a:pt x="233" y="523"/>
                    </a:cubicBezTo>
                    <a:cubicBezTo>
                      <a:pt x="230" y="523"/>
                      <a:pt x="230" y="521"/>
                      <a:pt x="230" y="519"/>
                    </a:cubicBezTo>
                    <a:cubicBezTo>
                      <a:pt x="230" y="516"/>
                      <a:pt x="232" y="513"/>
                      <a:pt x="230" y="511"/>
                    </a:cubicBezTo>
                    <a:cubicBezTo>
                      <a:pt x="230" y="511"/>
                      <a:pt x="230" y="511"/>
                      <a:pt x="229" y="511"/>
                    </a:cubicBezTo>
                    <a:cubicBezTo>
                      <a:pt x="227" y="511"/>
                      <a:pt x="227" y="512"/>
                      <a:pt x="227" y="514"/>
                    </a:cubicBezTo>
                    <a:cubicBezTo>
                      <a:pt x="227" y="519"/>
                      <a:pt x="228" y="524"/>
                      <a:pt x="228" y="529"/>
                    </a:cubicBezTo>
                    <a:cubicBezTo>
                      <a:pt x="229" y="533"/>
                      <a:pt x="229" y="536"/>
                      <a:pt x="224" y="536"/>
                    </a:cubicBezTo>
                    <a:cubicBezTo>
                      <a:pt x="224" y="536"/>
                      <a:pt x="223" y="536"/>
                      <a:pt x="223" y="537"/>
                    </a:cubicBezTo>
                    <a:cubicBezTo>
                      <a:pt x="220" y="538"/>
                      <a:pt x="218" y="538"/>
                      <a:pt x="217" y="538"/>
                    </a:cubicBezTo>
                    <a:cubicBezTo>
                      <a:pt x="215" y="538"/>
                      <a:pt x="214" y="536"/>
                      <a:pt x="212" y="532"/>
                    </a:cubicBezTo>
                    <a:cubicBezTo>
                      <a:pt x="212" y="530"/>
                      <a:pt x="211" y="529"/>
                      <a:pt x="210" y="529"/>
                    </a:cubicBezTo>
                    <a:cubicBezTo>
                      <a:pt x="209" y="529"/>
                      <a:pt x="209" y="529"/>
                      <a:pt x="208" y="530"/>
                    </a:cubicBezTo>
                    <a:cubicBezTo>
                      <a:pt x="205" y="531"/>
                      <a:pt x="202" y="532"/>
                      <a:pt x="199" y="533"/>
                    </a:cubicBezTo>
                    <a:cubicBezTo>
                      <a:pt x="198" y="534"/>
                      <a:pt x="197" y="534"/>
                      <a:pt x="196" y="534"/>
                    </a:cubicBezTo>
                    <a:cubicBezTo>
                      <a:pt x="194" y="534"/>
                      <a:pt x="193" y="533"/>
                      <a:pt x="193" y="531"/>
                    </a:cubicBezTo>
                    <a:cubicBezTo>
                      <a:pt x="192" y="530"/>
                      <a:pt x="192" y="529"/>
                      <a:pt x="190" y="529"/>
                    </a:cubicBezTo>
                    <a:cubicBezTo>
                      <a:pt x="190" y="529"/>
                      <a:pt x="189" y="529"/>
                      <a:pt x="189" y="529"/>
                    </a:cubicBezTo>
                    <a:cubicBezTo>
                      <a:pt x="186" y="530"/>
                      <a:pt x="188" y="532"/>
                      <a:pt x="188" y="533"/>
                    </a:cubicBezTo>
                    <a:cubicBezTo>
                      <a:pt x="188" y="534"/>
                      <a:pt x="188" y="535"/>
                      <a:pt x="189" y="536"/>
                    </a:cubicBezTo>
                    <a:cubicBezTo>
                      <a:pt x="190" y="539"/>
                      <a:pt x="189" y="541"/>
                      <a:pt x="187" y="541"/>
                    </a:cubicBezTo>
                    <a:cubicBezTo>
                      <a:pt x="186" y="541"/>
                      <a:pt x="186" y="541"/>
                      <a:pt x="186" y="541"/>
                    </a:cubicBezTo>
                    <a:cubicBezTo>
                      <a:pt x="185" y="541"/>
                      <a:pt x="185" y="541"/>
                      <a:pt x="185" y="541"/>
                    </a:cubicBezTo>
                    <a:cubicBezTo>
                      <a:pt x="183" y="541"/>
                      <a:pt x="183" y="542"/>
                      <a:pt x="183" y="544"/>
                    </a:cubicBezTo>
                    <a:cubicBezTo>
                      <a:pt x="184" y="545"/>
                      <a:pt x="184" y="547"/>
                      <a:pt x="184" y="548"/>
                    </a:cubicBezTo>
                    <a:cubicBezTo>
                      <a:pt x="184" y="550"/>
                      <a:pt x="184" y="551"/>
                      <a:pt x="186" y="551"/>
                    </a:cubicBezTo>
                    <a:cubicBezTo>
                      <a:pt x="186" y="551"/>
                      <a:pt x="187" y="551"/>
                      <a:pt x="187" y="551"/>
                    </a:cubicBezTo>
                    <a:cubicBezTo>
                      <a:pt x="187" y="551"/>
                      <a:pt x="187" y="551"/>
                      <a:pt x="187" y="551"/>
                    </a:cubicBezTo>
                    <a:cubicBezTo>
                      <a:pt x="189" y="551"/>
                      <a:pt x="189" y="553"/>
                      <a:pt x="189" y="555"/>
                    </a:cubicBezTo>
                    <a:cubicBezTo>
                      <a:pt x="189" y="558"/>
                      <a:pt x="189" y="562"/>
                      <a:pt x="189" y="565"/>
                    </a:cubicBezTo>
                    <a:cubicBezTo>
                      <a:pt x="190" y="567"/>
                      <a:pt x="189" y="568"/>
                      <a:pt x="187" y="569"/>
                    </a:cubicBezTo>
                    <a:cubicBezTo>
                      <a:pt x="187" y="569"/>
                      <a:pt x="187" y="569"/>
                      <a:pt x="186" y="569"/>
                    </a:cubicBezTo>
                    <a:cubicBezTo>
                      <a:pt x="185" y="569"/>
                      <a:pt x="184" y="568"/>
                      <a:pt x="184" y="567"/>
                    </a:cubicBezTo>
                    <a:cubicBezTo>
                      <a:pt x="183" y="565"/>
                      <a:pt x="181" y="564"/>
                      <a:pt x="179" y="564"/>
                    </a:cubicBezTo>
                    <a:cubicBezTo>
                      <a:pt x="179" y="564"/>
                      <a:pt x="178" y="564"/>
                      <a:pt x="178" y="564"/>
                    </a:cubicBezTo>
                    <a:cubicBezTo>
                      <a:pt x="172" y="565"/>
                      <a:pt x="167" y="565"/>
                      <a:pt x="161" y="566"/>
                    </a:cubicBezTo>
                    <a:cubicBezTo>
                      <a:pt x="161" y="566"/>
                      <a:pt x="160" y="566"/>
                      <a:pt x="160" y="566"/>
                    </a:cubicBezTo>
                    <a:cubicBezTo>
                      <a:pt x="158" y="566"/>
                      <a:pt x="156" y="565"/>
                      <a:pt x="155" y="563"/>
                    </a:cubicBezTo>
                    <a:cubicBezTo>
                      <a:pt x="152" y="558"/>
                      <a:pt x="149" y="553"/>
                      <a:pt x="146" y="549"/>
                    </a:cubicBezTo>
                    <a:cubicBezTo>
                      <a:pt x="143" y="544"/>
                      <a:pt x="145" y="540"/>
                      <a:pt x="151" y="540"/>
                    </a:cubicBezTo>
                    <a:cubicBezTo>
                      <a:pt x="152" y="540"/>
                      <a:pt x="153" y="540"/>
                      <a:pt x="154" y="540"/>
                    </a:cubicBezTo>
                    <a:cubicBezTo>
                      <a:pt x="155" y="540"/>
                      <a:pt x="156" y="540"/>
                      <a:pt x="157" y="540"/>
                    </a:cubicBezTo>
                    <a:cubicBezTo>
                      <a:pt x="157" y="540"/>
                      <a:pt x="158" y="540"/>
                      <a:pt x="158" y="540"/>
                    </a:cubicBezTo>
                    <a:cubicBezTo>
                      <a:pt x="160" y="540"/>
                      <a:pt x="161" y="539"/>
                      <a:pt x="160" y="537"/>
                    </a:cubicBezTo>
                    <a:cubicBezTo>
                      <a:pt x="160" y="534"/>
                      <a:pt x="159" y="530"/>
                      <a:pt x="158" y="527"/>
                    </a:cubicBezTo>
                    <a:cubicBezTo>
                      <a:pt x="158" y="525"/>
                      <a:pt x="156" y="524"/>
                      <a:pt x="155" y="524"/>
                    </a:cubicBezTo>
                    <a:cubicBezTo>
                      <a:pt x="147" y="523"/>
                      <a:pt x="140" y="522"/>
                      <a:pt x="133" y="521"/>
                    </a:cubicBezTo>
                    <a:cubicBezTo>
                      <a:pt x="132" y="521"/>
                      <a:pt x="132" y="521"/>
                      <a:pt x="132" y="521"/>
                    </a:cubicBezTo>
                    <a:cubicBezTo>
                      <a:pt x="130" y="521"/>
                      <a:pt x="130" y="523"/>
                      <a:pt x="130" y="524"/>
                    </a:cubicBezTo>
                    <a:cubicBezTo>
                      <a:pt x="129" y="525"/>
                      <a:pt x="126" y="527"/>
                      <a:pt x="129" y="529"/>
                    </a:cubicBezTo>
                    <a:cubicBezTo>
                      <a:pt x="132" y="531"/>
                      <a:pt x="132" y="533"/>
                      <a:pt x="129" y="536"/>
                    </a:cubicBezTo>
                    <a:cubicBezTo>
                      <a:pt x="127" y="538"/>
                      <a:pt x="125" y="542"/>
                      <a:pt x="123" y="544"/>
                    </a:cubicBezTo>
                    <a:cubicBezTo>
                      <a:pt x="121" y="546"/>
                      <a:pt x="121" y="547"/>
                      <a:pt x="123" y="549"/>
                    </a:cubicBezTo>
                    <a:cubicBezTo>
                      <a:pt x="127" y="555"/>
                      <a:pt x="127" y="555"/>
                      <a:pt x="123" y="561"/>
                    </a:cubicBezTo>
                    <a:cubicBezTo>
                      <a:pt x="122" y="563"/>
                      <a:pt x="120" y="565"/>
                      <a:pt x="119" y="567"/>
                    </a:cubicBezTo>
                    <a:cubicBezTo>
                      <a:pt x="117" y="570"/>
                      <a:pt x="114" y="573"/>
                      <a:pt x="110" y="574"/>
                    </a:cubicBezTo>
                    <a:cubicBezTo>
                      <a:pt x="106" y="575"/>
                      <a:pt x="106" y="578"/>
                      <a:pt x="108" y="580"/>
                    </a:cubicBezTo>
                    <a:cubicBezTo>
                      <a:pt x="111" y="586"/>
                      <a:pt x="111" y="592"/>
                      <a:pt x="109" y="598"/>
                    </a:cubicBezTo>
                    <a:cubicBezTo>
                      <a:pt x="109" y="600"/>
                      <a:pt x="108" y="601"/>
                      <a:pt x="107" y="602"/>
                    </a:cubicBezTo>
                    <a:cubicBezTo>
                      <a:pt x="104" y="606"/>
                      <a:pt x="101" y="609"/>
                      <a:pt x="99" y="613"/>
                    </a:cubicBezTo>
                    <a:cubicBezTo>
                      <a:pt x="97" y="615"/>
                      <a:pt x="95" y="616"/>
                      <a:pt x="92" y="616"/>
                    </a:cubicBezTo>
                    <a:cubicBezTo>
                      <a:pt x="91" y="617"/>
                      <a:pt x="90" y="617"/>
                      <a:pt x="89" y="617"/>
                    </a:cubicBezTo>
                    <a:cubicBezTo>
                      <a:pt x="83" y="617"/>
                      <a:pt x="79" y="614"/>
                      <a:pt x="77" y="609"/>
                    </a:cubicBezTo>
                    <a:cubicBezTo>
                      <a:pt x="76" y="607"/>
                      <a:pt x="75" y="606"/>
                      <a:pt x="73" y="606"/>
                    </a:cubicBezTo>
                    <a:cubicBezTo>
                      <a:pt x="72" y="606"/>
                      <a:pt x="72" y="606"/>
                      <a:pt x="71" y="607"/>
                    </a:cubicBezTo>
                    <a:cubicBezTo>
                      <a:pt x="70" y="607"/>
                      <a:pt x="70" y="607"/>
                      <a:pt x="69" y="607"/>
                    </a:cubicBezTo>
                    <a:cubicBezTo>
                      <a:pt x="68" y="607"/>
                      <a:pt x="67" y="606"/>
                      <a:pt x="67" y="604"/>
                    </a:cubicBezTo>
                    <a:cubicBezTo>
                      <a:pt x="68" y="602"/>
                      <a:pt x="62" y="597"/>
                      <a:pt x="59" y="597"/>
                    </a:cubicBezTo>
                    <a:cubicBezTo>
                      <a:pt x="59" y="597"/>
                      <a:pt x="59" y="597"/>
                      <a:pt x="59" y="597"/>
                    </a:cubicBezTo>
                    <a:cubicBezTo>
                      <a:pt x="58" y="597"/>
                      <a:pt x="58" y="598"/>
                      <a:pt x="58" y="600"/>
                    </a:cubicBezTo>
                    <a:cubicBezTo>
                      <a:pt x="59" y="606"/>
                      <a:pt x="56" y="610"/>
                      <a:pt x="51" y="613"/>
                    </a:cubicBezTo>
                    <a:cubicBezTo>
                      <a:pt x="49" y="613"/>
                      <a:pt x="50" y="614"/>
                      <a:pt x="50" y="616"/>
                    </a:cubicBezTo>
                    <a:cubicBezTo>
                      <a:pt x="52" y="619"/>
                      <a:pt x="53" y="623"/>
                      <a:pt x="55" y="626"/>
                    </a:cubicBezTo>
                    <a:cubicBezTo>
                      <a:pt x="56" y="629"/>
                      <a:pt x="55" y="630"/>
                      <a:pt x="53" y="630"/>
                    </a:cubicBezTo>
                    <a:cubicBezTo>
                      <a:pt x="52" y="630"/>
                      <a:pt x="52" y="630"/>
                      <a:pt x="52" y="630"/>
                    </a:cubicBezTo>
                    <a:cubicBezTo>
                      <a:pt x="52" y="630"/>
                      <a:pt x="51" y="630"/>
                      <a:pt x="51" y="630"/>
                    </a:cubicBezTo>
                    <a:cubicBezTo>
                      <a:pt x="44" y="629"/>
                      <a:pt x="44" y="629"/>
                      <a:pt x="42" y="621"/>
                    </a:cubicBezTo>
                    <a:cubicBezTo>
                      <a:pt x="40" y="611"/>
                      <a:pt x="37" y="602"/>
                      <a:pt x="34" y="593"/>
                    </a:cubicBezTo>
                    <a:cubicBezTo>
                      <a:pt x="30" y="584"/>
                      <a:pt x="30" y="575"/>
                      <a:pt x="28" y="567"/>
                    </a:cubicBezTo>
                    <a:cubicBezTo>
                      <a:pt x="28" y="565"/>
                      <a:pt x="29" y="564"/>
                      <a:pt x="30" y="564"/>
                    </a:cubicBezTo>
                    <a:cubicBezTo>
                      <a:pt x="34" y="563"/>
                      <a:pt x="37" y="562"/>
                      <a:pt x="40" y="560"/>
                    </a:cubicBezTo>
                    <a:cubicBezTo>
                      <a:pt x="41" y="560"/>
                      <a:pt x="43" y="560"/>
                      <a:pt x="43" y="558"/>
                    </a:cubicBezTo>
                    <a:cubicBezTo>
                      <a:pt x="42" y="557"/>
                      <a:pt x="42" y="554"/>
                      <a:pt x="39" y="554"/>
                    </a:cubicBezTo>
                    <a:cubicBezTo>
                      <a:pt x="36" y="554"/>
                      <a:pt x="34" y="552"/>
                      <a:pt x="36" y="549"/>
                    </a:cubicBezTo>
                    <a:cubicBezTo>
                      <a:pt x="36" y="548"/>
                      <a:pt x="36" y="548"/>
                      <a:pt x="35" y="547"/>
                    </a:cubicBezTo>
                    <a:cubicBezTo>
                      <a:pt x="32" y="543"/>
                      <a:pt x="31" y="539"/>
                      <a:pt x="33" y="534"/>
                    </a:cubicBezTo>
                    <a:cubicBezTo>
                      <a:pt x="29" y="536"/>
                      <a:pt x="26" y="537"/>
                      <a:pt x="23" y="539"/>
                    </a:cubicBezTo>
                    <a:cubicBezTo>
                      <a:pt x="19" y="542"/>
                      <a:pt x="16" y="543"/>
                      <a:pt x="12" y="543"/>
                    </a:cubicBezTo>
                    <a:cubicBezTo>
                      <a:pt x="11" y="543"/>
                      <a:pt x="11" y="542"/>
                      <a:pt x="10" y="542"/>
                    </a:cubicBezTo>
                    <a:cubicBezTo>
                      <a:pt x="6" y="542"/>
                      <a:pt x="4" y="540"/>
                      <a:pt x="5" y="536"/>
                    </a:cubicBezTo>
                    <a:cubicBezTo>
                      <a:pt x="7" y="531"/>
                      <a:pt x="9" y="526"/>
                      <a:pt x="11" y="521"/>
                    </a:cubicBezTo>
                    <a:cubicBezTo>
                      <a:pt x="11" y="520"/>
                      <a:pt x="12" y="519"/>
                      <a:pt x="13" y="519"/>
                    </a:cubicBezTo>
                    <a:cubicBezTo>
                      <a:pt x="21" y="514"/>
                      <a:pt x="28" y="510"/>
                      <a:pt x="35" y="505"/>
                    </a:cubicBezTo>
                    <a:cubicBezTo>
                      <a:pt x="38" y="504"/>
                      <a:pt x="38" y="502"/>
                      <a:pt x="36" y="500"/>
                    </a:cubicBezTo>
                    <a:cubicBezTo>
                      <a:pt x="35" y="499"/>
                      <a:pt x="34" y="498"/>
                      <a:pt x="33" y="497"/>
                    </a:cubicBezTo>
                    <a:cubicBezTo>
                      <a:pt x="30" y="495"/>
                      <a:pt x="29" y="493"/>
                      <a:pt x="32" y="490"/>
                    </a:cubicBezTo>
                    <a:cubicBezTo>
                      <a:pt x="33" y="489"/>
                      <a:pt x="33" y="488"/>
                      <a:pt x="33" y="486"/>
                    </a:cubicBezTo>
                    <a:cubicBezTo>
                      <a:pt x="32" y="481"/>
                      <a:pt x="33" y="475"/>
                      <a:pt x="30" y="469"/>
                    </a:cubicBezTo>
                    <a:cubicBezTo>
                      <a:pt x="30" y="468"/>
                      <a:pt x="30" y="467"/>
                      <a:pt x="31" y="466"/>
                    </a:cubicBezTo>
                    <a:cubicBezTo>
                      <a:pt x="32" y="465"/>
                      <a:pt x="34" y="464"/>
                      <a:pt x="35" y="462"/>
                    </a:cubicBezTo>
                    <a:cubicBezTo>
                      <a:pt x="36" y="460"/>
                      <a:pt x="37" y="459"/>
                      <a:pt x="39" y="459"/>
                    </a:cubicBezTo>
                    <a:cubicBezTo>
                      <a:pt x="40" y="459"/>
                      <a:pt x="41" y="460"/>
                      <a:pt x="42" y="461"/>
                    </a:cubicBezTo>
                    <a:cubicBezTo>
                      <a:pt x="43" y="462"/>
                      <a:pt x="44" y="463"/>
                      <a:pt x="46" y="463"/>
                    </a:cubicBezTo>
                    <a:cubicBezTo>
                      <a:pt x="46" y="463"/>
                      <a:pt x="46" y="463"/>
                      <a:pt x="47" y="463"/>
                    </a:cubicBezTo>
                    <a:cubicBezTo>
                      <a:pt x="44" y="459"/>
                      <a:pt x="45" y="454"/>
                      <a:pt x="42" y="451"/>
                    </a:cubicBezTo>
                    <a:cubicBezTo>
                      <a:pt x="42" y="451"/>
                      <a:pt x="42" y="450"/>
                      <a:pt x="42" y="450"/>
                    </a:cubicBezTo>
                    <a:cubicBezTo>
                      <a:pt x="43" y="446"/>
                      <a:pt x="39" y="443"/>
                      <a:pt x="39" y="439"/>
                    </a:cubicBezTo>
                    <a:cubicBezTo>
                      <a:pt x="39" y="437"/>
                      <a:pt x="39" y="436"/>
                      <a:pt x="40" y="436"/>
                    </a:cubicBezTo>
                    <a:cubicBezTo>
                      <a:pt x="41" y="435"/>
                      <a:pt x="41" y="435"/>
                      <a:pt x="42" y="435"/>
                    </a:cubicBezTo>
                    <a:cubicBezTo>
                      <a:pt x="43" y="435"/>
                      <a:pt x="43" y="435"/>
                      <a:pt x="44" y="435"/>
                    </a:cubicBezTo>
                    <a:cubicBezTo>
                      <a:pt x="45" y="436"/>
                      <a:pt x="44" y="437"/>
                      <a:pt x="44" y="438"/>
                    </a:cubicBezTo>
                    <a:cubicBezTo>
                      <a:pt x="44" y="439"/>
                      <a:pt x="44" y="441"/>
                      <a:pt x="44" y="441"/>
                    </a:cubicBezTo>
                    <a:cubicBezTo>
                      <a:pt x="45" y="441"/>
                      <a:pt x="45" y="441"/>
                      <a:pt x="45" y="441"/>
                    </a:cubicBezTo>
                    <a:cubicBezTo>
                      <a:pt x="45" y="441"/>
                      <a:pt x="45" y="441"/>
                      <a:pt x="45" y="441"/>
                    </a:cubicBezTo>
                    <a:cubicBezTo>
                      <a:pt x="50" y="441"/>
                      <a:pt x="51" y="446"/>
                      <a:pt x="56" y="446"/>
                    </a:cubicBezTo>
                    <a:cubicBezTo>
                      <a:pt x="57" y="446"/>
                      <a:pt x="58" y="447"/>
                      <a:pt x="58" y="448"/>
                    </a:cubicBezTo>
                    <a:cubicBezTo>
                      <a:pt x="57" y="452"/>
                      <a:pt x="59" y="452"/>
                      <a:pt x="62" y="453"/>
                    </a:cubicBezTo>
                    <a:cubicBezTo>
                      <a:pt x="68" y="455"/>
                      <a:pt x="74" y="457"/>
                      <a:pt x="80" y="459"/>
                    </a:cubicBezTo>
                    <a:cubicBezTo>
                      <a:pt x="84" y="460"/>
                      <a:pt x="88" y="462"/>
                      <a:pt x="90" y="467"/>
                    </a:cubicBezTo>
                    <a:cubicBezTo>
                      <a:pt x="91" y="469"/>
                      <a:pt x="92" y="470"/>
                      <a:pt x="93" y="470"/>
                    </a:cubicBezTo>
                    <a:cubicBezTo>
                      <a:pt x="93" y="470"/>
                      <a:pt x="94" y="469"/>
                      <a:pt x="95" y="468"/>
                    </a:cubicBezTo>
                    <a:cubicBezTo>
                      <a:pt x="98" y="464"/>
                      <a:pt x="101" y="460"/>
                      <a:pt x="103" y="457"/>
                    </a:cubicBezTo>
                    <a:cubicBezTo>
                      <a:pt x="105" y="455"/>
                      <a:pt x="107" y="454"/>
                      <a:pt x="109" y="454"/>
                    </a:cubicBezTo>
                    <a:cubicBezTo>
                      <a:pt x="111" y="454"/>
                      <a:pt x="113" y="455"/>
                      <a:pt x="115" y="457"/>
                    </a:cubicBezTo>
                    <a:cubicBezTo>
                      <a:pt x="116" y="459"/>
                      <a:pt x="117" y="460"/>
                      <a:pt x="118" y="462"/>
                    </a:cubicBezTo>
                    <a:cubicBezTo>
                      <a:pt x="119" y="464"/>
                      <a:pt x="120" y="465"/>
                      <a:pt x="122" y="465"/>
                    </a:cubicBezTo>
                    <a:cubicBezTo>
                      <a:pt x="123" y="465"/>
                      <a:pt x="123" y="465"/>
                      <a:pt x="124" y="465"/>
                    </a:cubicBezTo>
                    <a:cubicBezTo>
                      <a:pt x="125" y="465"/>
                      <a:pt x="125" y="465"/>
                      <a:pt x="125" y="465"/>
                    </a:cubicBezTo>
                    <a:cubicBezTo>
                      <a:pt x="126" y="465"/>
                      <a:pt x="127" y="465"/>
                      <a:pt x="129" y="466"/>
                    </a:cubicBezTo>
                    <a:cubicBezTo>
                      <a:pt x="126" y="458"/>
                      <a:pt x="129" y="452"/>
                      <a:pt x="131" y="446"/>
                    </a:cubicBezTo>
                    <a:cubicBezTo>
                      <a:pt x="132" y="442"/>
                      <a:pt x="131" y="441"/>
                      <a:pt x="128" y="440"/>
                    </a:cubicBezTo>
                    <a:cubicBezTo>
                      <a:pt x="124" y="439"/>
                      <a:pt x="124" y="438"/>
                      <a:pt x="128" y="435"/>
                    </a:cubicBezTo>
                    <a:cubicBezTo>
                      <a:pt x="128" y="435"/>
                      <a:pt x="129" y="435"/>
                      <a:pt x="129" y="434"/>
                    </a:cubicBezTo>
                    <a:cubicBezTo>
                      <a:pt x="131" y="433"/>
                      <a:pt x="132" y="432"/>
                      <a:pt x="132" y="432"/>
                    </a:cubicBezTo>
                    <a:cubicBezTo>
                      <a:pt x="133" y="432"/>
                      <a:pt x="134" y="433"/>
                      <a:pt x="135" y="436"/>
                    </a:cubicBezTo>
                    <a:cubicBezTo>
                      <a:pt x="137" y="442"/>
                      <a:pt x="139" y="449"/>
                      <a:pt x="142" y="455"/>
                    </a:cubicBezTo>
                    <a:cubicBezTo>
                      <a:pt x="142" y="456"/>
                      <a:pt x="143" y="456"/>
                      <a:pt x="143" y="457"/>
                    </a:cubicBezTo>
                    <a:cubicBezTo>
                      <a:pt x="143" y="456"/>
                      <a:pt x="143" y="456"/>
                      <a:pt x="143" y="455"/>
                    </a:cubicBezTo>
                    <a:cubicBezTo>
                      <a:pt x="143" y="452"/>
                      <a:pt x="143" y="448"/>
                      <a:pt x="143" y="444"/>
                    </a:cubicBezTo>
                    <a:cubicBezTo>
                      <a:pt x="143" y="442"/>
                      <a:pt x="143" y="440"/>
                      <a:pt x="141" y="438"/>
                    </a:cubicBezTo>
                    <a:cubicBezTo>
                      <a:pt x="139" y="436"/>
                      <a:pt x="140" y="433"/>
                      <a:pt x="140" y="431"/>
                    </a:cubicBezTo>
                    <a:cubicBezTo>
                      <a:pt x="140" y="426"/>
                      <a:pt x="140" y="420"/>
                      <a:pt x="138" y="415"/>
                    </a:cubicBezTo>
                    <a:cubicBezTo>
                      <a:pt x="138" y="413"/>
                      <a:pt x="136" y="411"/>
                      <a:pt x="138" y="410"/>
                    </a:cubicBezTo>
                    <a:cubicBezTo>
                      <a:pt x="139" y="409"/>
                      <a:pt x="141" y="408"/>
                      <a:pt x="143" y="408"/>
                    </a:cubicBezTo>
                    <a:cubicBezTo>
                      <a:pt x="143" y="408"/>
                      <a:pt x="144" y="408"/>
                      <a:pt x="144" y="409"/>
                    </a:cubicBezTo>
                    <a:cubicBezTo>
                      <a:pt x="145" y="409"/>
                      <a:pt x="146" y="409"/>
                      <a:pt x="147" y="409"/>
                    </a:cubicBezTo>
                    <a:cubicBezTo>
                      <a:pt x="148" y="409"/>
                      <a:pt x="149" y="409"/>
                      <a:pt x="150" y="408"/>
                    </a:cubicBezTo>
                    <a:cubicBezTo>
                      <a:pt x="150" y="407"/>
                      <a:pt x="151" y="407"/>
                      <a:pt x="151" y="407"/>
                    </a:cubicBezTo>
                    <a:cubicBezTo>
                      <a:pt x="152" y="407"/>
                      <a:pt x="153" y="407"/>
                      <a:pt x="153" y="408"/>
                    </a:cubicBezTo>
                    <a:cubicBezTo>
                      <a:pt x="154" y="409"/>
                      <a:pt x="155" y="410"/>
                      <a:pt x="155" y="410"/>
                    </a:cubicBezTo>
                    <a:cubicBezTo>
                      <a:pt x="156" y="410"/>
                      <a:pt x="157" y="409"/>
                      <a:pt x="158" y="409"/>
                    </a:cubicBezTo>
                    <a:cubicBezTo>
                      <a:pt x="159" y="408"/>
                      <a:pt x="160" y="408"/>
                      <a:pt x="162" y="408"/>
                    </a:cubicBezTo>
                    <a:cubicBezTo>
                      <a:pt x="165" y="408"/>
                      <a:pt x="167" y="409"/>
                      <a:pt x="169" y="412"/>
                    </a:cubicBezTo>
                    <a:cubicBezTo>
                      <a:pt x="170" y="414"/>
                      <a:pt x="171" y="416"/>
                      <a:pt x="173" y="417"/>
                    </a:cubicBezTo>
                    <a:cubicBezTo>
                      <a:pt x="174" y="418"/>
                      <a:pt x="175" y="419"/>
                      <a:pt x="176" y="419"/>
                    </a:cubicBezTo>
                    <a:cubicBezTo>
                      <a:pt x="176" y="419"/>
                      <a:pt x="177" y="418"/>
                      <a:pt x="178" y="417"/>
                    </a:cubicBezTo>
                    <a:cubicBezTo>
                      <a:pt x="178" y="416"/>
                      <a:pt x="179" y="416"/>
                      <a:pt x="180" y="416"/>
                    </a:cubicBezTo>
                    <a:cubicBezTo>
                      <a:pt x="180" y="416"/>
                      <a:pt x="181" y="416"/>
                      <a:pt x="181" y="416"/>
                    </a:cubicBezTo>
                    <a:cubicBezTo>
                      <a:pt x="183" y="417"/>
                      <a:pt x="185" y="417"/>
                      <a:pt x="187" y="417"/>
                    </a:cubicBezTo>
                    <a:cubicBezTo>
                      <a:pt x="188" y="417"/>
                      <a:pt x="188" y="417"/>
                      <a:pt x="188" y="417"/>
                    </a:cubicBezTo>
                    <a:cubicBezTo>
                      <a:pt x="190" y="417"/>
                      <a:pt x="191" y="416"/>
                      <a:pt x="193" y="416"/>
                    </a:cubicBezTo>
                    <a:cubicBezTo>
                      <a:pt x="201" y="413"/>
                      <a:pt x="202" y="405"/>
                      <a:pt x="205" y="400"/>
                    </a:cubicBezTo>
                    <a:cubicBezTo>
                      <a:pt x="207" y="395"/>
                      <a:pt x="207" y="390"/>
                      <a:pt x="207" y="385"/>
                    </a:cubicBezTo>
                    <a:cubicBezTo>
                      <a:pt x="208" y="382"/>
                      <a:pt x="209" y="379"/>
                      <a:pt x="205" y="377"/>
                    </a:cubicBezTo>
                    <a:cubicBezTo>
                      <a:pt x="203" y="376"/>
                      <a:pt x="202" y="374"/>
                      <a:pt x="201" y="372"/>
                    </a:cubicBezTo>
                    <a:cubicBezTo>
                      <a:pt x="200" y="373"/>
                      <a:pt x="198" y="374"/>
                      <a:pt x="197" y="375"/>
                    </a:cubicBezTo>
                    <a:cubicBezTo>
                      <a:pt x="196" y="376"/>
                      <a:pt x="195" y="376"/>
                      <a:pt x="195" y="376"/>
                    </a:cubicBezTo>
                    <a:cubicBezTo>
                      <a:pt x="194" y="376"/>
                      <a:pt x="194" y="376"/>
                      <a:pt x="194" y="374"/>
                    </a:cubicBezTo>
                    <a:cubicBezTo>
                      <a:pt x="193" y="372"/>
                      <a:pt x="193" y="370"/>
                      <a:pt x="193" y="368"/>
                    </a:cubicBezTo>
                    <a:cubicBezTo>
                      <a:pt x="193" y="367"/>
                      <a:pt x="194" y="366"/>
                      <a:pt x="192" y="365"/>
                    </a:cubicBezTo>
                    <a:cubicBezTo>
                      <a:pt x="191" y="365"/>
                      <a:pt x="191" y="365"/>
                      <a:pt x="191" y="365"/>
                    </a:cubicBezTo>
                    <a:cubicBezTo>
                      <a:pt x="190" y="365"/>
                      <a:pt x="189" y="365"/>
                      <a:pt x="189" y="366"/>
                    </a:cubicBezTo>
                    <a:cubicBezTo>
                      <a:pt x="188" y="367"/>
                      <a:pt x="187" y="369"/>
                      <a:pt x="188" y="370"/>
                    </a:cubicBezTo>
                    <a:cubicBezTo>
                      <a:pt x="189" y="372"/>
                      <a:pt x="192" y="374"/>
                      <a:pt x="191" y="376"/>
                    </a:cubicBezTo>
                    <a:cubicBezTo>
                      <a:pt x="189" y="378"/>
                      <a:pt x="187" y="380"/>
                      <a:pt x="185" y="382"/>
                    </a:cubicBezTo>
                    <a:cubicBezTo>
                      <a:pt x="184" y="382"/>
                      <a:pt x="184" y="383"/>
                      <a:pt x="184" y="383"/>
                    </a:cubicBezTo>
                    <a:cubicBezTo>
                      <a:pt x="183" y="383"/>
                      <a:pt x="182" y="382"/>
                      <a:pt x="182" y="381"/>
                    </a:cubicBezTo>
                    <a:cubicBezTo>
                      <a:pt x="181" y="376"/>
                      <a:pt x="179" y="372"/>
                      <a:pt x="175" y="369"/>
                    </a:cubicBezTo>
                    <a:cubicBezTo>
                      <a:pt x="174" y="368"/>
                      <a:pt x="174" y="367"/>
                      <a:pt x="174" y="366"/>
                    </a:cubicBezTo>
                    <a:cubicBezTo>
                      <a:pt x="174" y="361"/>
                      <a:pt x="174" y="356"/>
                      <a:pt x="174" y="351"/>
                    </a:cubicBezTo>
                    <a:cubicBezTo>
                      <a:pt x="174" y="348"/>
                      <a:pt x="175" y="347"/>
                      <a:pt x="176" y="347"/>
                    </a:cubicBezTo>
                    <a:cubicBezTo>
                      <a:pt x="177" y="347"/>
                      <a:pt x="178" y="347"/>
                      <a:pt x="179" y="348"/>
                    </a:cubicBezTo>
                    <a:cubicBezTo>
                      <a:pt x="180" y="349"/>
                      <a:pt x="181" y="349"/>
                      <a:pt x="183" y="349"/>
                    </a:cubicBezTo>
                    <a:cubicBezTo>
                      <a:pt x="184" y="349"/>
                      <a:pt x="185" y="349"/>
                      <a:pt x="186" y="348"/>
                    </a:cubicBezTo>
                    <a:cubicBezTo>
                      <a:pt x="190" y="346"/>
                      <a:pt x="193" y="345"/>
                      <a:pt x="197" y="345"/>
                    </a:cubicBezTo>
                    <a:cubicBezTo>
                      <a:pt x="197" y="345"/>
                      <a:pt x="197" y="345"/>
                      <a:pt x="198" y="345"/>
                    </a:cubicBezTo>
                    <a:cubicBezTo>
                      <a:pt x="198" y="345"/>
                      <a:pt x="198" y="345"/>
                      <a:pt x="198" y="345"/>
                    </a:cubicBezTo>
                    <a:cubicBezTo>
                      <a:pt x="201" y="345"/>
                      <a:pt x="204" y="343"/>
                      <a:pt x="205" y="340"/>
                    </a:cubicBezTo>
                    <a:cubicBezTo>
                      <a:pt x="206" y="338"/>
                      <a:pt x="206" y="336"/>
                      <a:pt x="209" y="336"/>
                    </a:cubicBezTo>
                    <a:cubicBezTo>
                      <a:pt x="209" y="336"/>
                      <a:pt x="209" y="337"/>
                      <a:pt x="209" y="337"/>
                    </a:cubicBezTo>
                    <a:cubicBezTo>
                      <a:pt x="212" y="337"/>
                      <a:pt x="214" y="338"/>
                      <a:pt x="214" y="341"/>
                    </a:cubicBezTo>
                    <a:cubicBezTo>
                      <a:pt x="215" y="344"/>
                      <a:pt x="217" y="347"/>
                      <a:pt x="219" y="350"/>
                    </a:cubicBezTo>
                    <a:cubicBezTo>
                      <a:pt x="219" y="350"/>
                      <a:pt x="220" y="351"/>
                      <a:pt x="221" y="351"/>
                    </a:cubicBezTo>
                    <a:cubicBezTo>
                      <a:pt x="221" y="351"/>
                      <a:pt x="221" y="351"/>
                      <a:pt x="221" y="351"/>
                    </a:cubicBezTo>
                    <a:cubicBezTo>
                      <a:pt x="223" y="351"/>
                      <a:pt x="224" y="350"/>
                      <a:pt x="224" y="348"/>
                    </a:cubicBezTo>
                    <a:cubicBezTo>
                      <a:pt x="224" y="344"/>
                      <a:pt x="222" y="341"/>
                      <a:pt x="220" y="338"/>
                    </a:cubicBezTo>
                    <a:cubicBezTo>
                      <a:pt x="217" y="333"/>
                      <a:pt x="217" y="333"/>
                      <a:pt x="223" y="331"/>
                    </a:cubicBezTo>
                    <a:cubicBezTo>
                      <a:pt x="231" y="328"/>
                      <a:pt x="232" y="328"/>
                      <a:pt x="226" y="321"/>
                    </a:cubicBezTo>
                    <a:cubicBezTo>
                      <a:pt x="221" y="314"/>
                      <a:pt x="220" y="306"/>
                      <a:pt x="220" y="298"/>
                    </a:cubicBezTo>
                    <a:cubicBezTo>
                      <a:pt x="219" y="294"/>
                      <a:pt x="219" y="291"/>
                      <a:pt x="219" y="287"/>
                    </a:cubicBezTo>
                    <a:cubicBezTo>
                      <a:pt x="219" y="287"/>
                      <a:pt x="219" y="286"/>
                      <a:pt x="219" y="286"/>
                    </a:cubicBezTo>
                    <a:cubicBezTo>
                      <a:pt x="219" y="286"/>
                      <a:pt x="218" y="286"/>
                      <a:pt x="218" y="286"/>
                    </a:cubicBezTo>
                    <a:cubicBezTo>
                      <a:pt x="218" y="286"/>
                      <a:pt x="217" y="286"/>
                      <a:pt x="217" y="286"/>
                    </a:cubicBezTo>
                    <a:cubicBezTo>
                      <a:pt x="216" y="286"/>
                      <a:pt x="215" y="286"/>
                      <a:pt x="215" y="286"/>
                    </a:cubicBezTo>
                    <a:cubicBezTo>
                      <a:pt x="214" y="286"/>
                      <a:pt x="213" y="286"/>
                      <a:pt x="212" y="286"/>
                    </a:cubicBezTo>
                    <a:cubicBezTo>
                      <a:pt x="207" y="286"/>
                      <a:pt x="205" y="283"/>
                      <a:pt x="204" y="278"/>
                    </a:cubicBezTo>
                    <a:cubicBezTo>
                      <a:pt x="204" y="275"/>
                      <a:pt x="203" y="273"/>
                      <a:pt x="203" y="270"/>
                    </a:cubicBezTo>
                    <a:cubicBezTo>
                      <a:pt x="202" y="268"/>
                      <a:pt x="202" y="265"/>
                      <a:pt x="204" y="263"/>
                    </a:cubicBezTo>
                    <a:cubicBezTo>
                      <a:pt x="205" y="257"/>
                      <a:pt x="204" y="256"/>
                      <a:pt x="198" y="254"/>
                    </a:cubicBezTo>
                    <a:cubicBezTo>
                      <a:pt x="198" y="254"/>
                      <a:pt x="197" y="254"/>
                      <a:pt x="197" y="254"/>
                    </a:cubicBezTo>
                    <a:cubicBezTo>
                      <a:pt x="193" y="248"/>
                      <a:pt x="185" y="246"/>
                      <a:pt x="181" y="241"/>
                    </a:cubicBezTo>
                    <a:cubicBezTo>
                      <a:pt x="180" y="241"/>
                      <a:pt x="180" y="240"/>
                      <a:pt x="179" y="239"/>
                    </a:cubicBezTo>
                    <a:cubicBezTo>
                      <a:pt x="177" y="240"/>
                      <a:pt x="176" y="243"/>
                      <a:pt x="174" y="243"/>
                    </a:cubicBezTo>
                    <a:cubicBezTo>
                      <a:pt x="173" y="243"/>
                      <a:pt x="172" y="242"/>
                      <a:pt x="170" y="240"/>
                    </a:cubicBezTo>
                    <a:cubicBezTo>
                      <a:pt x="170" y="245"/>
                      <a:pt x="169" y="250"/>
                      <a:pt x="168" y="254"/>
                    </a:cubicBezTo>
                    <a:cubicBezTo>
                      <a:pt x="167" y="255"/>
                      <a:pt x="168" y="256"/>
                      <a:pt x="169" y="257"/>
                    </a:cubicBezTo>
                    <a:cubicBezTo>
                      <a:pt x="171" y="259"/>
                      <a:pt x="174" y="262"/>
                      <a:pt x="176" y="264"/>
                    </a:cubicBezTo>
                    <a:cubicBezTo>
                      <a:pt x="178" y="266"/>
                      <a:pt x="178" y="268"/>
                      <a:pt x="175" y="269"/>
                    </a:cubicBezTo>
                    <a:cubicBezTo>
                      <a:pt x="173" y="270"/>
                      <a:pt x="170" y="271"/>
                      <a:pt x="168" y="272"/>
                    </a:cubicBezTo>
                    <a:cubicBezTo>
                      <a:pt x="167" y="272"/>
                      <a:pt x="166" y="272"/>
                      <a:pt x="166" y="272"/>
                    </a:cubicBezTo>
                    <a:cubicBezTo>
                      <a:pt x="164" y="272"/>
                      <a:pt x="163" y="270"/>
                      <a:pt x="164" y="268"/>
                    </a:cubicBezTo>
                    <a:cubicBezTo>
                      <a:pt x="165" y="265"/>
                      <a:pt x="164" y="264"/>
                      <a:pt x="161" y="263"/>
                    </a:cubicBezTo>
                    <a:cubicBezTo>
                      <a:pt x="158" y="261"/>
                      <a:pt x="153" y="260"/>
                      <a:pt x="152" y="254"/>
                    </a:cubicBezTo>
                    <a:cubicBezTo>
                      <a:pt x="152" y="254"/>
                      <a:pt x="151" y="253"/>
                      <a:pt x="150" y="252"/>
                    </a:cubicBezTo>
                    <a:cubicBezTo>
                      <a:pt x="150" y="255"/>
                      <a:pt x="151" y="258"/>
                      <a:pt x="150" y="259"/>
                    </a:cubicBezTo>
                    <a:cubicBezTo>
                      <a:pt x="146" y="262"/>
                      <a:pt x="147" y="267"/>
                      <a:pt x="146" y="272"/>
                    </a:cubicBezTo>
                    <a:cubicBezTo>
                      <a:pt x="145" y="276"/>
                      <a:pt x="143" y="278"/>
                      <a:pt x="140" y="278"/>
                    </a:cubicBezTo>
                    <a:cubicBezTo>
                      <a:pt x="139" y="278"/>
                      <a:pt x="138" y="278"/>
                      <a:pt x="137" y="277"/>
                    </a:cubicBezTo>
                    <a:cubicBezTo>
                      <a:pt x="136" y="277"/>
                      <a:pt x="136" y="277"/>
                      <a:pt x="135" y="277"/>
                    </a:cubicBezTo>
                    <a:cubicBezTo>
                      <a:pt x="132" y="277"/>
                      <a:pt x="130" y="279"/>
                      <a:pt x="127" y="279"/>
                    </a:cubicBezTo>
                    <a:cubicBezTo>
                      <a:pt x="125" y="280"/>
                      <a:pt x="125" y="282"/>
                      <a:pt x="124" y="284"/>
                    </a:cubicBezTo>
                    <a:cubicBezTo>
                      <a:pt x="123" y="286"/>
                      <a:pt x="118" y="289"/>
                      <a:pt x="114" y="289"/>
                    </a:cubicBezTo>
                    <a:cubicBezTo>
                      <a:pt x="113" y="289"/>
                      <a:pt x="112" y="288"/>
                      <a:pt x="112" y="288"/>
                    </a:cubicBezTo>
                    <a:cubicBezTo>
                      <a:pt x="110" y="286"/>
                      <a:pt x="110" y="277"/>
                      <a:pt x="113" y="277"/>
                    </a:cubicBezTo>
                    <a:cubicBezTo>
                      <a:pt x="115" y="276"/>
                      <a:pt x="115" y="275"/>
                      <a:pt x="116" y="273"/>
                    </a:cubicBezTo>
                    <a:cubicBezTo>
                      <a:pt x="116" y="268"/>
                      <a:pt x="118" y="262"/>
                      <a:pt x="117" y="257"/>
                    </a:cubicBezTo>
                    <a:cubicBezTo>
                      <a:pt x="117" y="256"/>
                      <a:pt x="117" y="256"/>
                      <a:pt x="117" y="255"/>
                    </a:cubicBezTo>
                    <a:cubicBezTo>
                      <a:pt x="120" y="249"/>
                      <a:pt x="118" y="245"/>
                      <a:pt x="113" y="242"/>
                    </a:cubicBezTo>
                    <a:cubicBezTo>
                      <a:pt x="111" y="241"/>
                      <a:pt x="112" y="240"/>
                      <a:pt x="113" y="239"/>
                    </a:cubicBezTo>
                    <a:cubicBezTo>
                      <a:pt x="114" y="237"/>
                      <a:pt x="115" y="235"/>
                      <a:pt x="112" y="234"/>
                    </a:cubicBezTo>
                    <a:cubicBezTo>
                      <a:pt x="111" y="234"/>
                      <a:pt x="111" y="233"/>
                      <a:pt x="111" y="233"/>
                    </a:cubicBezTo>
                    <a:cubicBezTo>
                      <a:pt x="111" y="230"/>
                      <a:pt x="109" y="230"/>
                      <a:pt x="107" y="230"/>
                    </a:cubicBezTo>
                    <a:cubicBezTo>
                      <a:pt x="104" y="230"/>
                      <a:pt x="103" y="228"/>
                      <a:pt x="106" y="226"/>
                    </a:cubicBezTo>
                    <a:cubicBezTo>
                      <a:pt x="108" y="223"/>
                      <a:pt x="109" y="218"/>
                      <a:pt x="115" y="218"/>
                    </a:cubicBezTo>
                    <a:cubicBezTo>
                      <a:pt x="115" y="218"/>
                      <a:pt x="115" y="218"/>
                      <a:pt x="115" y="218"/>
                    </a:cubicBezTo>
                    <a:cubicBezTo>
                      <a:pt x="115" y="218"/>
                      <a:pt x="115" y="218"/>
                      <a:pt x="115" y="218"/>
                    </a:cubicBezTo>
                    <a:cubicBezTo>
                      <a:pt x="115" y="218"/>
                      <a:pt x="115" y="217"/>
                      <a:pt x="116" y="217"/>
                    </a:cubicBezTo>
                    <a:cubicBezTo>
                      <a:pt x="117" y="215"/>
                      <a:pt x="118" y="214"/>
                      <a:pt x="119" y="214"/>
                    </a:cubicBezTo>
                    <a:cubicBezTo>
                      <a:pt x="120" y="214"/>
                      <a:pt x="120" y="215"/>
                      <a:pt x="122" y="217"/>
                    </a:cubicBezTo>
                    <a:cubicBezTo>
                      <a:pt x="123" y="218"/>
                      <a:pt x="123" y="219"/>
                      <a:pt x="124" y="219"/>
                    </a:cubicBezTo>
                    <a:cubicBezTo>
                      <a:pt x="124" y="219"/>
                      <a:pt x="125" y="219"/>
                      <a:pt x="126" y="218"/>
                    </a:cubicBezTo>
                    <a:cubicBezTo>
                      <a:pt x="127" y="218"/>
                      <a:pt x="127" y="218"/>
                      <a:pt x="128" y="218"/>
                    </a:cubicBezTo>
                    <a:cubicBezTo>
                      <a:pt x="130" y="218"/>
                      <a:pt x="133" y="219"/>
                      <a:pt x="135" y="221"/>
                    </a:cubicBezTo>
                    <a:cubicBezTo>
                      <a:pt x="136" y="222"/>
                      <a:pt x="136" y="223"/>
                      <a:pt x="138" y="223"/>
                    </a:cubicBezTo>
                    <a:cubicBezTo>
                      <a:pt x="141" y="224"/>
                      <a:pt x="139" y="227"/>
                      <a:pt x="141" y="229"/>
                    </a:cubicBezTo>
                    <a:cubicBezTo>
                      <a:pt x="143" y="226"/>
                      <a:pt x="145" y="224"/>
                      <a:pt x="148" y="222"/>
                    </a:cubicBezTo>
                    <a:cubicBezTo>
                      <a:pt x="149" y="221"/>
                      <a:pt x="148" y="219"/>
                      <a:pt x="148" y="218"/>
                    </a:cubicBezTo>
                    <a:cubicBezTo>
                      <a:pt x="146" y="215"/>
                      <a:pt x="148" y="213"/>
                      <a:pt x="151" y="213"/>
                    </a:cubicBezTo>
                    <a:cubicBezTo>
                      <a:pt x="156" y="212"/>
                      <a:pt x="159" y="209"/>
                      <a:pt x="162" y="204"/>
                    </a:cubicBezTo>
                    <a:cubicBezTo>
                      <a:pt x="163" y="203"/>
                      <a:pt x="163" y="202"/>
                      <a:pt x="164" y="202"/>
                    </a:cubicBezTo>
                    <a:cubicBezTo>
                      <a:pt x="164" y="202"/>
                      <a:pt x="164" y="202"/>
                      <a:pt x="164" y="202"/>
                    </a:cubicBezTo>
                    <a:cubicBezTo>
                      <a:pt x="164" y="202"/>
                      <a:pt x="165" y="202"/>
                      <a:pt x="165" y="202"/>
                    </a:cubicBezTo>
                    <a:cubicBezTo>
                      <a:pt x="168" y="202"/>
                      <a:pt x="168" y="200"/>
                      <a:pt x="167" y="197"/>
                    </a:cubicBezTo>
                    <a:cubicBezTo>
                      <a:pt x="166" y="193"/>
                      <a:pt x="166" y="192"/>
                      <a:pt x="171" y="190"/>
                    </a:cubicBezTo>
                    <a:cubicBezTo>
                      <a:pt x="175" y="189"/>
                      <a:pt x="179" y="181"/>
                      <a:pt x="177" y="178"/>
                    </a:cubicBezTo>
                    <a:cubicBezTo>
                      <a:pt x="176" y="177"/>
                      <a:pt x="176" y="175"/>
                      <a:pt x="176" y="174"/>
                    </a:cubicBezTo>
                    <a:cubicBezTo>
                      <a:pt x="176" y="171"/>
                      <a:pt x="176" y="170"/>
                      <a:pt x="178" y="170"/>
                    </a:cubicBezTo>
                    <a:cubicBezTo>
                      <a:pt x="179" y="170"/>
                      <a:pt x="179" y="170"/>
                      <a:pt x="180" y="170"/>
                    </a:cubicBezTo>
                    <a:cubicBezTo>
                      <a:pt x="181" y="170"/>
                      <a:pt x="181" y="170"/>
                      <a:pt x="181" y="170"/>
                    </a:cubicBezTo>
                    <a:cubicBezTo>
                      <a:pt x="182" y="170"/>
                      <a:pt x="182" y="170"/>
                      <a:pt x="183" y="170"/>
                    </a:cubicBezTo>
                    <a:cubicBezTo>
                      <a:pt x="183" y="169"/>
                      <a:pt x="183" y="168"/>
                      <a:pt x="183" y="167"/>
                    </a:cubicBezTo>
                    <a:cubicBezTo>
                      <a:pt x="182" y="166"/>
                      <a:pt x="180" y="164"/>
                      <a:pt x="182" y="163"/>
                    </a:cubicBezTo>
                    <a:cubicBezTo>
                      <a:pt x="184" y="161"/>
                      <a:pt x="186" y="159"/>
                      <a:pt x="189" y="159"/>
                    </a:cubicBezTo>
                    <a:cubicBezTo>
                      <a:pt x="189" y="159"/>
                      <a:pt x="189" y="159"/>
                      <a:pt x="190" y="159"/>
                    </a:cubicBezTo>
                    <a:cubicBezTo>
                      <a:pt x="191" y="159"/>
                      <a:pt x="191" y="159"/>
                      <a:pt x="192" y="159"/>
                    </a:cubicBezTo>
                    <a:cubicBezTo>
                      <a:pt x="194" y="159"/>
                      <a:pt x="194" y="158"/>
                      <a:pt x="193" y="155"/>
                    </a:cubicBezTo>
                    <a:cubicBezTo>
                      <a:pt x="193" y="154"/>
                      <a:pt x="192" y="153"/>
                      <a:pt x="192" y="152"/>
                    </a:cubicBezTo>
                    <a:cubicBezTo>
                      <a:pt x="191" y="147"/>
                      <a:pt x="193" y="144"/>
                      <a:pt x="198" y="143"/>
                    </a:cubicBezTo>
                    <a:cubicBezTo>
                      <a:pt x="203" y="142"/>
                      <a:pt x="208" y="141"/>
                      <a:pt x="213" y="140"/>
                    </a:cubicBezTo>
                    <a:cubicBezTo>
                      <a:pt x="213" y="140"/>
                      <a:pt x="213" y="140"/>
                      <a:pt x="214" y="140"/>
                    </a:cubicBezTo>
                    <a:cubicBezTo>
                      <a:pt x="214" y="140"/>
                      <a:pt x="214" y="140"/>
                      <a:pt x="214" y="140"/>
                    </a:cubicBezTo>
                    <a:cubicBezTo>
                      <a:pt x="215" y="141"/>
                      <a:pt x="216" y="141"/>
                      <a:pt x="217" y="141"/>
                    </a:cubicBezTo>
                    <a:cubicBezTo>
                      <a:pt x="218" y="141"/>
                      <a:pt x="219" y="141"/>
                      <a:pt x="220" y="139"/>
                    </a:cubicBezTo>
                    <a:cubicBezTo>
                      <a:pt x="220" y="139"/>
                      <a:pt x="221" y="139"/>
                      <a:pt x="221" y="139"/>
                    </a:cubicBezTo>
                    <a:cubicBezTo>
                      <a:pt x="222" y="139"/>
                      <a:pt x="223" y="139"/>
                      <a:pt x="224" y="140"/>
                    </a:cubicBezTo>
                    <a:cubicBezTo>
                      <a:pt x="225" y="142"/>
                      <a:pt x="226" y="143"/>
                      <a:pt x="228" y="143"/>
                    </a:cubicBezTo>
                    <a:cubicBezTo>
                      <a:pt x="229" y="143"/>
                      <a:pt x="229" y="143"/>
                      <a:pt x="230" y="142"/>
                    </a:cubicBezTo>
                    <a:cubicBezTo>
                      <a:pt x="230" y="142"/>
                      <a:pt x="230" y="143"/>
                      <a:pt x="230" y="143"/>
                    </a:cubicBezTo>
                    <a:cubicBezTo>
                      <a:pt x="230" y="143"/>
                      <a:pt x="230" y="142"/>
                      <a:pt x="230" y="142"/>
                    </a:cubicBezTo>
                    <a:cubicBezTo>
                      <a:pt x="230" y="138"/>
                      <a:pt x="230" y="134"/>
                      <a:pt x="231" y="130"/>
                    </a:cubicBezTo>
                    <a:cubicBezTo>
                      <a:pt x="232" y="127"/>
                      <a:pt x="233" y="126"/>
                      <a:pt x="235" y="126"/>
                    </a:cubicBezTo>
                    <a:cubicBezTo>
                      <a:pt x="236" y="126"/>
                      <a:pt x="236" y="126"/>
                      <a:pt x="236" y="126"/>
                    </a:cubicBezTo>
                    <a:cubicBezTo>
                      <a:pt x="236" y="126"/>
                      <a:pt x="237" y="126"/>
                      <a:pt x="237" y="126"/>
                    </a:cubicBezTo>
                    <a:cubicBezTo>
                      <a:pt x="239" y="126"/>
                      <a:pt x="239" y="126"/>
                      <a:pt x="240" y="122"/>
                    </a:cubicBezTo>
                    <a:cubicBezTo>
                      <a:pt x="239" y="124"/>
                      <a:pt x="237" y="125"/>
                      <a:pt x="235" y="125"/>
                    </a:cubicBezTo>
                    <a:cubicBezTo>
                      <a:pt x="233" y="125"/>
                      <a:pt x="231" y="124"/>
                      <a:pt x="230" y="123"/>
                    </a:cubicBezTo>
                    <a:cubicBezTo>
                      <a:pt x="226" y="120"/>
                      <a:pt x="222" y="116"/>
                      <a:pt x="220" y="111"/>
                    </a:cubicBezTo>
                    <a:cubicBezTo>
                      <a:pt x="219" y="107"/>
                      <a:pt x="222" y="105"/>
                      <a:pt x="223" y="100"/>
                    </a:cubicBezTo>
                    <a:cubicBezTo>
                      <a:pt x="220" y="103"/>
                      <a:pt x="217" y="104"/>
                      <a:pt x="214" y="104"/>
                    </a:cubicBezTo>
                    <a:cubicBezTo>
                      <a:pt x="214" y="104"/>
                      <a:pt x="213" y="104"/>
                      <a:pt x="213" y="104"/>
                    </a:cubicBezTo>
                    <a:cubicBezTo>
                      <a:pt x="213" y="104"/>
                      <a:pt x="213" y="104"/>
                      <a:pt x="213" y="104"/>
                    </a:cubicBezTo>
                    <a:cubicBezTo>
                      <a:pt x="212" y="104"/>
                      <a:pt x="211" y="104"/>
                      <a:pt x="210" y="106"/>
                    </a:cubicBezTo>
                    <a:cubicBezTo>
                      <a:pt x="209" y="107"/>
                      <a:pt x="209" y="107"/>
                      <a:pt x="207" y="107"/>
                    </a:cubicBezTo>
                    <a:cubicBezTo>
                      <a:pt x="207" y="107"/>
                      <a:pt x="207" y="107"/>
                      <a:pt x="206" y="107"/>
                    </a:cubicBezTo>
                    <a:cubicBezTo>
                      <a:pt x="205" y="107"/>
                      <a:pt x="205" y="105"/>
                      <a:pt x="205" y="104"/>
                    </a:cubicBezTo>
                    <a:cubicBezTo>
                      <a:pt x="205" y="101"/>
                      <a:pt x="205" y="99"/>
                      <a:pt x="204" y="96"/>
                    </a:cubicBezTo>
                    <a:cubicBezTo>
                      <a:pt x="204" y="93"/>
                      <a:pt x="204" y="89"/>
                      <a:pt x="208" y="88"/>
                    </a:cubicBezTo>
                    <a:cubicBezTo>
                      <a:pt x="210" y="87"/>
                      <a:pt x="210" y="86"/>
                      <a:pt x="210" y="84"/>
                    </a:cubicBezTo>
                    <a:cubicBezTo>
                      <a:pt x="210" y="81"/>
                      <a:pt x="211" y="80"/>
                      <a:pt x="214" y="80"/>
                    </a:cubicBezTo>
                    <a:cubicBezTo>
                      <a:pt x="214" y="80"/>
                      <a:pt x="215" y="80"/>
                      <a:pt x="215" y="80"/>
                    </a:cubicBezTo>
                    <a:cubicBezTo>
                      <a:pt x="216" y="80"/>
                      <a:pt x="216" y="80"/>
                      <a:pt x="217" y="80"/>
                    </a:cubicBezTo>
                    <a:cubicBezTo>
                      <a:pt x="217" y="80"/>
                      <a:pt x="218" y="80"/>
                      <a:pt x="219" y="80"/>
                    </a:cubicBezTo>
                    <a:cubicBezTo>
                      <a:pt x="219" y="80"/>
                      <a:pt x="219" y="80"/>
                      <a:pt x="219" y="80"/>
                    </a:cubicBezTo>
                    <a:cubicBezTo>
                      <a:pt x="220" y="80"/>
                      <a:pt x="221" y="80"/>
                      <a:pt x="222" y="80"/>
                    </a:cubicBezTo>
                    <a:cubicBezTo>
                      <a:pt x="223" y="80"/>
                      <a:pt x="224" y="80"/>
                      <a:pt x="224" y="80"/>
                    </a:cubicBezTo>
                    <a:cubicBezTo>
                      <a:pt x="227" y="78"/>
                      <a:pt x="223" y="76"/>
                      <a:pt x="224" y="74"/>
                    </a:cubicBezTo>
                    <a:cubicBezTo>
                      <a:pt x="225" y="70"/>
                      <a:pt x="223" y="67"/>
                      <a:pt x="223" y="63"/>
                    </a:cubicBezTo>
                    <a:cubicBezTo>
                      <a:pt x="223" y="60"/>
                      <a:pt x="223" y="59"/>
                      <a:pt x="225" y="59"/>
                    </a:cubicBezTo>
                    <a:cubicBezTo>
                      <a:pt x="226" y="59"/>
                      <a:pt x="227" y="59"/>
                      <a:pt x="228" y="59"/>
                    </a:cubicBezTo>
                    <a:cubicBezTo>
                      <a:pt x="231" y="60"/>
                      <a:pt x="234" y="61"/>
                      <a:pt x="234" y="66"/>
                    </a:cubicBezTo>
                    <a:cubicBezTo>
                      <a:pt x="234" y="70"/>
                      <a:pt x="234" y="74"/>
                      <a:pt x="234" y="78"/>
                    </a:cubicBezTo>
                    <a:cubicBezTo>
                      <a:pt x="234" y="79"/>
                      <a:pt x="234" y="81"/>
                      <a:pt x="236" y="81"/>
                    </a:cubicBezTo>
                    <a:cubicBezTo>
                      <a:pt x="236" y="81"/>
                      <a:pt x="236" y="81"/>
                      <a:pt x="236" y="81"/>
                    </a:cubicBezTo>
                    <a:cubicBezTo>
                      <a:pt x="238" y="81"/>
                      <a:pt x="236" y="79"/>
                      <a:pt x="236" y="78"/>
                    </a:cubicBezTo>
                    <a:cubicBezTo>
                      <a:pt x="236" y="78"/>
                      <a:pt x="236" y="77"/>
                      <a:pt x="236" y="77"/>
                    </a:cubicBezTo>
                    <a:cubicBezTo>
                      <a:pt x="237" y="74"/>
                      <a:pt x="237" y="70"/>
                      <a:pt x="236" y="67"/>
                    </a:cubicBezTo>
                    <a:cubicBezTo>
                      <a:pt x="235" y="62"/>
                      <a:pt x="238" y="60"/>
                      <a:pt x="243" y="60"/>
                    </a:cubicBezTo>
                    <a:cubicBezTo>
                      <a:pt x="244" y="60"/>
                      <a:pt x="244" y="60"/>
                      <a:pt x="245" y="60"/>
                    </a:cubicBezTo>
                    <a:cubicBezTo>
                      <a:pt x="249" y="61"/>
                      <a:pt x="254" y="61"/>
                      <a:pt x="258" y="62"/>
                    </a:cubicBezTo>
                    <a:cubicBezTo>
                      <a:pt x="259" y="63"/>
                      <a:pt x="259" y="63"/>
                      <a:pt x="260" y="63"/>
                    </a:cubicBezTo>
                    <a:cubicBezTo>
                      <a:pt x="264" y="63"/>
                      <a:pt x="267" y="59"/>
                      <a:pt x="265" y="56"/>
                    </a:cubicBezTo>
                    <a:cubicBezTo>
                      <a:pt x="263" y="52"/>
                      <a:pt x="265" y="51"/>
                      <a:pt x="266" y="48"/>
                    </a:cubicBezTo>
                    <a:cubicBezTo>
                      <a:pt x="268" y="45"/>
                      <a:pt x="269" y="42"/>
                      <a:pt x="266" y="38"/>
                    </a:cubicBezTo>
                    <a:cubicBezTo>
                      <a:pt x="264" y="34"/>
                      <a:pt x="268" y="33"/>
                      <a:pt x="270" y="32"/>
                    </a:cubicBezTo>
                    <a:cubicBezTo>
                      <a:pt x="272" y="30"/>
                      <a:pt x="273" y="28"/>
                      <a:pt x="273" y="25"/>
                    </a:cubicBezTo>
                    <a:cubicBezTo>
                      <a:pt x="272" y="23"/>
                      <a:pt x="271" y="20"/>
                      <a:pt x="273" y="19"/>
                    </a:cubicBezTo>
                    <a:cubicBezTo>
                      <a:pt x="275" y="19"/>
                      <a:pt x="276" y="19"/>
                      <a:pt x="278" y="19"/>
                    </a:cubicBezTo>
                    <a:cubicBezTo>
                      <a:pt x="279" y="19"/>
                      <a:pt x="280" y="19"/>
                      <a:pt x="281" y="19"/>
                    </a:cubicBezTo>
                    <a:cubicBezTo>
                      <a:pt x="285" y="19"/>
                      <a:pt x="288" y="21"/>
                      <a:pt x="291" y="24"/>
                    </a:cubicBezTo>
                    <a:cubicBezTo>
                      <a:pt x="291" y="25"/>
                      <a:pt x="291" y="25"/>
                      <a:pt x="291" y="25"/>
                    </a:cubicBezTo>
                    <a:cubicBezTo>
                      <a:pt x="292" y="25"/>
                      <a:pt x="292" y="24"/>
                      <a:pt x="293" y="23"/>
                    </a:cubicBezTo>
                    <a:cubicBezTo>
                      <a:pt x="294" y="22"/>
                      <a:pt x="295" y="22"/>
                      <a:pt x="297" y="22"/>
                    </a:cubicBezTo>
                    <a:cubicBezTo>
                      <a:pt x="298" y="22"/>
                      <a:pt x="299" y="22"/>
                      <a:pt x="300" y="22"/>
                    </a:cubicBezTo>
                    <a:cubicBezTo>
                      <a:pt x="300" y="23"/>
                      <a:pt x="301" y="23"/>
                      <a:pt x="303" y="23"/>
                    </a:cubicBezTo>
                    <a:cubicBezTo>
                      <a:pt x="304" y="23"/>
                      <a:pt x="306" y="23"/>
                      <a:pt x="308" y="22"/>
                    </a:cubicBezTo>
                    <a:cubicBezTo>
                      <a:pt x="309" y="21"/>
                      <a:pt x="310" y="21"/>
                      <a:pt x="311" y="21"/>
                    </a:cubicBezTo>
                    <a:cubicBezTo>
                      <a:pt x="313" y="20"/>
                      <a:pt x="313" y="17"/>
                      <a:pt x="312" y="15"/>
                    </a:cubicBezTo>
                    <a:cubicBezTo>
                      <a:pt x="310" y="12"/>
                      <a:pt x="304" y="11"/>
                      <a:pt x="305" y="6"/>
                    </a:cubicBezTo>
                    <a:cubicBezTo>
                      <a:pt x="305" y="5"/>
                      <a:pt x="303" y="5"/>
                      <a:pt x="302" y="4"/>
                    </a:cubicBezTo>
                    <a:cubicBezTo>
                      <a:pt x="301" y="4"/>
                      <a:pt x="301" y="4"/>
                      <a:pt x="301" y="4"/>
                    </a:cubicBezTo>
                    <a:cubicBezTo>
                      <a:pt x="301" y="4"/>
                      <a:pt x="302" y="4"/>
                      <a:pt x="302" y="4"/>
                    </a:cubicBezTo>
                    <a:moveTo>
                      <a:pt x="302" y="0"/>
                    </a:moveTo>
                    <a:cubicBezTo>
                      <a:pt x="300" y="0"/>
                      <a:pt x="299" y="0"/>
                      <a:pt x="298" y="2"/>
                    </a:cubicBezTo>
                    <a:cubicBezTo>
                      <a:pt x="297" y="4"/>
                      <a:pt x="298" y="6"/>
                      <a:pt x="299" y="7"/>
                    </a:cubicBezTo>
                    <a:cubicBezTo>
                      <a:pt x="300" y="8"/>
                      <a:pt x="300" y="8"/>
                      <a:pt x="301" y="8"/>
                    </a:cubicBezTo>
                    <a:cubicBezTo>
                      <a:pt x="302" y="12"/>
                      <a:pt x="304" y="14"/>
                      <a:pt x="306" y="16"/>
                    </a:cubicBezTo>
                    <a:cubicBezTo>
                      <a:pt x="307" y="16"/>
                      <a:pt x="308" y="17"/>
                      <a:pt x="308" y="17"/>
                    </a:cubicBezTo>
                    <a:cubicBezTo>
                      <a:pt x="308" y="18"/>
                      <a:pt x="308" y="18"/>
                      <a:pt x="307" y="18"/>
                    </a:cubicBezTo>
                    <a:cubicBezTo>
                      <a:pt x="307" y="18"/>
                      <a:pt x="307" y="18"/>
                      <a:pt x="306" y="18"/>
                    </a:cubicBezTo>
                    <a:cubicBezTo>
                      <a:pt x="305" y="19"/>
                      <a:pt x="304" y="19"/>
                      <a:pt x="303" y="19"/>
                    </a:cubicBezTo>
                    <a:cubicBezTo>
                      <a:pt x="302" y="19"/>
                      <a:pt x="302" y="19"/>
                      <a:pt x="301" y="19"/>
                    </a:cubicBezTo>
                    <a:cubicBezTo>
                      <a:pt x="300" y="18"/>
                      <a:pt x="298" y="18"/>
                      <a:pt x="297" y="18"/>
                    </a:cubicBezTo>
                    <a:cubicBezTo>
                      <a:pt x="295" y="18"/>
                      <a:pt x="293" y="18"/>
                      <a:pt x="292" y="19"/>
                    </a:cubicBezTo>
                    <a:cubicBezTo>
                      <a:pt x="289" y="17"/>
                      <a:pt x="286" y="15"/>
                      <a:pt x="281" y="15"/>
                    </a:cubicBezTo>
                    <a:cubicBezTo>
                      <a:pt x="280" y="15"/>
                      <a:pt x="279" y="15"/>
                      <a:pt x="278" y="15"/>
                    </a:cubicBezTo>
                    <a:cubicBezTo>
                      <a:pt x="276" y="15"/>
                      <a:pt x="273" y="15"/>
                      <a:pt x="271" y="16"/>
                    </a:cubicBezTo>
                    <a:cubicBezTo>
                      <a:pt x="267" y="18"/>
                      <a:pt x="268" y="23"/>
                      <a:pt x="269" y="25"/>
                    </a:cubicBezTo>
                    <a:cubicBezTo>
                      <a:pt x="269" y="25"/>
                      <a:pt x="269" y="25"/>
                      <a:pt x="269" y="25"/>
                    </a:cubicBezTo>
                    <a:cubicBezTo>
                      <a:pt x="269" y="27"/>
                      <a:pt x="269" y="27"/>
                      <a:pt x="267" y="29"/>
                    </a:cubicBezTo>
                    <a:cubicBezTo>
                      <a:pt x="267" y="29"/>
                      <a:pt x="266" y="29"/>
                      <a:pt x="266" y="29"/>
                    </a:cubicBezTo>
                    <a:cubicBezTo>
                      <a:pt x="265" y="30"/>
                      <a:pt x="262" y="32"/>
                      <a:pt x="262" y="35"/>
                    </a:cubicBezTo>
                    <a:cubicBezTo>
                      <a:pt x="261" y="36"/>
                      <a:pt x="261" y="38"/>
                      <a:pt x="263" y="40"/>
                    </a:cubicBezTo>
                    <a:cubicBezTo>
                      <a:pt x="264" y="42"/>
                      <a:pt x="264" y="43"/>
                      <a:pt x="263" y="46"/>
                    </a:cubicBezTo>
                    <a:cubicBezTo>
                      <a:pt x="262" y="47"/>
                      <a:pt x="262" y="47"/>
                      <a:pt x="262" y="47"/>
                    </a:cubicBezTo>
                    <a:cubicBezTo>
                      <a:pt x="261" y="49"/>
                      <a:pt x="259" y="53"/>
                      <a:pt x="261" y="57"/>
                    </a:cubicBezTo>
                    <a:cubicBezTo>
                      <a:pt x="262" y="58"/>
                      <a:pt x="262" y="58"/>
                      <a:pt x="262" y="58"/>
                    </a:cubicBezTo>
                    <a:cubicBezTo>
                      <a:pt x="261" y="58"/>
                      <a:pt x="261" y="59"/>
                      <a:pt x="260" y="59"/>
                    </a:cubicBezTo>
                    <a:cubicBezTo>
                      <a:pt x="260" y="59"/>
                      <a:pt x="259" y="59"/>
                      <a:pt x="259" y="59"/>
                    </a:cubicBezTo>
                    <a:cubicBezTo>
                      <a:pt x="255" y="58"/>
                      <a:pt x="250" y="57"/>
                      <a:pt x="246" y="56"/>
                    </a:cubicBezTo>
                    <a:cubicBezTo>
                      <a:pt x="245" y="56"/>
                      <a:pt x="244" y="56"/>
                      <a:pt x="243" y="56"/>
                    </a:cubicBezTo>
                    <a:cubicBezTo>
                      <a:pt x="240" y="56"/>
                      <a:pt x="237" y="57"/>
                      <a:pt x="235" y="58"/>
                    </a:cubicBezTo>
                    <a:cubicBezTo>
                      <a:pt x="233" y="56"/>
                      <a:pt x="230" y="55"/>
                      <a:pt x="228" y="55"/>
                    </a:cubicBezTo>
                    <a:cubicBezTo>
                      <a:pt x="227" y="55"/>
                      <a:pt x="226" y="55"/>
                      <a:pt x="225" y="55"/>
                    </a:cubicBezTo>
                    <a:cubicBezTo>
                      <a:pt x="219" y="55"/>
                      <a:pt x="219" y="60"/>
                      <a:pt x="219" y="63"/>
                    </a:cubicBezTo>
                    <a:cubicBezTo>
                      <a:pt x="219" y="65"/>
                      <a:pt x="219" y="67"/>
                      <a:pt x="220" y="69"/>
                    </a:cubicBezTo>
                    <a:cubicBezTo>
                      <a:pt x="220" y="71"/>
                      <a:pt x="220" y="72"/>
                      <a:pt x="220" y="73"/>
                    </a:cubicBezTo>
                    <a:cubicBezTo>
                      <a:pt x="220" y="74"/>
                      <a:pt x="220" y="75"/>
                      <a:pt x="220" y="76"/>
                    </a:cubicBezTo>
                    <a:cubicBezTo>
                      <a:pt x="220" y="76"/>
                      <a:pt x="219" y="76"/>
                      <a:pt x="219" y="76"/>
                    </a:cubicBezTo>
                    <a:cubicBezTo>
                      <a:pt x="218" y="76"/>
                      <a:pt x="218" y="76"/>
                      <a:pt x="217" y="76"/>
                    </a:cubicBezTo>
                    <a:cubicBezTo>
                      <a:pt x="217" y="76"/>
                      <a:pt x="217" y="76"/>
                      <a:pt x="217" y="76"/>
                    </a:cubicBezTo>
                    <a:cubicBezTo>
                      <a:pt x="216" y="76"/>
                      <a:pt x="216" y="76"/>
                      <a:pt x="216" y="76"/>
                    </a:cubicBezTo>
                    <a:cubicBezTo>
                      <a:pt x="215" y="76"/>
                      <a:pt x="214" y="76"/>
                      <a:pt x="214" y="76"/>
                    </a:cubicBezTo>
                    <a:cubicBezTo>
                      <a:pt x="211" y="76"/>
                      <a:pt x="209" y="77"/>
                      <a:pt x="208" y="79"/>
                    </a:cubicBezTo>
                    <a:cubicBezTo>
                      <a:pt x="207" y="80"/>
                      <a:pt x="206" y="82"/>
                      <a:pt x="206" y="84"/>
                    </a:cubicBezTo>
                    <a:cubicBezTo>
                      <a:pt x="199" y="87"/>
                      <a:pt x="200" y="95"/>
                      <a:pt x="200" y="97"/>
                    </a:cubicBezTo>
                    <a:cubicBezTo>
                      <a:pt x="201" y="99"/>
                      <a:pt x="201" y="101"/>
                      <a:pt x="201" y="104"/>
                    </a:cubicBezTo>
                    <a:cubicBezTo>
                      <a:pt x="201" y="106"/>
                      <a:pt x="201" y="109"/>
                      <a:pt x="205" y="111"/>
                    </a:cubicBezTo>
                    <a:cubicBezTo>
                      <a:pt x="206" y="111"/>
                      <a:pt x="207" y="111"/>
                      <a:pt x="207" y="111"/>
                    </a:cubicBezTo>
                    <a:cubicBezTo>
                      <a:pt x="210" y="111"/>
                      <a:pt x="212" y="110"/>
                      <a:pt x="213" y="108"/>
                    </a:cubicBezTo>
                    <a:cubicBezTo>
                      <a:pt x="214" y="108"/>
                      <a:pt x="214" y="108"/>
                      <a:pt x="214" y="108"/>
                    </a:cubicBezTo>
                    <a:cubicBezTo>
                      <a:pt x="215" y="108"/>
                      <a:pt x="215" y="108"/>
                      <a:pt x="216" y="108"/>
                    </a:cubicBezTo>
                    <a:cubicBezTo>
                      <a:pt x="216" y="109"/>
                      <a:pt x="216" y="111"/>
                      <a:pt x="216" y="112"/>
                    </a:cubicBezTo>
                    <a:cubicBezTo>
                      <a:pt x="218" y="118"/>
                      <a:pt x="223" y="122"/>
                      <a:pt x="227" y="126"/>
                    </a:cubicBezTo>
                    <a:cubicBezTo>
                      <a:pt x="227" y="126"/>
                      <a:pt x="227" y="126"/>
                      <a:pt x="227" y="126"/>
                    </a:cubicBezTo>
                    <a:cubicBezTo>
                      <a:pt x="227" y="126"/>
                      <a:pt x="228" y="127"/>
                      <a:pt x="228" y="127"/>
                    </a:cubicBezTo>
                    <a:cubicBezTo>
                      <a:pt x="228" y="127"/>
                      <a:pt x="228" y="128"/>
                      <a:pt x="227" y="128"/>
                    </a:cubicBezTo>
                    <a:cubicBezTo>
                      <a:pt x="226" y="131"/>
                      <a:pt x="226" y="134"/>
                      <a:pt x="226" y="137"/>
                    </a:cubicBezTo>
                    <a:cubicBezTo>
                      <a:pt x="225" y="135"/>
                      <a:pt x="223" y="135"/>
                      <a:pt x="221" y="135"/>
                    </a:cubicBezTo>
                    <a:cubicBezTo>
                      <a:pt x="219" y="135"/>
                      <a:pt x="218" y="135"/>
                      <a:pt x="217" y="137"/>
                    </a:cubicBezTo>
                    <a:cubicBezTo>
                      <a:pt x="217" y="137"/>
                      <a:pt x="217" y="137"/>
                      <a:pt x="217" y="137"/>
                    </a:cubicBezTo>
                    <a:cubicBezTo>
                      <a:pt x="216" y="136"/>
                      <a:pt x="215" y="136"/>
                      <a:pt x="214" y="136"/>
                    </a:cubicBezTo>
                    <a:cubicBezTo>
                      <a:pt x="213" y="136"/>
                      <a:pt x="212" y="136"/>
                      <a:pt x="212" y="136"/>
                    </a:cubicBezTo>
                    <a:cubicBezTo>
                      <a:pt x="209" y="137"/>
                      <a:pt x="206" y="138"/>
                      <a:pt x="203" y="138"/>
                    </a:cubicBezTo>
                    <a:cubicBezTo>
                      <a:pt x="197" y="139"/>
                      <a:pt x="197" y="139"/>
                      <a:pt x="197" y="139"/>
                    </a:cubicBezTo>
                    <a:cubicBezTo>
                      <a:pt x="194" y="140"/>
                      <a:pt x="191" y="142"/>
                      <a:pt x="190" y="144"/>
                    </a:cubicBezTo>
                    <a:cubicBezTo>
                      <a:pt x="188" y="146"/>
                      <a:pt x="187" y="149"/>
                      <a:pt x="188" y="153"/>
                    </a:cubicBezTo>
                    <a:cubicBezTo>
                      <a:pt x="188" y="153"/>
                      <a:pt x="189" y="154"/>
                      <a:pt x="189" y="155"/>
                    </a:cubicBezTo>
                    <a:cubicBezTo>
                      <a:pt x="189" y="155"/>
                      <a:pt x="189" y="155"/>
                      <a:pt x="189" y="155"/>
                    </a:cubicBezTo>
                    <a:cubicBezTo>
                      <a:pt x="185" y="155"/>
                      <a:pt x="183" y="157"/>
                      <a:pt x="181" y="159"/>
                    </a:cubicBezTo>
                    <a:cubicBezTo>
                      <a:pt x="180" y="159"/>
                      <a:pt x="180" y="159"/>
                      <a:pt x="180" y="160"/>
                    </a:cubicBezTo>
                    <a:cubicBezTo>
                      <a:pt x="178" y="161"/>
                      <a:pt x="177" y="163"/>
                      <a:pt x="177" y="166"/>
                    </a:cubicBezTo>
                    <a:cubicBezTo>
                      <a:pt x="175" y="166"/>
                      <a:pt x="172" y="167"/>
                      <a:pt x="172" y="174"/>
                    </a:cubicBezTo>
                    <a:cubicBezTo>
                      <a:pt x="172" y="176"/>
                      <a:pt x="173" y="178"/>
                      <a:pt x="173" y="180"/>
                    </a:cubicBezTo>
                    <a:cubicBezTo>
                      <a:pt x="174" y="182"/>
                      <a:pt x="171" y="186"/>
                      <a:pt x="170" y="186"/>
                    </a:cubicBezTo>
                    <a:cubicBezTo>
                      <a:pt x="163" y="189"/>
                      <a:pt x="161" y="192"/>
                      <a:pt x="163" y="198"/>
                    </a:cubicBezTo>
                    <a:cubicBezTo>
                      <a:pt x="160" y="199"/>
                      <a:pt x="159" y="201"/>
                      <a:pt x="159" y="202"/>
                    </a:cubicBezTo>
                    <a:cubicBezTo>
                      <a:pt x="159" y="202"/>
                      <a:pt x="159" y="202"/>
                      <a:pt x="159" y="202"/>
                    </a:cubicBezTo>
                    <a:cubicBezTo>
                      <a:pt x="156" y="206"/>
                      <a:pt x="154" y="208"/>
                      <a:pt x="150" y="209"/>
                    </a:cubicBezTo>
                    <a:cubicBezTo>
                      <a:pt x="148" y="209"/>
                      <a:pt x="146" y="210"/>
                      <a:pt x="144" y="213"/>
                    </a:cubicBezTo>
                    <a:cubicBezTo>
                      <a:pt x="143" y="215"/>
                      <a:pt x="144" y="218"/>
                      <a:pt x="144" y="219"/>
                    </a:cubicBezTo>
                    <a:cubicBezTo>
                      <a:pt x="144" y="220"/>
                      <a:pt x="144" y="220"/>
                      <a:pt x="144" y="220"/>
                    </a:cubicBezTo>
                    <a:cubicBezTo>
                      <a:pt x="144" y="220"/>
                      <a:pt x="144" y="220"/>
                      <a:pt x="144" y="220"/>
                    </a:cubicBezTo>
                    <a:cubicBezTo>
                      <a:pt x="144" y="220"/>
                      <a:pt x="143" y="221"/>
                      <a:pt x="142" y="221"/>
                    </a:cubicBezTo>
                    <a:cubicBezTo>
                      <a:pt x="142" y="220"/>
                      <a:pt x="140" y="220"/>
                      <a:pt x="139" y="219"/>
                    </a:cubicBezTo>
                    <a:cubicBezTo>
                      <a:pt x="139" y="219"/>
                      <a:pt x="139" y="219"/>
                      <a:pt x="139" y="219"/>
                    </a:cubicBezTo>
                    <a:cubicBezTo>
                      <a:pt x="138" y="218"/>
                      <a:pt x="138" y="218"/>
                      <a:pt x="137" y="217"/>
                    </a:cubicBezTo>
                    <a:cubicBezTo>
                      <a:pt x="137" y="217"/>
                      <a:pt x="137" y="217"/>
                      <a:pt x="137" y="217"/>
                    </a:cubicBezTo>
                    <a:cubicBezTo>
                      <a:pt x="134" y="216"/>
                      <a:pt x="131" y="214"/>
                      <a:pt x="128" y="214"/>
                    </a:cubicBezTo>
                    <a:cubicBezTo>
                      <a:pt x="127" y="214"/>
                      <a:pt x="126" y="214"/>
                      <a:pt x="125" y="214"/>
                    </a:cubicBezTo>
                    <a:cubicBezTo>
                      <a:pt x="123" y="212"/>
                      <a:pt x="121" y="210"/>
                      <a:pt x="119" y="210"/>
                    </a:cubicBezTo>
                    <a:cubicBezTo>
                      <a:pt x="116" y="210"/>
                      <a:pt x="115" y="212"/>
                      <a:pt x="113" y="214"/>
                    </a:cubicBezTo>
                    <a:cubicBezTo>
                      <a:pt x="108" y="215"/>
                      <a:pt x="106" y="218"/>
                      <a:pt x="104" y="221"/>
                    </a:cubicBezTo>
                    <a:cubicBezTo>
                      <a:pt x="104" y="222"/>
                      <a:pt x="103" y="223"/>
                      <a:pt x="103" y="223"/>
                    </a:cubicBezTo>
                    <a:cubicBezTo>
                      <a:pt x="101" y="226"/>
                      <a:pt x="100" y="228"/>
                      <a:pt x="101" y="230"/>
                    </a:cubicBezTo>
                    <a:cubicBezTo>
                      <a:pt x="102" y="232"/>
                      <a:pt x="104" y="234"/>
                      <a:pt x="107" y="234"/>
                    </a:cubicBezTo>
                    <a:cubicBezTo>
                      <a:pt x="107" y="235"/>
                      <a:pt x="108" y="236"/>
                      <a:pt x="109" y="237"/>
                    </a:cubicBezTo>
                    <a:cubicBezTo>
                      <a:pt x="108" y="238"/>
                      <a:pt x="108" y="240"/>
                      <a:pt x="108" y="241"/>
                    </a:cubicBezTo>
                    <a:cubicBezTo>
                      <a:pt x="108" y="242"/>
                      <a:pt x="109" y="244"/>
                      <a:pt x="111" y="245"/>
                    </a:cubicBezTo>
                    <a:cubicBezTo>
                      <a:pt x="115" y="248"/>
                      <a:pt x="115" y="251"/>
                      <a:pt x="114" y="253"/>
                    </a:cubicBezTo>
                    <a:cubicBezTo>
                      <a:pt x="113" y="255"/>
                      <a:pt x="113" y="257"/>
                      <a:pt x="113" y="258"/>
                    </a:cubicBezTo>
                    <a:cubicBezTo>
                      <a:pt x="114" y="261"/>
                      <a:pt x="113" y="264"/>
                      <a:pt x="113" y="268"/>
                    </a:cubicBezTo>
                    <a:cubicBezTo>
                      <a:pt x="112" y="269"/>
                      <a:pt x="112" y="271"/>
                      <a:pt x="112" y="272"/>
                    </a:cubicBezTo>
                    <a:cubicBezTo>
                      <a:pt x="112" y="273"/>
                      <a:pt x="112" y="273"/>
                      <a:pt x="112" y="273"/>
                    </a:cubicBezTo>
                    <a:cubicBezTo>
                      <a:pt x="112" y="273"/>
                      <a:pt x="112" y="273"/>
                      <a:pt x="112" y="273"/>
                    </a:cubicBezTo>
                    <a:cubicBezTo>
                      <a:pt x="109" y="274"/>
                      <a:pt x="107" y="276"/>
                      <a:pt x="107" y="280"/>
                    </a:cubicBezTo>
                    <a:cubicBezTo>
                      <a:pt x="106" y="282"/>
                      <a:pt x="106" y="288"/>
                      <a:pt x="109" y="291"/>
                    </a:cubicBezTo>
                    <a:cubicBezTo>
                      <a:pt x="110" y="292"/>
                      <a:pt x="112" y="292"/>
                      <a:pt x="114" y="292"/>
                    </a:cubicBezTo>
                    <a:cubicBezTo>
                      <a:pt x="119" y="292"/>
                      <a:pt x="126" y="290"/>
                      <a:pt x="128" y="285"/>
                    </a:cubicBezTo>
                    <a:cubicBezTo>
                      <a:pt x="128" y="284"/>
                      <a:pt x="128" y="284"/>
                      <a:pt x="128" y="283"/>
                    </a:cubicBezTo>
                    <a:cubicBezTo>
                      <a:pt x="128" y="283"/>
                      <a:pt x="128" y="283"/>
                      <a:pt x="128" y="283"/>
                    </a:cubicBezTo>
                    <a:cubicBezTo>
                      <a:pt x="129" y="283"/>
                      <a:pt x="130" y="282"/>
                      <a:pt x="131" y="282"/>
                    </a:cubicBezTo>
                    <a:cubicBezTo>
                      <a:pt x="132" y="282"/>
                      <a:pt x="134" y="281"/>
                      <a:pt x="135" y="281"/>
                    </a:cubicBezTo>
                    <a:cubicBezTo>
                      <a:pt x="135" y="281"/>
                      <a:pt x="135" y="281"/>
                      <a:pt x="136" y="281"/>
                    </a:cubicBezTo>
                    <a:cubicBezTo>
                      <a:pt x="137" y="282"/>
                      <a:pt x="139" y="282"/>
                      <a:pt x="140" y="282"/>
                    </a:cubicBezTo>
                    <a:cubicBezTo>
                      <a:pt x="143" y="282"/>
                      <a:pt x="149" y="281"/>
                      <a:pt x="150" y="272"/>
                    </a:cubicBezTo>
                    <a:cubicBezTo>
                      <a:pt x="150" y="271"/>
                      <a:pt x="150" y="270"/>
                      <a:pt x="150" y="269"/>
                    </a:cubicBezTo>
                    <a:cubicBezTo>
                      <a:pt x="151" y="266"/>
                      <a:pt x="151" y="264"/>
                      <a:pt x="152" y="262"/>
                    </a:cubicBezTo>
                    <a:cubicBezTo>
                      <a:pt x="154" y="264"/>
                      <a:pt x="156" y="265"/>
                      <a:pt x="158" y="265"/>
                    </a:cubicBezTo>
                    <a:cubicBezTo>
                      <a:pt x="158" y="266"/>
                      <a:pt x="159" y="266"/>
                      <a:pt x="160" y="266"/>
                    </a:cubicBezTo>
                    <a:cubicBezTo>
                      <a:pt x="160" y="266"/>
                      <a:pt x="160" y="267"/>
                      <a:pt x="160" y="267"/>
                    </a:cubicBezTo>
                    <a:cubicBezTo>
                      <a:pt x="160" y="267"/>
                      <a:pt x="160" y="267"/>
                      <a:pt x="160" y="267"/>
                    </a:cubicBezTo>
                    <a:cubicBezTo>
                      <a:pt x="159" y="270"/>
                      <a:pt x="160" y="272"/>
                      <a:pt x="161" y="273"/>
                    </a:cubicBezTo>
                    <a:cubicBezTo>
                      <a:pt x="162" y="275"/>
                      <a:pt x="164" y="276"/>
                      <a:pt x="166" y="276"/>
                    </a:cubicBezTo>
                    <a:cubicBezTo>
                      <a:pt x="167" y="276"/>
                      <a:pt x="168" y="276"/>
                      <a:pt x="169" y="275"/>
                    </a:cubicBezTo>
                    <a:cubicBezTo>
                      <a:pt x="171" y="275"/>
                      <a:pt x="173" y="274"/>
                      <a:pt x="176" y="273"/>
                    </a:cubicBezTo>
                    <a:cubicBezTo>
                      <a:pt x="176" y="273"/>
                      <a:pt x="176" y="273"/>
                      <a:pt x="176" y="273"/>
                    </a:cubicBezTo>
                    <a:cubicBezTo>
                      <a:pt x="180" y="272"/>
                      <a:pt x="181" y="270"/>
                      <a:pt x="181" y="268"/>
                    </a:cubicBezTo>
                    <a:cubicBezTo>
                      <a:pt x="182" y="266"/>
                      <a:pt x="181" y="264"/>
                      <a:pt x="179" y="262"/>
                    </a:cubicBezTo>
                    <a:cubicBezTo>
                      <a:pt x="177" y="260"/>
                      <a:pt x="175" y="258"/>
                      <a:pt x="173" y="256"/>
                    </a:cubicBezTo>
                    <a:cubicBezTo>
                      <a:pt x="172" y="254"/>
                      <a:pt x="172" y="254"/>
                      <a:pt x="172" y="254"/>
                    </a:cubicBezTo>
                    <a:cubicBezTo>
                      <a:pt x="172" y="254"/>
                      <a:pt x="172" y="254"/>
                      <a:pt x="172" y="254"/>
                    </a:cubicBezTo>
                    <a:cubicBezTo>
                      <a:pt x="173" y="252"/>
                      <a:pt x="173" y="249"/>
                      <a:pt x="174" y="247"/>
                    </a:cubicBezTo>
                    <a:cubicBezTo>
                      <a:pt x="174" y="247"/>
                      <a:pt x="174" y="247"/>
                      <a:pt x="174" y="247"/>
                    </a:cubicBezTo>
                    <a:cubicBezTo>
                      <a:pt x="176" y="247"/>
                      <a:pt x="177" y="246"/>
                      <a:pt x="179" y="245"/>
                    </a:cubicBezTo>
                    <a:cubicBezTo>
                      <a:pt x="181" y="247"/>
                      <a:pt x="183" y="248"/>
                      <a:pt x="186" y="250"/>
                    </a:cubicBezTo>
                    <a:cubicBezTo>
                      <a:pt x="189" y="252"/>
                      <a:pt x="192" y="253"/>
                      <a:pt x="193" y="256"/>
                    </a:cubicBezTo>
                    <a:cubicBezTo>
                      <a:pt x="194" y="258"/>
                      <a:pt x="196" y="258"/>
                      <a:pt x="197" y="258"/>
                    </a:cubicBezTo>
                    <a:cubicBezTo>
                      <a:pt x="197" y="258"/>
                      <a:pt x="197" y="258"/>
                      <a:pt x="197" y="258"/>
                    </a:cubicBezTo>
                    <a:cubicBezTo>
                      <a:pt x="197" y="258"/>
                      <a:pt x="197" y="258"/>
                      <a:pt x="197" y="258"/>
                    </a:cubicBezTo>
                    <a:cubicBezTo>
                      <a:pt x="200" y="259"/>
                      <a:pt x="200" y="259"/>
                      <a:pt x="200" y="261"/>
                    </a:cubicBezTo>
                    <a:cubicBezTo>
                      <a:pt x="198" y="265"/>
                      <a:pt x="198" y="269"/>
                      <a:pt x="199" y="271"/>
                    </a:cubicBezTo>
                    <a:cubicBezTo>
                      <a:pt x="199" y="272"/>
                      <a:pt x="199" y="274"/>
                      <a:pt x="200" y="275"/>
                    </a:cubicBezTo>
                    <a:cubicBezTo>
                      <a:pt x="200" y="276"/>
                      <a:pt x="200" y="277"/>
                      <a:pt x="200" y="278"/>
                    </a:cubicBezTo>
                    <a:cubicBezTo>
                      <a:pt x="202" y="286"/>
                      <a:pt x="206" y="290"/>
                      <a:pt x="212" y="290"/>
                    </a:cubicBezTo>
                    <a:cubicBezTo>
                      <a:pt x="213" y="290"/>
                      <a:pt x="214" y="290"/>
                      <a:pt x="214" y="290"/>
                    </a:cubicBezTo>
                    <a:cubicBezTo>
                      <a:pt x="214" y="290"/>
                      <a:pt x="215" y="290"/>
                      <a:pt x="215" y="290"/>
                    </a:cubicBezTo>
                    <a:cubicBezTo>
                      <a:pt x="215" y="291"/>
                      <a:pt x="215" y="291"/>
                      <a:pt x="215" y="291"/>
                    </a:cubicBezTo>
                    <a:cubicBezTo>
                      <a:pt x="215" y="294"/>
                      <a:pt x="215" y="296"/>
                      <a:pt x="216" y="298"/>
                    </a:cubicBezTo>
                    <a:cubicBezTo>
                      <a:pt x="216" y="307"/>
                      <a:pt x="218" y="315"/>
                      <a:pt x="223" y="323"/>
                    </a:cubicBezTo>
                    <a:cubicBezTo>
                      <a:pt x="224" y="324"/>
                      <a:pt x="225" y="325"/>
                      <a:pt x="225" y="326"/>
                    </a:cubicBezTo>
                    <a:cubicBezTo>
                      <a:pt x="224" y="326"/>
                      <a:pt x="222" y="327"/>
                      <a:pt x="221" y="327"/>
                    </a:cubicBezTo>
                    <a:cubicBezTo>
                      <a:pt x="218" y="329"/>
                      <a:pt x="215" y="329"/>
                      <a:pt x="214" y="332"/>
                    </a:cubicBezTo>
                    <a:cubicBezTo>
                      <a:pt x="214" y="333"/>
                      <a:pt x="214" y="333"/>
                      <a:pt x="214" y="334"/>
                    </a:cubicBezTo>
                    <a:cubicBezTo>
                      <a:pt x="212" y="333"/>
                      <a:pt x="211" y="333"/>
                      <a:pt x="210" y="333"/>
                    </a:cubicBezTo>
                    <a:cubicBezTo>
                      <a:pt x="209" y="333"/>
                      <a:pt x="209" y="333"/>
                      <a:pt x="209" y="333"/>
                    </a:cubicBezTo>
                    <a:cubicBezTo>
                      <a:pt x="204" y="333"/>
                      <a:pt x="202" y="337"/>
                      <a:pt x="201" y="338"/>
                    </a:cubicBezTo>
                    <a:cubicBezTo>
                      <a:pt x="201" y="340"/>
                      <a:pt x="200" y="341"/>
                      <a:pt x="198" y="341"/>
                    </a:cubicBezTo>
                    <a:cubicBezTo>
                      <a:pt x="198" y="341"/>
                      <a:pt x="198" y="341"/>
                      <a:pt x="198" y="341"/>
                    </a:cubicBezTo>
                    <a:cubicBezTo>
                      <a:pt x="197" y="341"/>
                      <a:pt x="197" y="341"/>
                      <a:pt x="197" y="341"/>
                    </a:cubicBezTo>
                    <a:cubicBezTo>
                      <a:pt x="193" y="341"/>
                      <a:pt x="189" y="342"/>
                      <a:pt x="184" y="345"/>
                    </a:cubicBezTo>
                    <a:cubicBezTo>
                      <a:pt x="183" y="345"/>
                      <a:pt x="183" y="345"/>
                      <a:pt x="183" y="345"/>
                    </a:cubicBezTo>
                    <a:cubicBezTo>
                      <a:pt x="182" y="345"/>
                      <a:pt x="182" y="345"/>
                      <a:pt x="181" y="345"/>
                    </a:cubicBezTo>
                    <a:cubicBezTo>
                      <a:pt x="179" y="344"/>
                      <a:pt x="177" y="343"/>
                      <a:pt x="176" y="343"/>
                    </a:cubicBezTo>
                    <a:cubicBezTo>
                      <a:pt x="174" y="343"/>
                      <a:pt x="171" y="344"/>
                      <a:pt x="170" y="351"/>
                    </a:cubicBezTo>
                    <a:cubicBezTo>
                      <a:pt x="170" y="354"/>
                      <a:pt x="170" y="357"/>
                      <a:pt x="170" y="360"/>
                    </a:cubicBezTo>
                    <a:cubicBezTo>
                      <a:pt x="170" y="362"/>
                      <a:pt x="170" y="364"/>
                      <a:pt x="170" y="366"/>
                    </a:cubicBezTo>
                    <a:cubicBezTo>
                      <a:pt x="170" y="368"/>
                      <a:pt x="170" y="371"/>
                      <a:pt x="173" y="372"/>
                    </a:cubicBezTo>
                    <a:cubicBezTo>
                      <a:pt x="176" y="374"/>
                      <a:pt x="177" y="377"/>
                      <a:pt x="178" y="381"/>
                    </a:cubicBezTo>
                    <a:cubicBezTo>
                      <a:pt x="179" y="385"/>
                      <a:pt x="181" y="387"/>
                      <a:pt x="184" y="387"/>
                    </a:cubicBezTo>
                    <a:cubicBezTo>
                      <a:pt x="184" y="387"/>
                      <a:pt x="186" y="386"/>
                      <a:pt x="187" y="385"/>
                    </a:cubicBezTo>
                    <a:cubicBezTo>
                      <a:pt x="188" y="385"/>
                      <a:pt x="188" y="385"/>
                      <a:pt x="188" y="385"/>
                    </a:cubicBezTo>
                    <a:cubicBezTo>
                      <a:pt x="190" y="383"/>
                      <a:pt x="191" y="382"/>
                      <a:pt x="193" y="380"/>
                    </a:cubicBezTo>
                    <a:cubicBezTo>
                      <a:pt x="194" y="380"/>
                      <a:pt x="194" y="380"/>
                      <a:pt x="195" y="380"/>
                    </a:cubicBezTo>
                    <a:cubicBezTo>
                      <a:pt x="196" y="380"/>
                      <a:pt x="198" y="380"/>
                      <a:pt x="199" y="378"/>
                    </a:cubicBezTo>
                    <a:cubicBezTo>
                      <a:pt x="199" y="378"/>
                      <a:pt x="200" y="378"/>
                      <a:pt x="200" y="378"/>
                    </a:cubicBezTo>
                    <a:cubicBezTo>
                      <a:pt x="201" y="379"/>
                      <a:pt x="202" y="380"/>
                      <a:pt x="203" y="381"/>
                    </a:cubicBezTo>
                    <a:cubicBezTo>
                      <a:pt x="204" y="381"/>
                      <a:pt x="204" y="381"/>
                      <a:pt x="204" y="381"/>
                    </a:cubicBezTo>
                    <a:cubicBezTo>
                      <a:pt x="204" y="381"/>
                      <a:pt x="204" y="382"/>
                      <a:pt x="204" y="383"/>
                    </a:cubicBezTo>
                    <a:cubicBezTo>
                      <a:pt x="203" y="383"/>
                      <a:pt x="203" y="384"/>
                      <a:pt x="203" y="384"/>
                    </a:cubicBezTo>
                    <a:cubicBezTo>
                      <a:pt x="203" y="386"/>
                      <a:pt x="203" y="387"/>
                      <a:pt x="203" y="388"/>
                    </a:cubicBezTo>
                    <a:cubicBezTo>
                      <a:pt x="203" y="392"/>
                      <a:pt x="203" y="395"/>
                      <a:pt x="201" y="398"/>
                    </a:cubicBezTo>
                    <a:cubicBezTo>
                      <a:pt x="200" y="399"/>
                      <a:pt x="200" y="401"/>
                      <a:pt x="199" y="403"/>
                    </a:cubicBezTo>
                    <a:cubicBezTo>
                      <a:pt x="197" y="408"/>
                      <a:pt x="196" y="411"/>
                      <a:pt x="192" y="412"/>
                    </a:cubicBezTo>
                    <a:cubicBezTo>
                      <a:pt x="191" y="412"/>
                      <a:pt x="190" y="413"/>
                      <a:pt x="190" y="413"/>
                    </a:cubicBezTo>
                    <a:cubicBezTo>
                      <a:pt x="189" y="413"/>
                      <a:pt x="189" y="413"/>
                      <a:pt x="188" y="413"/>
                    </a:cubicBezTo>
                    <a:cubicBezTo>
                      <a:pt x="187" y="413"/>
                      <a:pt x="186" y="413"/>
                      <a:pt x="185" y="413"/>
                    </a:cubicBezTo>
                    <a:cubicBezTo>
                      <a:pt x="184" y="413"/>
                      <a:pt x="183" y="412"/>
                      <a:pt x="182" y="412"/>
                    </a:cubicBezTo>
                    <a:cubicBezTo>
                      <a:pt x="181" y="412"/>
                      <a:pt x="180" y="412"/>
                      <a:pt x="180" y="412"/>
                    </a:cubicBezTo>
                    <a:cubicBezTo>
                      <a:pt x="178" y="412"/>
                      <a:pt x="176" y="413"/>
                      <a:pt x="175" y="414"/>
                    </a:cubicBezTo>
                    <a:cubicBezTo>
                      <a:pt x="175" y="414"/>
                      <a:pt x="175" y="414"/>
                      <a:pt x="175" y="414"/>
                    </a:cubicBezTo>
                    <a:cubicBezTo>
                      <a:pt x="174" y="413"/>
                      <a:pt x="174" y="412"/>
                      <a:pt x="173" y="411"/>
                    </a:cubicBezTo>
                    <a:cubicBezTo>
                      <a:pt x="172" y="410"/>
                      <a:pt x="172" y="410"/>
                      <a:pt x="172" y="410"/>
                    </a:cubicBezTo>
                    <a:cubicBezTo>
                      <a:pt x="170" y="406"/>
                      <a:pt x="166" y="404"/>
                      <a:pt x="162" y="404"/>
                    </a:cubicBezTo>
                    <a:cubicBezTo>
                      <a:pt x="160" y="404"/>
                      <a:pt x="158" y="404"/>
                      <a:pt x="156" y="405"/>
                    </a:cubicBezTo>
                    <a:cubicBezTo>
                      <a:pt x="156" y="405"/>
                      <a:pt x="156" y="405"/>
                      <a:pt x="156" y="405"/>
                    </a:cubicBezTo>
                    <a:cubicBezTo>
                      <a:pt x="155" y="404"/>
                      <a:pt x="153" y="403"/>
                      <a:pt x="151" y="403"/>
                    </a:cubicBezTo>
                    <a:cubicBezTo>
                      <a:pt x="150" y="403"/>
                      <a:pt x="148" y="404"/>
                      <a:pt x="147" y="405"/>
                    </a:cubicBezTo>
                    <a:cubicBezTo>
                      <a:pt x="147" y="405"/>
                      <a:pt x="147" y="405"/>
                      <a:pt x="147" y="405"/>
                    </a:cubicBezTo>
                    <a:cubicBezTo>
                      <a:pt x="147" y="405"/>
                      <a:pt x="146" y="405"/>
                      <a:pt x="146" y="405"/>
                    </a:cubicBezTo>
                    <a:cubicBezTo>
                      <a:pt x="145" y="405"/>
                      <a:pt x="144" y="404"/>
                      <a:pt x="143" y="404"/>
                    </a:cubicBezTo>
                    <a:cubicBezTo>
                      <a:pt x="140" y="404"/>
                      <a:pt x="137" y="406"/>
                      <a:pt x="136" y="407"/>
                    </a:cubicBezTo>
                    <a:cubicBezTo>
                      <a:pt x="133" y="409"/>
                      <a:pt x="132" y="412"/>
                      <a:pt x="134" y="415"/>
                    </a:cubicBezTo>
                    <a:cubicBezTo>
                      <a:pt x="134" y="416"/>
                      <a:pt x="134" y="416"/>
                      <a:pt x="134" y="416"/>
                    </a:cubicBezTo>
                    <a:cubicBezTo>
                      <a:pt x="136" y="420"/>
                      <a:pt x="136" y="425"/>
                      <a:pt x="136" y="430"/>
                    </a:cubicBezTo>
                    <a:cubicBezTo>
                      <a:pt x="136" y="430"/>
                      <a:pt x="136" y="430"/>
                      <a:pt x="136" y="430"/>
                    </a:cubicBezTo>
                    <a:cubicBezTo>
                      <a:pt x="135" y="429"/>
                      <a:pt x="134" y="428"/>
                      <a:pt x="132" y="428"/>
                    </a:cubicBezTo>
                    <a:cubicBezTo>
                      <a:pt x="130" y="428"/>
                      <a:pt x="129" y="430"/>
                      <a:pt x="127" y="431"/>
                    </a:cubicBezTo>
                    <a:cubicBezTo>
                      <a:pt x="126" y="431"/>
                      <a:pt x="126" y="431"/>
                      <a:pt x="126" y="432"/>
                    </a:cubicBezTo>
                    <a:cubicBezTo>
                      <a:pt x="125" y="432"/>
                      <a:pt x="125" y="432"/>
                      <a:pt x="125" y="432"/>
                    </a:cubicBezTo>
                    <a:cubicBezTo>
                      <a:pt x="124" y="433"/>
                      <a:pt x="121" y="436"/>
                      <a:pt x="121" y="439"/>
                    </a:cubicBezTo>
                    <a:cubicBezTo>
                      <a:pt x="122" y="442"/>
                      <a:pt x="125" y="443"/>
                      <a:pt x="127" y="444"/>
                    </a:cubicBezTo>
                    <a:cubicBezTo>
                      <a:pt x="127" y="444"/>
                      <a:pt x="127" y="444"/>
                      <a:pt x="127" y="444"/>
                    </a:cubicBezTo>
                    <a:cubicBezTo>
                      <a:pt x="127" y="444"/>
                      <a:pt x="127" y="444"/>
                      <a:pt x="127" y="445"/>
                    </a:cubicBezTo>
                    <a:cubicBezTo>
                      <a:pt x="127" y="446"/>
                      <a:pt x="127" y="446"/>
                      <a:pt x="126" y="447"/>
                    </a:cubicBezTo>
                    <a:cubicBezTo>
                      <a:pt x="125" y="451"/>
                      <a:pt x="123" y="456"/>
                      <a:pt x="124" y="461"/>
                    </a:cubicBezTo>
                    <a:cubicBezTo>
                      <a:pt x="123" y="461"/>
                      <a:pt x="123" y="461"/>
                      <a:pt x="123" y="461"/>
                    </a:cubicBezTo>
                    <a:cubicBezTo>
                      <a:pt x="122" y="461"/>
                      <a:pt x="122" y="461"/>
                      <a:pt x="122" y="461"/>
                    </a:cubicBezTo>
                    <a:cubicBezTo>
                      <a:pt x="122" y="461"/>
                      <a:pt x="122" y="461"/>
                      <a:pt x="122" y="461"/>
                    </a:cubicBezTo>
                    <a:cubicBezTo>
                      <a:pt x="121" y="458"/>
                      <a:pt x="119" y="456"/>
                      <a:pt x="118" y="455"/>
                    </a:cubicBezTo>
                    <a:cubicBezTo>
                      <a:pt x="116" y="452"/>
                      <a:pt x="112" y="450"/>
                      <a:pt x="109" y="450"/>
                    </a:cubicBezTo>
                    <a:cubicBezTo>
                      <a:pt x="105" y="450"/>
                      <a:pt x="102" y="451"/>
                      <a:pt x="100" y="454"/>
                    </a:cubicBezTo>
                    <a:cubicBezTo>
                      <a:pt x="99" y="455"/>
                      <a:pt x="99" y="456"/>
                      <a:pt x="98" y="457"/>
                    </a:cubicBezTo>
                    <a:cubicBezTo>
                      <a:pt x="96" y="460"/>
                      <a:pt x="95" y="462"/>
                      <a:pt x="93" y="464"/>
                    </a:cubicBezTo>
                    <a:cubicBezTo>
                      <a:pt x="90" y="458"/>
                      <a:pt x="84" y="456"/>
                      <a:pt x="81" y="455"/>
                    </a:cubicBezTo>
                    <a:cubicBezTo>
                      <a:pt x="77" y="454"/>
                      <a:pt x="74" y="453"/>
                      <a:pt x="70" y="452"/>
                    </a:cubicBezTo>
                    <a:cubicBezTo>
                      <a:pt x="68" y="451"/>
                      <a:pt x="66" y="450"/>
                      <a:pt x="63" y="449"/>
                    </a:cubicBezTo>
                    <a:cubicBezTo>
                      <a:pt x="63" y="449"/>
                      <a:pt x="63" y="449"/>
                      <a:pt x="63" y="449"/>
                    </a:cubicBezTo>
                    <a:cubicBezTo>
                      <a:pt x="62" y="449"/>
                      <a:pt x="62" y="449"/>
                      <a:pt x="61" y="449"/>
                    </a:cubicBezTo>
                    <a:cubicBezTo>
                      <a:pt x="62" y="447"/>
                      <a:pt x="61" y="446"/>
                      <a:pt x="60" y="444"/>
                    </a:cubicBezTo>
                    <a:cubicBezTo>
                      <a:pt x="59" y="443"/>
                      <a:pt x="57" y="442"/>
                      <a:pt x="56" y="442"/>
                    </a:cubicBezTo>
                    <a:cubicBezTo>
                      <a:pt x="55" y="442"/>
                      <a:pt x="54" y="442"/>
                      <a:pt x="53" y="441"/>
                    </a:cubicBezTo>
                    <a:cubicBezTo>
                      <a:pt x="52" y="439"/>
                      <a:pt x="50" y="438"/>
                      <a:pt x="48" y="437"/>
                    </a:cubicBezTo>
                    <a:cubicBezTo>
                      <a:pt x="49" y="434"/>
                      <a:pt x="46" y="432"/>
                      <a:pt x="45" y="432"/>
                    </a:cubicBezTo>
                    <a:cubicBezTo>
                      <a:pt x="44" y="431"/>
                      <a:pt x="43" y="431"/>
                      <a:pt x="42" y="431"/>
                    </a:cubicBezTo>
                    <a:cubicBezTo>
                      <a:pt x="41" y="431"/>
                      <a:pt x="39" y="431"/>
                      <a:pt x="38" y="432"/>
                    </a:cubicBezTo>
                    <a:cubicBezTo>
                      <a:pt x="34" y="434"/>
                      <a:pt x="35" y="438"/>
                      <a:pt x="35" y="439"/>
                    </a:cubicBezTo>
                    <a:cubicBezTo>
                      <a:pt x="35" y="441"/>
                      <a:pt x="36" y="443"/>
                      <a:pt x="37" y="445"/>
                    </a:cubicBezTo>
                    <a:cubicBezTo>
                      <a:pt x="38" y="447"/>
                      <a:pt x="38" y="448"/>
                      <a:pt x="38" y="449"/>
                    </a:cubicBezTo>
                    <a:cubicBezTo>
                      <a:pt x="38" y="450"/>
                      <a:pt x="37" y="452"/>
                      <a:pt x="39" y="454"/>
                    </a:cubicBezTo>
                    <a:cubicBezTo>
                      <a:pt x="40" y="454"/>
                      <a:pt x="40" y="455"/>
                      <a:pt x="40" y="455"/>
                    </a:cubicBezTo>
                    <a:cubicBezTo>
                      <a:pt x="40" y="455"/>
                      <a:pt x="39" y="455"/>
                      <a:pt x="39" y="455"/>
                    </a:cubicBezTo>
                    <a:cubicBezTo>
                      <a:pt x="36" y="455"/>
                      <a:pt x="33" y="457"/>
                      <a:pt x="31" y="460"/>
                    </a:cubicBezTo>
                    <a:cubicBezTo>
                      <a:pt x="30" y="461"/>
                      <a:pt x="29" y="462"/>
                      <a:pt x="28" y="464"/>
                    </a:cubicBezTo>
                    <a:cubicBezTo>
                      <a:pt x="26" y="466"/>
                      <a:pt x="26" y="469"/>
                      <a:pt x="27" y="471"/>
                    </a:cubicBezTo>
                    <a:cubicBezTo>
                      <a:pt x="28" y="474"/>
                      <a:pt x="28" y="477"/>
                      <a:pt x="28" y="481"/>
                    </a:cubicBezTo>
                    <a:cubicBezTo>
                      <a:pt x="28" y="483"/>
                      <a:pt x="28" y="485"/>
                      <a:pt x="29" y="487"/>
                    </a:cubicBezTo>
                    <a:cubicBezTo>
                      <a:pt x="29" y="487"/>
                      <a:pt x="29" y="487"/>
                      <a:pt x="29" y="487"/>
                    </a:cubicBezTo>
                    <a:cubicBezTo>
                      <a:pt x="29" y="488"/>
                      <a:pt x="29" y="488"/>
                      <a:pt x="29" y="488"/>
                    </a:cubicBezTo>
                    <a:cubicBezTo>
                      <a:pt x="27" y="490"/>
                      <a:pt x="26" y="492"/>
                      <a:pt x="26" y="494"/>
                    </a:cubicBezTo>
                    <a:cubicBezTo>
                      <a:pt x="26" y="497"/>
                      <a:pt x="29" y="499"/>
                      <a:pt x="30" y="501"/>
                    </a:cubicBezTo>
                    <a:cubicBezTo>
                      <a:pt x="31" y="501"/>
                      <a:pt x="31" y="501"/>
                      <a:pt x="31" y="502"/>
                    </a:cubicBezTo>
                    <a:cubicBezTo>
                      <a:pt x="32" y="502"/>
                      <a:pt x="32" y="502"/>
                      <a:pt x="32" y="502"/>
                    </a:cubicBezTo>
                    <a:cubicBezTo>
                      <a:pt x="27" y="505"/>
                      <a:pt x="22" y="509"/>
                      <a:pt x="17" y="512"/>
                    </a:cubicBezTo>
                    <a:cubicBezTo>
                      <a:pt x="15" y="513"/>
                      <a:pt x="13" y="514"/>
                      <a:pt x="11" y="515"/>
                    </a:cubicBezTo>
                    <a:cubicBezTo>
                      <a:pt x="11" y="515"/>
                      <a:pt x="11" y="515"/>
                      <a:pt x="11" y="516"/>
                    </a:cubicBezTo>
                    <a:cubicBezTo>
                      <a:pt x="10" y="516"/>
                      <a:pt x="7" y="517"/>
                      <a:pt x="7" y="520"/>
                    </a:cubicBezTo>
                    <a:cubicBezTo>
                      <a:pt x="6" y="523"/>
                      <a:pt x="5" y="526"/>
                      <a:pt x="4" y="528"/>
                    </a:cubicBezTo>
                    <a:cubicBezTo>
                      <a:pt x="3" y="530"/>
                      <a:pt x="2" y="532"/>
                      <a:pt x="1" y="535"/>
                    </a:cubicBezTo>
                    <a:cubicBezTo>
                      <a:pt x="0" y="537"/>
                      <a:pt x="1" y="540"/>
                      <a:pt x="2" y="542"/>
                    </a:cubicBezTo>
                    <a:cubicBezTo>
                      <a:pt x="4" y="545"/>
                      <a:pt x="6" y="546"/>
                      <a:pt x="10" y="546"/>
                    </a:cubicBezTo>
                    <a:cubicBezTo>
                      <a:pt x="10" y="546"/>
                      <a:pt x="11" y="546"/>
                      <a:pt x="12" y="546"/>
                    </a:cubicBezTo>
                    <a:cubicBezTo>
                      <a:pt x="17" y="546"/>
                      <a:pt x="21" y="545"/>
                      <a:pt x="25" y="543"/>
                    </a:cubicBezTo>
                    <a:cubicBezTo>
                      <a:pt x="26" y="542"/>
                      <a:pt x="27" y="541"/>
                      <a:pt x="28" y="541"/>
                    </a:cubicBezTo>
                    <a:cubicBezTo>
                      <a:pt x="28" y="543"/>
                      <a:pt x="30" y="546"/>
                      <a:pt x="32" y="549"/>
                    </a:cubicBezTo>
                    <a:cubicBezTo>
                      <a:pt x="31" y="551"/>
                      <a:pt x="31" y="553"/>
                      <a:pt x="32" y="555"/>
                    </a:cubicBezTo>
                    <a:cubicBezTo>
                      <a:pt x="33" y="556"/>
                      <a:pt x="35" y="557"/>
                      <a:pt x="37" y="557"/>
                    </a:cubicBezTo>
                    <a:cubicBezTo>
                      <a:pt x="36" y="558"/>
                      <a:pt x="35" y="558"/>
                      <a:pt x="34" y="558"/>
                    </a:cubicBezTo>
                    <a:cubicBezTo>
                      <a:pt x="32" y="559"/>
                      <a:pt x="31" y="560"/>
                      <a:pt x="29" y="560"/>
                    </a:cubicBezTo>
                    <a:cubicBezTo>
                      <a:pt x="24" y="562"/>
                      <a:pt x="24" y="566"/>
                      <a:pt x="24" y="567"/>
                    </a:cubicBezTo>
                    <a:cubicBezTo>
                      <a:pt x="25" y="571"/>
                      <a:pt x="25" y="574"/>
                      <a:pt x="26" y="577"/>
                    </a:cubicBezTo>
                    <a:cubicBezTo>
                      <a:pt x="27" y="583"/>
                      <a:pt x="28" y="588"/>
                      <a:pt x="30" y="594"/>
                    </a:cubicBezTo>
                    <a:cubicBezTo>
                      <a:pt x="34" y="603"/>
                      <a:pt x="37" y="612"/>
                      <a:pt x="38" y="622"/>
                    </a:cubicBezTo>
                    <a:cubicBezTo>
                      <a:pt x="38" y="622"/>
                      <a:pt x="38" y="622"/>
                      <a:pt x="38" y="622"/>
                    </a:cubicBezTo>
                    <a:cubicBezTo>
                      <a:pt x="40" y="631"/>
                      <a:pt x="42" y="633"/>
                      <a:pt x="51" y="634"/>
                    </a:cubicBezTo>
                    <a:cubicBezTo>
                      <a:pt x="51" y="634"/>
                      <a:pt x="51" y="634"/>
                      <a:pt x="51" y="634"/>
                    </a:cubicBezTo>
                    <a:cubicBezTo>
                      <a:pt x="52" y="634"/>
                      <a:pt x="52" y="634"/>
                      <a:pt x="53" y="634"/>
                    </a:cubicBezTo>
                    <a:cubicBezTo>
                      <a:pt x="55" y="634"/>
                      <a:pt x="57" y="633"/>
                      <a:pt x="58" y="631"/>
                    </a:cubicBezTo>
                    <a:cubicBezTo>
                      <a:pt x="60" y="629"/>
                      <a:pt x="59" y="626"/>
                      <a:pt x="58" y="625"/>
                    </a:cubicBezTo>
                    <a:cubicBezTo>
                      <a:pt x="57" y="622"/>
                      <a:pt x="56" y="618"/>
                      <a:pt x="54" y="615"/>
                    </a:cubicBezTo>
                    <a:cubicBezTo>
                      <a:pt x="60" y="612"/>
                      <a:pt x="62" y="607"/>
                      <a:pt x="62" y="603"/>
                    </a:cubicBezTo>
                    <a:cubicBezTo>
                      <a:pt x="63" y="604"/>
                      <a:pt x="63" y="604"/>
                      <a:pt x="64" y="605"/>
                    </a:cubicBezTo>
                    <a:cubicBezTo>
                      <a:pt x="64" y="606"/>
                      <a:pt x="64" y="608"/>
                      <a:pt x="65" y="609"/>
                    </a:cubicBezTo>
                    <a:cubicBezTo>
                      <a:pt x="66" y="611"/>
                      <a:pt x="68" y="611"/>
                      <a:pt x="69" y="611"/>
                    </a:cubicBezTo>
                    <a:cubicBezTo>
                      <a:pt x="70" y="611"/>
                      <a:pt x="71" y="611"/>
                      <a:pt x="72" y="610"/>
                    </a:cubicBezTo>
                    <a:cubicBezTo>
                      <a:pt x="73" y="610"/>
                      <a:pt x="73" y="610"/>
                      <a:pt x="73" y="610"/>
                    </a:cubicBezTo>
                    <a:cubicBezTo>
                      <a:pt x="73" y="610"/>
                      <a:pt x="73" y="610"/>
                      <a:pt x="73" y="610"/>
                    </a:cubicBezTo>
                    <a:cubicBezTo>
                      <a:pt x="76" y="617"/>
                      <a:pt x="82" y="621"/>
                      <a:pt x="89" y="621"/>
                    </a:cubicBezTo>
                    <a:cubicBezTo>
                      <a:pt x="90" y="621"/>
                      <a:pt x="91" y="620"/>
                      <a:pt x="93" y="620"/>
                    </a:cubicBezTo>
                    <a:cubicBezTo>
                      <a:pt x="96" y="620"/>
                      <a:pt x="99" y="619"/>
                      <a:pt x="102" y="615"/>
                    </a:cubicBezTo>
                    <a:cubicBezTo>
                      <a:pt x="104" y="613"/>
                      <a:pt x="106" y="610"/>
                      <a:pt x="108" y="608"/>
                    </a:cubicBezTo>
                    <a:cubicBezTo>
                      <a:pt x="109" y="607"/>
                      <a:pt x="109" y="606"/>
                      <a:pt x="110" y="605"/>
                    </a:cubicBezTo>
                    <a:cubicBezTo>
                      <a:pt x="112" y="603"/>
                      <a:pt x="112" y="601"/>
                      <a:pt x="113" y="600"/>
                    </a:cubicBezTo>
                    <a:cubicBezTo>
                      <a:pt x="115" y="592"/>
                      <a:pt x="115" y="585"/>
                      <a:pt x="111" y="578"/>
                    </a:cubicBezTo>
                    <a:cubicBezTo>
                      <a:pt x="111" y="578"/>
                      <a:pt x="111" y="578"/>
                      <a:pt x="111" y="578"/>
                    </a:cubicBezTo>
                    <a:cubicBezTo>
                      <a:pt x="111" y="578"/>
                      <a:pt x="111" y="578"/>
                      <a:pt x="111" y="578"/>
                    </a:cubicBezTo>
                    <a:cubicBezTo>
                      <a:pt x="115" y="577"/>
                      <a:pt x="119" y="574"/>
                      <a:pt x="122" y="569"/>
                    </a:cubicBezTo>
                    <a:cubicBezTo>
                      <a:pt x="123" y="568"/>
                      <a:pt x="124" y="567"/>
                      <a:pt x="125" y="565"/>
                    </a:cubicBezTo>
                    <a:cubicBezTo>
                      <a:pt x="125" y="565"/>
                      <a:pt x="126" y="564"/>
                      <a:pt x="126" y="564"/>
                    </a:cubicBezTo>
                    <a:cubicBezTo>
                      <a:pt x="132" y="556"/>
                      <a:pt x="131" y="554"/>
                      <a:pt x="126" y="547"/>
                    </a:cubicBezTo>
                    <a:cubicBezTo>
                      <a:pt x="127" y="546"/>
                      <a:pt x="128" y="544"/>
                      <a:pt x="129" y="543"/>
                    </a:cubicBezTo>
                    <a:cubicBezTo>
                      <a:pt x="130" y="541"/>
                      <a:pt x="131" y="540"/>
                      <a:pt x="132" y="538"/>
                    </a:cubicBezTo>
                    <a:cubicBezTo>
                      <a:pt x="134" y="537"/>
                      <a:pt x="135" y="534"/>
                      <a:pt x="135" y="531"/>
                    </a:cubicBezTo>
                    <a:cubicBezTo>
                      <a:pt x="135" y="530"/>
                      <a:pt x="134" y="528"/>
                      <a:pt x="133" y="527"/>
                    </a:cubicBezTo>
                    <a:cubicBezTo>
                      <a:pt x="133" y="526"/>
                      <a:pt x="133" y="526"/>
                      <a:pt x="133" y="525"/>
                    </a:cubicBezTo>
                    <a:cubicBezTo>
                      <a:pt x="133" y="525"/>
                      <a:pt x="133" y="525"/>
                      <a:pt x="133" y="525"/>
                    </a:cubicBezTo>
                    <a:cubicBezTo>
                      <a:pt x="137" y="525"/>
                      <a:pt x="141" y="526"/>
                      <a:pt x="145" y="526"/>
                    </a:cubicBezTo>
                    <a:cubicBezTo>
                      <a:pt x="148" y="527"/>
                      <a:pt x="151" y="527"/>
                      <a:pt x="154" y="528"/>
                    </a:cubicBezTo>
                    <a:cubicBezTo>
                      <a:pt x="154" y="528"/>
                      <a:pt x="154" y="528"/>
                      <a:pt x="155" y="528"/>
                    </a:cubicBezTo>
                    <a:cubicBezTo>
                      <a:pt x="155" y="529"/>
                      <a:pt x="155" y="530"/>
                      <a:pt x="155" y="532"/>
                    </a:cubicBezTo>
                    <a:cubicBezTo>
                      <a:pt x="156" y="533"/>
                      <a:pt x="156" y="535"/>
                      <a:pt x="156" y="536"/>
                    </a:cubicBezTo>
                    <a:cubicBezTo>
                      <a:pt x="155" y="536"/>
                      <a:pt x="155" y="536"/>
                      <a:pt x="154" y="536"/>
                    </a:cubicBezTo>
                    <a:cubicBezTo>
                      <a:pt x="153" y="536"/>
                      <a:pt x="152" y="536"/>
                      <a:pt x="150" y="536"/>
                    </a:cubicBezTo>
                    <a:cubicBezTo>
                      <a:pt x="145" y="536"/>
                      <a:pt x="142" y="539"/>
                      <a:pt x="142" y="541"/>
                    </a:cubicBezTo>
                    <a:cubicBezTo>
                      <a:pt x="141" y="543"/>
                      <a:pt x="140" y="546"/>
                      <a:pt x="143" y="551"/>
                    </a:cubicBezTo>
                    <a:cubicBezTo>
                      <a:pt x="144" y="552"/>
                      <a:pt x="145" y="554"/>
                      <a:pt x="146" y="555"/>
                    </a:cubicBezTo>
                    <a:cubicBezTo>
                      <a:pt x="147" y="558"/>
                      <a:pt x="150" y="562"/>
                      <a:pt x="151" y="565"/>
                    </a:cubicBezTo>
                    <a:cubicBezTo>
                      <a:pt x="153" y="568"/>
                      <a:pt x="156" y="570"/>
                      <a:pt x="160" y="570"/>
                    </a:cubicBezTo>
                    <a:cubicBezTo>
                      <a:pt x="160" y="570"/>
                      <a:pt x="161" y="570"/>
                      <a:pt x="162" y="570"/>
                    </a:cubicBezTo>
                    <a:cubicBezTo>
                      <a:pt x="165" y="569"/>
                      <a:pt x="168" y="569"/>
                      <a:pt x="171" y="569"/>
                    </a:cubicBezTo>
                    <a:cubicBezTo>
                      <a:pt x="174" y="569"/>
                      <a:pt x="176" y="568"/>
                      <a:pt x="178" y="568"/>
                    </a:cubicBezTo>
                    <a:cubicBezTo>
                      <a:pt x="178" y="568"/>
                      <a:pt x="179" y="568"/>
                      <a:pt x="179" y="568"/>
                    </a:cubicBezTo>
                    <a:cubicBezTo>
                      <a:pt x="180" y="568"/>
                      <a:pt x="180" y="568"/>
                      <a:pt x="180" y="569"/>
                    </a:cubicBezTo>
                    <a:cubicBezTo>
                      <a:pt x="182" y="572"/>
                      <a:pt x="184" y="573"/>
                      <a:pt x="186" y="573"/>
                    </a:cubicBezTo>
                    <a:cubicBezTo>
                      <a:pt x="187" y="573"/>
                      <a:pt x="188" y="573"/>
                      <a:pt x="189" y="573"/>
                    </a:cubicBezTo>
                    <a:cubicBezTo>
                      <a:pt x="191" y="572"/>
                      <a:pt x="194" y="570"/>
                      <a:pt x="193" y="565"/>
                    </a:cubicBezTo>
                    <a:cubicBezTo>
                      <a:pt x="193" y="563"/>
                      <a:pt x="193" y="561"/>
                      <a:pt x="193" y="560"/>
                    </a:cubicBezTo>
                    <a:cubicBezTo>
                      <a:pt x="193" y="558"/>
                      <a:pt x="193" y="556"/>
                      <a:pt x="193" y="555"/>
                    </a:cubicBezTo>
                    <a:cubicBezTo>
                      <a:pt x="193" y="549"/>
                      <a:pt x="190" y="548"/>
                      <a:pt x="188" y="548"/>
                    </a:cubicBezTo>
                    <a:cubicBezTo>
                      <a:pt x="188" y="547"/>
                      <a:pt x="188" y="546"/>
                      <a:pt x="188" y="545"/>
                    </a:cubicBezTo>
                    <a:cubicBezTo>
                      <a:pt x="190" y="544"/>
                      <a:pt x="192" y="543"/>
                      <a:pt x="192" y="542"/>
                    </a:cubicBezTo>
                    <a:cubicBezTo>
                      <a:pt x="193" y="541"/>
                      <a:pt x="193" y="539"/>
                      <a:pt x="193" y="537"/>
                    </a:cubicBezTo>
                    <a:cubicBezTo>
                      <a:pt x="194" y="538"/>
                      <a:pt x="195" y="538"/>
                      <a:pt x="196" y="538"/>
                    </a:cubicBezTo>
                    <a:cubicBezTo>
                      <a:pt x="197" y="538"/>
                      <a:pt x="199" y="538"/>
                      <a:pt x="200" y="537"/>
                    </a:cubicBezTo>
                    <a:cubicBezTo>
                      <a:pt x="202" y="536"/>
                      <a:pt x="204" y="535"/>
                      <a:pt x="206" y="535"/>
                    </a:cubicBezTo>
                    <a:cubicBezTo>
                      <a:pt x="207" y="534"/>
                      <a:pt x="208" y="534"/>
                      <a:pt x="209" y="534"/>
                    </a:cubicBezTo>
                    <a:cubicBezTo>
                      <a:pt x="211" y="538"/>
                      <a:pt x="212" y="542"/>
                      <a:pt x="217" y="542"/>
                    </a:cubicBezTo>
                    <a:cubicBezTo>
                      <a:pt x="219" y="542"/>
                      <a:pt x="221" y="541"/>
                      <a:pt x="224" y="540"/>
                    </a:cubicBezTo>
                    <a:cubicBezTo>
                      <a:pt x="224" y="540"/>
                      <a:pt x="225" y="540"/>
                      <a:pt x="225" y="540"/>
                    </a:cubicBezTo>
                    <a:cubicBezTo>
                      <a:pt x="227" y="540"/>
                      <a:pt x="229" y="539"/>
                      <a:pt x="231" y="537"/>
                    </a:cubicBezTo>
                    <a:cubicBezTo>
                      <a:pt x="233" y="535"/>
                      <a:pt x="233" y="532"/>
                      <a:pt x="232" y="529"/>
                    </a:cubicBezTo>
                    <a:cubicBezTo>
                      <a:pt x="232" y="528"/>
                      <a:pt x="232" y="528"/>
                      <a:pt x="232" y="527"/>
                    </a:cubicBezTo>
                    <a:cubicBezTo>
                      <a:pt x="232" y="527"/>
                      <a:pt x="232" y="527"/>
                      <a:pt x="233" y="527"/>
                    </a:cubicBezTo>
                    <a:cubicBezTo>
                      <a:pt x="233" y="527"/>
                      <a:pt x="234" y="527"/>
                      <a:pt x="234" y="527"/>
                    </a:cubicBezTo>
                    <a:cubicBezTo>
                      <a:pt x="235" y="527"/>
                      <a:pt x="235" y="527"/>
                      <a:pt x="235" y="527"/>
                    </a:cubicBezTo>
                    <a:cubicBezTo>
                      <a:pt x="235" y="527"/>
                      <a:pt x="235" y="527"/>
                      <a:pt x="236" y="528"/>
                    </a:cubicBezTo>
                    <a:cubicBezTo>
                      <a:pt x="239" y="531"/>
                      <a:pt x="242" y="534"/>
                      <a:pt x="247" y="534"/>
                    </a:cubicBezTo>
                    <a:cubicBezTo>
                      <a:pt x="249" y="534"/>
                      <a:pt x="251" y="534"/>
                      <a:pt x="253" y="533"/>
                    </a:cubicBezTo>
                    <a:cubicBezTo>
                      <a:pt x="254" y="533"/>
                      <a:pt x="255" y="533"/>
                      <a:pt x="256" y="532"/>
                    </a:cubicBezTo>
                    <a:cubicBezTo>
                      <a:pt x="258" y="534"/>
                      <a:pt x="260" y="535"/>
                      <a:pt x="262" y="535"/>
                    </a:cubicBezTo>
                    <a:cubicBezTo>
                      <a:pt x="262" y="536"/>
                      <a:pt x="263" y="536"/>
                      <a:pt x="263" y="536"/>
                    </a:cubicBezTo>
                    <a:cubicBezTo>
                      <a:pt x="262" y="536"/>
                      <a:pt x="262" y="537"/>
                      <a:pt x="261" y="539"/>
                    </a:cubicBezTo>
                    <a:cubicBezTo>
                      <a:pt x="261" y="541"/>
                      <a:pt x="261" y="543"/>
                      <a:pt x="263" y="544"/>
                    </a:cubicBezTo>
                    <a:cubicBezTo>
                      <a:pt x="266" y="549"/>
                      <a:pt x="270" y="554"/>
                      <a:pt x="273" y="559"/>
                    </a:cubicBezTo>
                    <a:cubicBezTo>
                      <a:pt x="275" y="561"/>
                      <a:pt x="277" y="562"/>
                      <a:pt x="279" y="562"/>
                    </a:cubicBezTo>
                    <a:cubicBezTo>
                      <a:pt x="282" y="562"/>
                      <a:pt x="284" y="560"/>
                      <a:pt x="284" y="559"/>
                    </a:cubicBezTo>
                    <a:cubicBezTo>
                      <a:pt x="286" y="557"/>
                      <a:pt x="288" y="555"/>
                      <a:pt x="289" y="553"/>
                    </a:cubicBezTo>
                    <a:cubicBezTo>
                      <a:pt x="291" y="551"/>
                      <a:pt x="292" y="549"/>
                      <a:pt x="294" y="547"/>
                    </a:cubicBezTo>
                    <a:cubicBezTo>
                      <a:pt x="294" y="547"/>
                      <a:pt x="294" y="547"/>
                      <a:pt x="294" y="547"/>
                    </a:cubicBezTo>
                    <a:cubicBezTo>
                      <a:pt x="291" y="554"/>
                      <a:pt x="293" y="559"/>
                      <a:pt x="301" y="563"/>
                    </a:cubicBezTo>
                    <a:cubicBezTo>
                      <a:pt x="301" y="563"/>
                      <a:pt x="302" y="563"/>
                      <a:pt x="303" y="563"/>
                    </a:cubicBezTo>
                    <a:cubicBezTo>
                      <a:pt x="304" y="564"/>
                      <a:pt x="306" y="565"/>
                      <a:pt x="307" y="566"/>
                    </a:cubicBezTo>
                    <a:cubicBezTo>
                      <a:pt x="310" y="567"/>
                      <a:pt x="313" y="569"/>
                      <a:pt x="315" y="572"/>
                    </a:cubicBezTo>
                    <a:cubicBezTo>
                      <a:pt x="316" y="573"/>
                      <a:pt x="316" y="574"/>
                      <a:pt x="317" y="575"/>
                    </a:cubicBezTo>
                    <a:cubicBezTo>
                      <a:pt x="317" y="577"/>
                      <a:pt x="317" y="578"/>
                      <a:pt x="318" y="580"/>
                    </a:cubicBezTo>
                    <a:cubicBezTo>
                      <a:pt x="319" y="581"/>
                      <a:pt x="320" y="582"/>
                      <a:pt x="322" y="582"/>
                    </a:cubicBezTo>
                    <a:cubicBezTo>
                      <a:pt x="322" y="582"/>
                      <a:pt x="322" y="582"/>
                      <a:pt x="322" y="582"/>
                    </a:cubicBezTo>
                    <a:cubicBezTo>
                      <a:pt x="323" y="582"/>
                      <a:pt x="325" y="581"/>
                      <a:pt x="325" y="580"/>
                    </a:cubicBezTo>
                    <a:cubicBezTo>
                      <a:pt x="325" y="580"/>
                      <a:pt x="326" y="579"/>
                      <a:pt x="326" y="579"/>
                    </a:cubicBezTo>
                    <a:cubicBezTo>
                      <a:pt x="326" y="578"/>
                      <a:pt x="327" y="577"/>
                      <a:pt x="327" y="577"/>
                    </a:cubicBezTo>
                    <a:cubicBezTo>
                      <a:pt x="330" y="571"/>
                      <a:pt x="333" y="568"/>
                      <a:pt x="338" y="567"/>
                    </a:cubicBezTo>
                    <a:cubicBezTo>
                      <a:pt x="341" y="567"/>
                      <a:pt x="342" y="565"/>
                      <a:pt x="344" y="564"/>
                    </a:cubicBezTo>
                    <a:cubicBezTo>
                      <a:pt x="344" y="564"/>
                      <a:pt x="344" y="564"/>
                      <a:pt x="344" y="564"/>
                    </a:cubicBezTo>
                    <a:cubicBezTo>
                      <a:pt x="349" y="561"/>
                      <a:pt x="354" y="559"/>
                      <a:pt x="360" y="559"/>
                    </a:cubicBezTo>
                    <a:cubicBezTo>
                      <a:pt x="360" y="559"/>
                      <a:pt x="361" y="559"/>
                      <a:pt x="361" y="559"/>
                    </a:cubicBezTo>
                    <a:cubicBezTo>
                      <a:pt x="365" y="560"/>
                      <a:pt x="369" y="560"/>
                      <a:pt x="373" y="561"/>
                    </a:cubicBezTo>
                    <a:cubicBezTo>
                      <a:pt x="377" y="562"/>
                      <a:pt x="381" y="563"/>
                      <a:pt x="385" y="563"/>
                    </a:cubicBezTo>
                    <a:cubicBezTo>
                      <a:pt x="385" y="563"/>
                      <a:pt x="385" y="563"/>
                      <a:pt x="385" y="563"/>
                    </a:cubicBezTo>
                    <a:cubicBezTo>
                      <a:pt x="386" y="563"/>
                      <a:pt x="387" y="563"/>
                      <a:pt x="388" y="563"/>
                    </a:cubicBezTo>
                    <a:cubicBezTo>
                      <a:pt x="389" y="563"/>
                      <a:pt x="390" y="563"/>
                      <a:pt x="391" y="563"/>
                    </a:cubicBezTo>
                    <a:cubicBezTo>
                      <a:pt x="394" y="562"/>
                      <a:pt x="396" y="562"/>
                      <a:pt x="398" y="562"/>
                    </a:cubicBezTo>
                    <a:cubicBezTo>
                      <a:pt x="402" y="562"/>
                      <a:pt x="405" y="563"/>
                      <a:pt x="408" y="566"/>
                    </a:cubicBezTo>
                    <a:cubicBezTo>
                      <a:pt x="410" y="568"/>
                      <a:pt x="412" y="569"/>
                      <a:pt x="415" y="569"/>
                    </a:cubicBezTo>
                    <a:cubicBezTo>
                      <a:pt x="416" y="569"/>
                      <a:pt x="417" y="569"/>
                      <a:pt x="418" y="568"/>
                    </a:cubicBezTo>
                    <a:cubicBezTo>
                      <a:pt x="420" y="569"/>
                      <a:pt x="421" y="570"/>
                      <a:pt x="422" y="570"/>
                    </a:cubicBezTo>
                    <a:cubicBezTo>
                      <a:pt x="426" y="570"/>
                      <a:pt x="428" y="567"/>
                      <a:pt x="428" y="565"/>
                    </a:cubicBezTo>
                    <a:cubicBezTo>
                      <a:pt x="430" y="563"/>
                      <a:pt x="430" y="560"/>
                      <a:pt x="430" y="557"/>
                    </a:cubicBezTo>
                    <a:cubicBezTo>
                      <a:pt x="429" y="554"/>
                      <a:pt x="429" y="552"/>
                      <a:pt x="428" y="550"/>
                    </a:cubicBezTo>
                    <a:cubicBezTo>
                      <a:pt x="427" y="545"/>
                      <a:pt x="425" y="540"/>
                      <a:pt x="426" y="535"/>
                    </a:cubicBezTo>
                    <a:cubicBezTo>
                      <a:pt x="426" y="533"/>
                      <a:pt x="425" y="531"/>
                      <a:pt x="425" y="529"/>
                    </a:cubicBezTo>
                    <a:cubicBezTo>
                      <a:pt x="425" y="528"/>
                      <a:pt x="424" y="527"/>
                      <a:pt x="424" y="526"/>
                    </a:cubicBezTo>
                    <a:cubicBezTo>
                      <a:pt x="424" y="523"/>
                      <a:pt x="423" y="522"/>
                      <a:pt x="422" y="521"/>
                    </a:cubicBezTo>
                    <a:cubicBezTo>
                      <a:pt x="422" y="520"/>
                      <a:pt x="422" y="520"/>
                      <a:pt x="422" y="519"/>
                    </a:cubicBezTo>
                    <a:cubicBezTo>
                      <a:pt x="423" y="514"/>
                      <a:pt x="424" y="510"/>
                      <a:pt x="425" y="505"/>
                    </a:cubicBezTo>
                    <a:cubicBezTo>
                      <a:pt x="425" y="503"/>
                      <a:pt x="426" y="501"/>
                      <a:pt x="426" y="499"/>
                    </a:cubicBezTo>
                    <a:cubicBezTo>
                      <a:pt x="427" y="494"/>
                      <a:pt x="428" y="490"/>
                      <a:pt x="430" y="486"/>
                    </a:cubicBezTo>
                    <a:cubicBezTo>
                      <a:pt x="431" y="484"/>
                      <a:pt x="432" y="483"/>
                      <a:pt x="433" y="481"/>
                    </a:cubicBezTo>
                    <a:cubicBezTo>
                      <a:pt x="435" y="480"/>
                      <a:pt x="436" y="479"/>
                      <a:pt x="437" y="477"/>
                    </a:cubicBezTo>
                    <a:cubicBezTo>
                      <a:pt x="438" y="476"/>
                      <a:pt x="439" y="475"/>
                      <a:pt x="439" y="474"/>
                    </a:cubicBezTo>
                    <a:cubicBezTo>
                      <a:pt x="441" y="471"/>
                      <a:pt x="442" y="469"/>
                      <a:pt x="445" y="467"/>
                    </a:cubicBezTo>
                    <a:cubicBezTo>
                      <a:pt x="446" y="467"/>
                      <a:pt x="448" y="465"/>
                      <a:pt x="449" y="460"/>
                    </a:cubicBezTo>
                    <a:cubicBezTo>
                      <a:pt x="449" y="456"/>
                      <a:pt x="449" y="450"/>
                      <a:pt x="445" y="445"/>
                    </a:cubicBezTo>
                    <a:cubicBezTo>
                      <a:pt x="444" y="443"/>
                      <a:pt x="442" y="439"/>
                      <a:pt x="440" y="435"/>
                    </a:cubicBezTo>
                    <a:cubicBezTo>
                      <a:pt x="436" y="425"/>
                      <a:pt x="434" y="413"/>
                      <a:pt x="436" y="401"/>
                    </a:cubicBezTo>
                    <a:cubicBezTo>
                      <a:pt x="438" y="393"/>
                      <a:pt x="440" y="388"/>
                      <a:pt x="444" y="385"/>
                    </a:cubicBezTo>
                    <a:cubicBezTo>
                      <a:pt x="445" y="384"/>
                      <a:pt x="446" y="383"/>
                      <a:pt x="447" y="383"/>
                    </a:cubicBezTo>
                    <a:cubicBezTo>
                      <a:pt x="451" y="379"/>
                      <a:pt x="456" y="376"/>
                      <a:pt x="460" y="375"/>
                    </a:cubicBezTo>
                    <a:cubicBezTo>
                      <a:pt x="467" y="373"/>
                      <a:pt x="472" y="370"/>
                      <a:pt x="477" y="366"/>
                    </a:cubicBezTo>
                    <a:cubicBezTo>
                      <a:pt x="479" y="365"/>
                      <a:pt x="481" y="364"/>
                      <a:pt x="483" y="363"/>
                    </a:cubicBezTo>
                    <a:cubicBezTo>
                      <a:pt x="488" y="361"/>
                      <a:pt x="493" y="359"/>
                      <a:pt x="497" y="354"/>
                    </a:cubicBezTo>
                    <a:cubicBezTo>
                      <a:pt x="502" y="347"/>
                      <a:pt x="509" y="343"/>
                      <a:pt x="519" y="341"/>
                    </a:cubicBezTo>
                    <a:cubicBezTo>
                      <a:pt x="522" y="341"/>
                      <a:pt x="524" y="338"/>
                      <a:pt x="526" y="335"/>
                    </a:cubicBezTo>
                    <a:cubicBezTo>
                      <a:pt x="529" y="330"/>
                      <a:pt x="526" y="326"/>
                      <a:pt x="525" y="325"/>
                    </a:cubicBezTo>
                    <a:cubicBezTo>
                      <a:pt x="526" y="324"/>
                      <a:pt x="526" y="323"/>
                      <a:pt x="527" y="321"/>
                    </a:cubicBezTo>
                    <a:cubicBezTo>
                      <a:pt x="527" y="321"/>
                      <a:pt x="527" y="321"/>
                      <a:pt x="528" y="321"/>
                    </a:cubicBezTo>
                    <a:cubicBezTo>
                      <a:pt x="528" y="321"/>
                      <a:pt x="528" y="321"/>
                      <a:pt x="528" y="321"/>
                    </a:cubicBezTo>
                    <a:cubicBezTo>
                      <a:pt x="529" y="321"/>
                      <a:pt x="531" y="321"/>
                      <a:pt x="532" y="321"/>
                    </a:cubicBezTo>
                    <a:cubicBezTo>
                      <a:pt x="533" y="321"/>
                      <a:pt x="535" y="321"/>
                      <a:pt x="536" y="321"/>
                    </a:cubicBezTo>
                    <a:cubicBezTo>
                      <a:pt x="538" y="321"/>
                      <a:pt x="539" y="321"/>
                      <a:pt x="540" y="321"/>
                    </a:cubicBezTo>
                    <a:cubicBezTo>
                      <a:pt x="542" y="322"/>
                      <a:pt x="544" y="322"/>
                      <a:pt x="545" y="322"/>
                    </a:cubicBezTo>
                    <a:cubicBezTo>
                      <a:pt x="554" y="322"/>
                      <a:pt x="558" y="315"/>
                      <a:pt x="561" y="310"/>
                    </a:cubicBezTo>
                    <a:cubicBezTo>
                      <a:pt x="563" y="306"/>
                      <a:pt x="563" y="302"/>
                      <a:pt x="561" y="299"/>
                    </a:cubicBezTo>
                    <a:cubicBezTo>
                      <a:pt x="560" y="296"/>
                      <a:pt x="557" y="294"/>
                      <a:pt x="555" y="293"/>
                    </a:cubicBezTo>
                    <a:cubicBezTo>
                      <a:pt x="552" y="293"/>
                      <a:pt x="551" y="291"/>
                      <a:pt x="548" y="289"/>
                    </a:cubicBezTo>
                    <a:cubicBezTo>
                      <a:pt x="548" y="288"/>
                      <a:pt x="548" y="288"/>
                      <a:pt x="548" y="288"/>
                    </a:cubicBezTo>
                    <a:cubicBezTo>
                      <a:pt x="547" y="287"/>
                      <a:pt x="546" y="287"/>
                      <a:pt x="546" y="286"/>
                    </a:cubicBezTo>
                    <a:cubicBezTo>
                      <a:pt x="544" y="284"/>
                      <a:pt x="542" y="282"/>
                      <a:pt x="540" y="280"/>
                    </a:cubicBezTo>
                    <a:cubicBezTo>
                      <a:pt x="536" y="277"/>
                      <a:pt x="533" y="273"/>
                      <a:pt x="533" y="269"/>
                    </a:cubicBezTo>
                    <a:cubicBezTo>
                      <a:pt x="531" y="260"/>
                      <a:pt x="528" y="251"/>
                      <a:pt x="523" y="244"/>
                    </a:cubicBezTo>
                    <a:cubicBezTo>
                      <a:pt x="521" y="242"/>
                      <a:pt x="520" y="240"/>
                      <a:pt x="519" y="238"/>
                    </a:cubicBezTo>
                    <a:cubicBezTo>
                      <a:pt x="515" y="232"/>
                      <a:pt x="511" y="225"/>
                      <a:pt x="502" y="221"/>
                    </a:cubicBezTo>
                    <a:cubicBezTo>
                      <a:pt x="501" y="220"/>
                      <a:pt x="500" y="219"/>
                      <a:pt x="499" y="218"/>
                    </a:cubicBezTo>
                    <a:cubicBezTo>
                      <a:pt x="496" y="215"/>
                      <a:pt x="494" y="212"/>
                      <a:pt x="492" y="209"/>
                    </a:cubicBezTo>
                    <a:cubicBezTo>
                      <a:pt x="489" y="205"/>
                      <a:pt x="487" y="199"/>
                      <a:pt x="484" y="194"/>
                    </a:cubicBezTo>
                    <a:cubicBezTo>
                      <a:pt x="483" y="193"/>
                      <a:pt x="483" y="191"/>
                      <a:pt x="482" y="189"/>
                    </a:cubicBezTo>
                    <a:cubicBezTo>
                      <a:pt x="482" y="189"/>
                      <a:pt x="482" y="189"/>
                      <a:pt x="482" y="189"/>
                    </a:cubicBezTo>
                    <a:cubicBezTo>
                      <a:pt x="484" y="187"/>
                      <a:pt x="484" y="184"/>
                      <a:pt x="484" y="182"/>
                    </a:cubicBezTo>
                    <a:cubicBezTo>
                      <a:pt x="484" y="181"/>
                      <a:pt x="484" y="180"/>
                      <a:pt x="484" y="179"/>
                    </a:cubicBezTo>
                    <a:cubicBezTo>
                      <a:pt x="485" y="178"/>
                      <a:pt x="485" y="178"/>
                      <a:pt x="485" y="177"/>
                    </a:cubicBezTo>
                    <a:cubicBezTo>
                      <a:pt x="485" y="177"/>
                      <a:pt x="485" y="177"/>
                      <a:pt x="485" y="177"/>
                    </a:cubicBezTo>
                    <a:cubicBezTo>
                      <a:pt x="490" y="172"/>
                      <a:pt x="489" y="166"/>
                      <a:pt x="489" y="161"/>
                    </a:cubicBezTo>
                    <a:cubicBezTo>
                      <a:pt x="489" y="161"/>
                      <a:pt x="489" y="160"/>
                      <a:pt x="489" y="160"/>
                    </a:cubicBezTo>
                    <a:cubicBezTo>
                      <a:pt x="489" y="159"/>
                      <a:pt x="489" y="159"/>
                      <a:pt x="489" y="159"/>
                    </a:cubicBezTo>
                    <a:cubicBezTo>
                      <a:pt x="488" y="154"/>
                      <a:pt x="486" y="150"/>
                      <a:pt x="484" y="146"/>
                    </a:cubicBezTo>
                    <a:cubicBezTo>
                      <a:pt x="478" y="137"/>
                      <a:pt x="473" y="128"/>
                      <a:pt x="469" y="115"/>
                    </a:cubicBezTo>
                    <a:cubicBezTo>
                      <a:pt x="466" y="108"/>
                      <a:pt x="465" y="99"/>
                      <a:pt x="465" y="91"/>
                    </a:cubicBezTo>
                    <a:cubicBezTo>
                      <a:pt x="465" y="87"/>
                      <a:pt x="466" y="83"/>
                      <a:pt x="467" y="79"/>
                    </a:cubicBezTo>
                    <a:cubicBezTo>
                      <a:pt x="468" y="75"/>
                      <a:pt x="469" y="70"/>
                      <a:pt x="469" y="65"/>
                    </a:cubicBezTo>
                    <a:cubicBezTo>
                      <a:pt x="469" y="61"/>
                      <a:pt x="471" y="57"/>
                      <a:pt x="473" y="53"/>
                    </a:cubicBezTo>
                    <a:cubicBezTo>
                      <a:pt x="473" y="52"/>
                      <a:pt x="474" y="50"/>
                      <a:pt x="474" y="49"/>
                    </a:cubicBezTo>
                    <a:cubicBezTo>
                      <a:pt x="474" y="49"/>
                      <a:pt x="474" y="49"/>
                      <a:pt x="474" y="49"/>
                    </a:cubicBezTo>
                    <a:cubicBezTo>
                      <a:pt x="475" y="47"/>
                      <a:pt x="476" y="45"/>
                      <a:pt x="475" y="42"/>
                    </a:cubicBezTo>
                    <a:cubicBezTo>
                      <a:pt x="475" y="40"/>
                      <a:pt x="475" y="38"/>
                      <a:pt x="475" y="36"/>
                    </a:cubicBezTo>
                    <a:cubicBezTo>
                      <a:pt x="476" y="30"/>
                      <a:pt x="475" y="26"/>
                      <a:pt x="473" y="23"/>
                    </a:cubicBezTo>
                    <a:cubicBezTo>
                      <a:pt x="471" y="20"/>
                      <a:pt x="468" y="19"/>
                      <a:pt x="465" y="18"/>
                    </a:cubicBezTo>
                    <a:cubicBezTo>
                      <a:pt x="463" y="18"/>
                      <a:pt x="462" y="18"/>
                      <a:pt x="461" y="18"/>
                    </a:cubicBezTo>
                    <a:cubicBezTo>
                      <a:pt x="460" y="18"/>
                      <a:pt x="458" y="18"/>
                      <a:pt x="456" y="19"/>
                    </a:cubicBezTo>
                    <a:cubicBezTo>
                      <a:pt x="450" y="19"/>
                      <a:pt x="444" y="19"/>
                      <a:pt x="438" y="19"/>
                    </a:cubicBezTo>
                    <a:cubicBezTo>
                      <a:pt x="435" y="19"/>
                      <a:pt x="433" y="20"/>
                      <a:pt x="430" y="20"/>
                    </a:cubicBezTo>
                    <a:cubicBezTo>
                      <a:pt x="429" y="20"/>
                      <a:pt x="429" y="20"/>
                      <a:pt x="428" y="20"/>
                    </a:cubicBezTo>
                    <a:cubicBezTo>
                      <a:pt x="423" y="20"/>
                      <a:pt x="417" y="19"/>
                      <a:pt x="410" y="17"/>
                    </a:cubicBezTo>
                    <a:cubicBezTo>
                      <a:pt x="407" y="16"/>
                      <a:pt x="404" y="16"/>
                      <a:pt x="401" y="16"/>
                    </a:cubicBezTo>
                    <a:cubicBezTo>
                      <a:pt x="393" y="16"/>
                      <a:pt x="388" y="19"/>
                      <a:pt x="384" y="26"/>
                    </a:cubicBezTo>
                    <a:cubicBezTo>
                      <a:pt x="383" y="28"/>
                      <a:pt x="382" y="37"/>
                      <a:pt x="383" y="39"/>
                    </a:cubicBezTo>
                    <a:cubicBezTo>
                      <a:pt x="384" y="40"/>
                      <a:pt x="385" y="41"/>
                      <a:pt x="386" y="41"/>
                    </a:cubicBezTo>
                    <a:cubicBezTo>
                      <a:pt x="385" y="42"/>
                      <a:pt x="385" y="42"/>
                      <a:pt x="385" y="42"/>
                    </a:cubicBezTo>
                    <a:cubicBezTo>
                      <a:pt x="384" y="43"/>
                      <a:pt x="384" y="45"/>
                      <a:pt x="384" y="46"/>
                    </a:cubicBezTo>
                    <a:cubicBezTo>
                      <a:pt x="384" y="46"/>
                      <a:pt x="384" y="46"/>
                      <a:pt x="383" y="46"/>
                    </a:cubicBezTo>
                    <a:cubicBezTo>
                      <a:pt x="380" y="46"/>
                      <a:pt x="379" y="48"/>
                      <a:pt x="378" y="49"/>
                    </a:cubicBezTo>
                    <a:cubicBezTo>
                      <a:pt x="378" y="49"/>
                      <a:pt x="378" y="49"/>
                      <a:pt x="378" y="50"/>
                    </a:cubicBezTo>
                    <a:cubicBezTo>
                      <a:pt x="378" y="50"/>
                      <a:pt x="378" y="50"/>
                      <a:pt x="378" y="50"/>
                    </a:cubicBezTo>
                    <a:cubicBezTo>
                      <a:pt x="378" y="50"/>
                      <a:pt x="378" y="50"/>
                      <a:pt x="378" y="50"/>
                    </a:cubicBezTo>
                    <a:cubicBezTo>
                      <a:pt x="377" y="49"/>
                      <a:pt x="376" y="49"/>
                      <a:pt x="376" y="48"/>
                    </a:cubicBezTo>
                    <a:cubicBezTo>
                      <a:pt x="378" y="48"/>
                      <a:pt x="382" y="47"/>
                      <a:pt x="382" y="43"/>
                    </a:cubicBezTo>
                    <a:cubicBezTo>
                      <a:pt x="383" y="38"/>
                      <a:pt x="379" y="36"/>
                      <a:pt x="378" y="35"/>
                    </a:cubicBezTo>
                    <a:cubicBezTo>
                      <a:pt x="377" y="35"/>
                      <a:pt x="377" y="35"/>
                      <a:pt x="377" y="35"/>
                    </a:cubicBezTo>
                    <a:cubicBezTo>
                      <a:pt x="376" y="34"/>
                      <a:pt x="375" y="34"/>
                      <a:pt x="374" y="34"/>
                    </a:cubicBezTo>
                    <a:cubicBezTo>
                      <a:pt x="374" y="34"/>
                      <a:pt x="373" y="33"/>
                      <a:pt x="373" y="33"/>
                    </a:cubicBezTo>
                    <a:cubicBezTo>
                      <a:pt x="372" y="33"/>
                      <a:pt x="372" y="33"/>
                      <a:pt x="371" y="32"/>
                    </a:cubicBezTo>
                    <a:cubicBezTo>
                      <a:pt x="371" y="32"/>
                      <a:pt x="371" y="32"/>
                      <a:pt x="371" y="32"/>
                    </a:cubicBezTo>
                    <a:cubicBezTo>
                      <a:pt x="372" y="33"/>
                      <a:pt x="373" y="34"/>
                      <a:pt x="375" y="34"/>
                    </a:cubicBezTo>
                    <a:cubicBezTo>
                      <a:pt x="376" y="34"/>
                      <a:pt x="377" y="33"/>
                      <a:pt x="379" y="32"/>
                    </a:cubicBezTo>
                    <a:cubicBezTo>
                      <a:pt x="381" y="30"/>
                      <a:pt x="382" y="26"/>
                      <a:pt x="382" y="23"/>
                    </a:cubicBezTo>
                    <a:cubicBezTo>
                      <a:pt x="382" y="22"/>
                      <a:pt x="382" y="22"/>
                      <a:pt x="382" y="22"/>
                    </a:cubicBezTo>
                    <a:cubicBezTo>
                      <a:pt x="382" y="22"/>
                      <a:pt x="382" y="22"/>
                      <a:pt x="382" y="22"/>
                    </a:cubicBezTo>
                    <a:cubicBezTo>
                      <a:pt x="382" y="21"/>
                      <a:pt x="382" y="21"/>
                      <a:pt x="382" y="21"/>
                    </a:cubicBezTo>
                    <a:cubicBezTo>
                      <a:pt x="386" y="20"/>
                      <a:pt x="386" y="17"/>
                      <a:pt x="386" y="15"/>
                    </a:cubicBezTo>
                    <a:cubicBezTo>
                      <a:pt x="386" y="13"/>
                      <a:pt x="384" y="11"/>
                      <a:pt x="381" y="11"/>
                    </a:cubicBezTo>
                    <a:cubicBezTo>
                      <a:pt x="380" y="11"/>
                      <a:pt x="380" y="11"/>
                      <a:pt x="380" y="11"/>
                    </a:cubicBezTo>
                    <a:cubicBezTo>
                      <a:pt x="380" y="11"/>
                      <a:pt x="380" y="11"/>
                      <a:pt x="380" y="11"/>
                    </a:cubicBezTo>
                    <a:cubicBezTo>
                      <a:pt x="375" y="10"/>
                      <a:pt x="369" y="10"/>
                      <a:pt x="364" y="9"/>
                    </a:cubicBezTo>
                    <a:cubicBezTo>
                      <a:pt x="362" y="9"/>
                      <a:pt x="362" y="9"/>
                      <a:pt x="362" y="9"/>
                    </a:cubicBezTo>
                    <a:cubicBezTo>
                      <a:pt x="361" y="9"/>
                      <a:pt x="360" y="9"/>
                      <a:pt x="359" y="9"/>
                    </a:cubicBezTo>
                    <a:cubicBezTo>
                      <a:pt x="353" y="9"/>
                      <a:pt x="350" y="9"/>
                      <a:pt x="347" y="5"/>
                    </a:cubicBezTo>
                    <a:cubicBezTo>
                      <a:pt x="345" y="2"/>
                      <a:pt x="341" y="2"/>
                      <a:pt x="339" y="2"/>
                    </a:cubicBezTo>
                    <a:cubicBezTo>
                      <a:pt x="339" y="2"/>
                      <a:pt x="339" y="2"/>
                      <a:pt x="339" y="2"/>
                    </a:cubicBezTo>
                    <a:cubicBezTo>
                      <a:pt x="338" y="2"/>
                      <a:pt x="337" y="2"/>
                      <a:pt x="336" y="2"/>
                    </a:cubicBezTo>
                    <a:cubicBezTo>
                      <a:pt x="334" y="2"/>
                      <a:pt x="332" y="2"/>
                      <a:pt x="330" y="2"/>
                    </a:cubicBezTo>
                    <a:cubicBezTo>
                      <a:pt x="328" y="2"/>
                      <a:pt x="326" y="2"/>
                      <a:pt x="324" y="2"/>
                    </a:cubicBezTo>
                    <a:cubicBezTo>
                      <a:pt x="317" y="2"/>
                      <a:pt x="310" y="2"/>
                      <a:pt x="303" y="0"/>
                    </a:cubicBezTo>
                    <a:cubicBezTo>
                      <a:pt x="302" y="0"/>
                      <a:pt x="302" y="0"/>
                      <a:pt x="302" y="0"/>
                    </a:cubicBezTo>
                    <a:close/>
                  </a:path>
                </a:pathLst>
              </a:custGeom>
              <a:solidFill>
                <a:srgbClr val="ED7E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" name="Freeform 1827">
                <a:extLst>
                  <a:ext uri="{FF2B5EF4-FFF2-40B4-BE49-F238E27FC236}">
                    <a16:creationId xmlns:a16="http://schemas.microsoft.com/office/drawing/2014/main" id="{D95A523F-BA77-42D2-A12E-6A63AA8F821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18" y="2566"/>
                <a:ext cx="55" cy="65"/>
              </a:xfrm>
              <a:custGeom>
                <a:avLst/>
                <a:gdLst>
                  <a:gd name="T0" fmla="*/ 7 w 23"/>
                  <a:gd name="T1" fmla="*/ 4 h 27"/>
                  <a:gd name="T2" fmla="*/ 7 w 23"/>
                  <a:gd name="T3" fmla="*/ 4 h 27"/>
                  <a:gd name="T4" fmla="*/ 13 w 23"/>
                  <a:gd name="T5" fmla="*/ 8 h 27"/>
                  <a:gd name="T6" fmla="*/ 17 w 23"/>
                  <a:gd name="T7" fmla="*/ 14 h 27"/>
                  <a:gd name="T8" fmla="*/ 19 w 23"/>
                  <a:gd name="T9" fmla="*/ 20 h 27"/>
                  <a:gd name="T10" fmla="*/ 17 w 23"/>
                  <a:gd name="T11" fmla="*/ 23 h 27"/>
                  <a:gd name="T12" fmla="*/ 16 w 23"/>
                  <a:gd name="T13" fmla="*/ 23 h 27"/>
                  <a:gd name="T14" fmla="*/ 14 w 23"/>
                  <a:gd name="T15" fmla="*/ 21 h 27"/>
                  <a:gd name="T16" fmla="*/ 8 w 23"/>
                  <a:gd name="T17" fmla="*/ 15 h 27"/>
                  <a:gd name="T18" fmla="*/ 4 w 23"/>
                  <a:gd name="T19" fmla="*/ 8 h 27"/>
                  <a:gd name="T20" fmla="*/ 7 w 23"/>
                  <a:gd name="T21" fmla="*/ 4 h 27"/>
                  <a:gd name="T22" fmla="*/ 7 w 23"/>
                  <a:gd name="T23" fmla="*/ 0 h 27"/>
                  <a:gd name="T24" fmla="*/ 2 w 23"/>
                  <a:gd name="T25" fmla="*/ 2 h 27"/>
                  <a:gd name="T26" fmla="*/ 0 w 23"/>
                  <a:gd name="T27" fmla="*/ 9 h 27"/>
                  <a:gd name="T28" fmla="*/ 6 w 23"/>
                  <a:gd name="T29" fmla="*/ 19 h 27"/>
                  <a:gd name="T30" fmla="*/ 10 w 23"/>
                  <a:gd name="T31" fmla="*/ 22 h 27"/>
                  <a:gd name="T32" fmla="*/ 16 w 23"/>
                  <a:gd name="T33" fmla="*/ 27 h 27"/>
                  <a:gd name="T34" fmla="*/ 18 w 23"/>
                  <a:gd name="T35" fmla="*/ 26 h 27"/>
                  <a:gd name="T36" fmla="*/ 23 w 23"/>
                  <a:gd name="T37" fmla="*/ 20 h 27"/>
                  <a:gd name="T38" fmla="*/ 23 w 23"/>
                  <a:gd name="T39" fmla="*/ 18 h 27"/>
                  <a:gd name="T40" fmla="*/ 22 w 23"/>
                  <a:gd name="T41" fmla="*/ 17 h 27"/>
                  <a:gd name="T42" fmla="*/ 19 w 23"/>
                  <a:gd name="T43" fmla="*/ 11 h 27"/>
                  <a:gd name="T44" fmla="*/ 17 w 23"/>
                  <a:gd name="T45" fmla="*/ 7 h 27"/>
                  <a:gd name="T46" fmla="*/ 7 w 23"/>
                  <a:gd name="T47" fmla="*/ 0 h 27"/>
                  <a:gd name="T48" fmla="*/ 7 w 23"/>
                  <a:gd name="T49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3" h="27">
                    <a:moveTo>
                      <a:pt x="7" y="4"/>
                    </a:moveTo>
                    <a:cubicBezTo>
                      <a:pt x="7" y="4"/>
                      <a:pt x="7" y="4"/>
                      <a:pt x="7" y="4"/>
                    </a:cubicBezTo>
                    <a:cubicBezTo>
                      <a:pt x="9" y="4"/>
                      <a:pt x="12" y="6"/>
                      <a:pt x="13" y="8"/>
                    </a:cubicBezTo>
                    <a:cubicBezTo>
                      <a:pt x="14" y="11"/>
                      <a:pt x="15" y="12"/>
                      <a:pt x="17" y="14"/>
                    </a:cubicBezTo>
                    <a:cubicBezTo>
                      <a:pt x="19" y="16"/>
                      <a:pt x="18" y="18"/>
                      <a:pt x="19" y="20"/>
                    </a:cubicBezTo>
                    <a:cubicBezTo>
                      <a:pt x="19" y="22"/>
                      <a:pt x="18" y="22"/>
                      <a:pt x="17" y="23"/>
                    </a:cubicBezTo>
                    <a:cubicBezTo>
                      <a:pt x="17" y="23"/>
                      <a:pt x="16" y="23"/>
                      <a:pt x="16" y="23"/>
                    </a:cubicBezTo>
                    <a:cubicBezTo>
                      <a:pt x="15" y="23"/>
                      <a:pt x="14" y="22"/>
                      <a:pt x="14" y="21"/>
                    </a:cubicBezTo>
                    <a:cubicBezTo>
                      <a:pt x="13" y="18"/>
                      <a:pt x="11" y="17"/>
                      <a:pt x="8" y="15"/>
                    </a:cubicBezTo>
                    <a:cubicBezTo>
                      <a:pt x="5" y="14"/>
                      <a:pt x="5" y="11"/>
                      <a:pt x="4" y="8"/>
                    </a:cubicBezTo>
                    <a:cubicBezTo>
                      <a:pt x="4" y="7"/>
                      <a:pt x="5" y="4"/>
                      <a:pt x="7" y="4"/>
                    </a:cubicBezTo>
                    <a:moveTo>
                      <a:pt x="7" y="0"/>
                    </a:moveTo>
                    <a:cubicBezTo>
                      <a:pt x="5" y="0"/>
                      <a:pt x="3" y="1"/>
                      <a:pt x="2" y="2"/>
                    </a:cubicBezTo>
                    <a:cubicBezTo>
                      <a:pt x="1" y="4"/>
                      <a:pt x="0" y="7"/>
                      <a:pt x="0" y="9"/>
                    </a:cubicBezTo>
                    <a:cubicBezTo>
                      <a:pt x="1" y="14"/>
                      <a:pt x="3" y="17"/>
                      <a:pt x="6" y="19"/>
                    </a:cubicBezTo>
                    <a:cubicBezTo>
                      <a:pt x="9" y="20"/>
                      <a:pt x="10" y="21"/>
                      <a:pt x="10" y="22"/>
                    </a:cubicBezTo>
                    <a:cubicBezTo>
                      <a:pt x="10" y="24"/>
                      <a:pt x="12" y="27"/>
                      <a:pt x="16" y="27"/>
                    </a:cubicBezTo>
                    <a:cubicBezTo>
                      <a:pt x="17" y="27"/>
                      <a:pt x="17" y="27"/>
                      <a:pt x="18" y="26"/>
                    </a:cubicBezTo>
                    <a:cubicBezTo>
                      <a:pt x="21" y="26"/>
                      <a:pt x="23" y="24"/>
                      <a:pt x="23" y="20"/>
                    </a:cubicBezTo>
                    <a:cubicBezTo>
                      <a:pt x="23" y="19"/>
                      <a:pt x="23" y="19"/>
                      <a:pt x="23" y="18"/>
                    </a:cubicBezTo>
                    <a:cubicBezTo>
                      <a:pt x="22" y="18"/>
                      <a:pt x="22" y="17"/>
                      <a:pt x="22" y="17"/>
                    </a:cubicBezTo>
                    <a:cubicBezTo>
                      <a:pt x="22" y="16"/>
                      <a:pt x="22" y="13"/>
                      <a:pt x="19" y="11"/>
                    </a:cubicBezTo>
                    <a:cubicBezTo>
                      <a:pt x="18" y="10"/>
                      <a:pt x="17" y="9"/>
                      <a:pt x="17" y="7"/>
                    </a:cubicBezTo>
                    <a:cubicBezTo>
                      <a:pt x="15" y="3"/>
                      <a:pt x="11" y="1"/>
                      <a:pt x="7" y="0"/>
                    </a:cubicBezTo>
                    <a:cubicBezTo>
                      <a:pt x="7" y="0"/>
                      <a:pt x="7" y="0"/>
                      <a:pt x="7" y="0"/>
                    </a:cubicBezTo>
                    <a:close/>
                  </a:path>
                </a:pathLst>
              </a:custGeom>
              <a:solidFill>
                <a:srgbClr val="ED7E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5" name="Freeform 1828">
                <a:extLst>
                  <a:ext uri="{FF2B5EF4-FFF2-40B4-BE49-F238E27FC236}">
                    <a16:creationId xmlns:a16="http://schemas.microsoft.com/office/drawing/2014/main" id="{660A514D-2006-4BE2-A7F6-3B7468253B3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54" y="3135"/>
                <a:ext cx="74" cy="60"/>
              </a:xfrm>
              <a:custGeom>
                <a:avLst/>
                <a:gdLst>
                  <a:gd name="T0" fmla="*/ 14 w 31"/>
                  <a:gd name="T1" fmla="*/ 4 h 25"/>
                  <a:gd name="T2" fmla="*/ 16 w 31"/>
                  <a:gd name="T3" fmla="*/ 5 h 25"/>
                  <a:gd name="T4" fmla="*/ 25 w 31"/>
                  <a:gd name="T5" fmla="*/ 12 h 25"/>
                  <a:gd name="T6" fmla="*/ 27 w 31"/>
                  <a:gd name="T7" fmla="*/ 14 h 25"/>
                  <a:gd name="T8" fmla="*/ 22 w 31"/>
                  <a:gd name="T9" fmla="*/ 21 h 25"/>
                  <a:gd name="T10" fmla="*/ 22 w 31"/>
                  <a:gd name="T11" fmla="*/ 21 h 25"/>
                  <a:gd name="T12" fmla="*/ 18 w 31"/>
                  <a:gd name="T13" fmla="*/ 15 h 25"/>
                  <a:gd name="T14" fmla="*/ 17 w 31"/>
                  <a:gd name="T15" fmla="*/ 12 h 25"/>
                  <a:gd name="T16" fmla="*/ 12 w 31"/>
                  <a:gd name="T17" fmla="*/ 17 h 25"/>
                  <a:gd name="T18" fmla="*/ 9 w 31"/>
                  <a:gd name="T19" fmla="*/ 19 h 25"/>
                  <a:gd name="T20" fmla="*/ 6 w 31"/>
                  <a:gd name="T21" fmla="*/ 18 h 25"/>
                  <a:gd name="T22" fmla="*/ 6 w 31"/>
                  <a:gd name="T23" fmla="*/ 12 h 25"/>
                  <a:gd name="T24" fmla="*/ 11 w 31"/>
                  <a:gd name="T25" fmla="*/ 5 h 25"/>
                  <a:gd name="T26" fmla="*/ 14 w 31"/>
                  <a:gd name="T27" fmla="*/ 4 h 25"/>
                  <a:gd name="T28" fmla="*/ 14 w 31"/>
                  <a:gd name="T29" fmla="*/ 0 h 25"/>
                  <a:gd name="T30" fmla="*/ 8 w 31"/>
                  <a:gd name="T31" fmla="*/ 3 h 25"/>
                  <a:gd name="T32" fmla="*/ 3 w 31"/>
                  <a:gd name="T33" fmla="*/ 9 h 25"/>
                  <a:gd name="T34" fmla="*/ 0 w 31"/>
                  <a:gd name="T35" fmla="*/ 15 h 25"/>
                  <a:gd name="T36" fmla="*/ 4 w 31"/>
                  <a:gd name="T37" fmla="*/ 21 h 25"/>
                  <a:gd name="T38" fmla="*/ 9 w 31"/>
                  <a:gd name="T39" fmla="*/ 23 h 25"/>
                  <a:gd name="T40" fmla="*/ 15 w 31"/>
                  <a:gd name="T41" fmla="*/ 19 h 25"/>
                  <a:gd name="T42" fmla="*/ 15 w 31"/>
                  <a:gd name="T43" fmla="*/ 19 h 25"/>
                  <a:gd name="T44" fmla="*/ 22 w 31"/>
                  <a:gd name="T45" fmla="*/ 25 h 25"/>
                  <a:gd name="T46" fmla="*/ 23 w 31"/>
                  <a:gd name="T47" fmla="*/ 25 h 25"/>
                  <a:gd name="T48" fmla="*/ 29 w 31"/>
                  <a:gd name="T49" fmla="*/ 18 h 25"/>
                  <a:gd name="T50" fmla="*/ 30 w 31"/>
                  <a:gd name="T51" fmla="*/ 16 h 25"/>
                  <a:gd name="T52" fmla="*/ 30 w 31"/>
                  <a:gd name="T53" fmla="*/ 11 h 25"/>
                  <a:gd name="T54" fmla="*/ 25 w 31"/>
                  <a:gd name="T55" fmla="*/ 8 h 25"/>
                  <a:gd name="T56" fmla="*/ 19 w 31"/>
                  <a:gd name="T57" fmla="*/ 3 h 25"/>
                  <a:gd name="T58" fmla="*/ 14 w 31"/>
                  <a:gd name="T59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31" h="25">
                    <a:moveTo>
                      <a:pt x="14" y="4"/>
                    </a:moveTo>
                    <a:cubicBezTo>
                      <a:pt x="14" y="4"/>
                      <a:pt x="15" y="4"/>
                      <a:pt x="16" y="5"/>
                    </a:cubicBezTo>
                    <a:cubicBezTo>
                      <a:pt x="18" y="9"/>
                      <a:pt x="20" y="11"/>
                      <a:pt x="25" y="12"/>
                    </a:cubicBezTo>
                    <a:cubicBezTo>
                      <a:pt x="27" y="12"/>
                      <a:pt x="27" y="13"/>
                      <a:pt x="27" y="14"/>
                    </a:cubicBezTo>
                    <a:cubicBezTo>
                      <a:pt x="25" y="17"/>
                      <a:pt x="25" y="21"/>
                      <a:pt x="22" y="21"/>
                    </a:cubicBezTo>
                    <a:cubicBezTo>
                      <a:pt x="22" y="21"/>
                      <a:pt x="22" y="21"/>
                      <a:pt x="22" y="21"/>
                    </a:cubicBezTo>
                    <a:cubicBezTo>
                      <a:pt x="19" y="21"/>
                      <a:pt x="20" y="17"/>
                      <a:pt x="18" y="15"/>
                    </a:cubicBezTo>
                    <a:cubicBezTo>
                      <a:pt x="18" y="14"/>
                      <a:pt x="17" y="13"/>
                      <a:pt x="17" y="12"/>
                    </a:cubicBezTo>
                    <a:cubicBezTo>
                      <a:pt x="15" y="14"/>
                      <a:pt x="13" y="15"/>
                      <a:pt x="12" y="17"/>
                    </a:cubicBezTo>
                    <a:cubicBezTo>
                      <a:pt x="11" y="18"/>
                      <a:pt x="10" y="19"/>
                      <a:pt x="9" y="19"/>
                    </a:cubicBezTo>
                    <a:cubicBezTo>
                      <a:pt x="8" y="19"/>
                      <a:pt x="7" y="19"/>
                      <a:pt x="6" y="18"/>
                    </a:cubicBezTo>
                    <a:cubicBezTo>
                      <a:pt x="4" y="16"/>
                      <a:pt x="4" y="14"/>
                      <a:pt x="6" y="12"/>
                    </a:cubicBezTo>
                    <a:cubicBezTo>
                      <a:pt x="8" y="10"/>
                      <a:pt x="10" y="8"/>
                      <a:pt x="11" y="5"/>
                    </a:cubicBezTo>
                    <a:cubicBezTo>
                      <a:pt x="12" y="4"/>
                      <a:pt x="13" y="4"/>
                      <a:pt x="14" y="4"/>
                    </a:cubicBezTo>
                    <a:moveTo>
                      <a:pt x="14" y="0"/>
                    </a:moveTo>
                    <a:cubicBezTo>
                      <a:pt x="12" y="0"/>
                      <a:pt x="10" y="1"/>
                      <a:pt x="8" y="3"/>
                    </a:cubicBezTo>
                    <a:cubicBezTo>
                      <a:pt x="6" y="5"/>
                      <a:pt x="5" y="7"/>
                      <a:pt x="3" y="9"/>
                    </a:cubicBezTo>
                    <a:cubicBezTo>
                      <a:pt x="2" y="10"/>
                      <a:pt x="0" y="12"/>
                      <a:pt x="0" y="15"/>
                    </a:cubicBezTo>
                    <a:cubicBezTo>
                      <a:pt x="1" y="18"/>
                      <a:pt x="3" y="20"/>
                      <a:pt x="4" y="21"/>
                    </a:cubicBezTo>
                    <a:cubicBezTo>
                      <a:pt x="5" y="22"/>
                      <a:pt x="7" y="23"/>
                      <a:pt x="9" y="23"/>
                    </a:cubicBezTo>
                    <a:cubicBezTo>
                      <a:pt x="11" y="23"/>
                      <a:pt x="13" y="22"/>
                      <a:pt x="15" y="19"/>
                    </a:cubicBezTo>
                    <a:cubicBezTo>
                      <a:pt x="15" y="19"/>
                      <a:pt x="15" y="19"/>
                      <a:pt x="15" y="19"/>
                    </a:cubicBezTo>
                    <a:cubicBezTo>
                      <a:pt x="16" y="21"/>
                      <a:pt x="17" y="25"/>
                      <a:pt x="22" y="25"/>
                    </a:cubicBezTo>
                    <a:cubicBezTo>
                      <a:pt x="22" y="25"/>
                      <a:pt x="22" y="25"/>
                      <a:pt x="23" y="25"/>
                    </a:cubicBezTo>
                    <a:cubicBezTo>
                      <a:pt x="27" y="24"/>
                      <a:pt x="28" y="20"/>
                      <a:pt x="29" y="18"/>
                    </a:cubicBezTo>
                    <a:cubicBezTo>
                      <a:pt x="29" y="17"/>
                      <a:pt x="30" y="17"/>
                      <a:pt x="30" y="16"/>
                    </a:cubicBezTo>
                    <a:cubicBezTo>
                      <a:pt x="31" y="14"/>
                      <a:pt x="31" y="12"/>
                      <a:pt x="30" y="11"/>
                    </a:cubicBezTo>
                    <a:cubicBezTo>
                      <a:pt x="29" y="9"/>
                      <a:pt x="27" y="8"/>
                      <a:pt x="25" y="8"/>
                    </a:cubicBezTo>
                    <a:cubicBezTo>
                      <a:pt x="23" y="8"/>
                      <a:pt x="21" y="6"/>
                      <a:pt x="19" y="3"/>
                    </a:cubicBezTo>
                    <a:cubicBezTo>
                      <a:pt x="17" y="0"/>
                      <a:pt x="15" y="0"/>
                      <a:pt x="14" y="0"/>
                    </a:cubicBezTo>
                    <a:close/>
                  </a:path>
                </a:pathLst>
              </a:custGeom>
              <a:solidFill>
                <a:srgbClr val="ED7E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6" name="Freeform 1829">
                <a:extLst>
                  <a:ext uri="{FF2B5EF4-FFF2-40B4-BE49-F238E27FC236}">
                    <a16:creationId xmlns:a16="http://schemas.microsoft.com/office/drawing/2014/main" id="{FFEB1F0F-F660-4EF3-AF33-F6B59012CFB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59" y="3178"/>
                <a:ext cx="50" cy="44"/>
              </a:xfrm>
              <a:custGeom>
                <a:avLst/>
                <a:gdLst>
                  <a:gd name="T0" fmla="*/ 7 w 21"/>
                  <a:gd name="T1" fmla="*/ 4 h 18"/>
                  <a:gd name="T2" fmla="*/ 9 w 21"/>
                  <a:gd name="T3" fmla="*/ 5 h 18"/>
                  <a:gd name="T4" fmla="*/ 10 w 21"/>
                  <a:gd name="T5" fmla="*/ 5 h 18"/>
                  <a:gd name="T6" fmla="*/ 13 w 21"/>
                  <a:gd name="T7" fmla="*/ 5 h 18"/>
                  <a:gd name="T8" fmla="*/ 16 w 21"/>
                  <a:gd name="T9" fmla="*/ 7 h 18"/>
                  <a:gd name="T10" fmla="*/ 11 w 21"/>
                  <a:gd name="T11" fmla="*/ 14 h 18"/>
                  <a:gd name="T12" fmla="*/ 10 w 21"/>
                  <a:gd name="T13" fmla="*/ 14 h 18"/>
                  <a:gd name="T14" fmla="*/ 4 w 21"/>
                  <a:gd name="T15" fmla="*/ 7 h 18"/>
                  <a:gd name="T16" fmla="*/ 4 w 21"/>
                  <a:gd name="T17" fmla="*/ 6 h 18"/>
                  <a:gd name="T18" fmla="*/ 7 w 21"/>
                  <a:gd name="T19" fmla="*/ 4 h 18"/>
                  <a:gd name="T20" fmla="*/ 7 w 21"/>
                  <a:gd name="T21" fmla="*/ 0 h 18"/>
                  <a:gd name="T22" fmla="*/ 7 w 21"/>
                  <a:gd name="T23" fmla="*/ 0 h 18"/>
                  <a:gd name="T24" fmla="*/ 1 w 21"/>
                  <a:gd name="T25" fmla="*/ 4 h 18"/>
                  <a:gd name="T26" fmla="*/ 0 w 21"/>
                  <a:gd name="T27" fmla="*/ 7 h 18"/>
                  <a:gd name="T28" fmla="*/ 2 w 21"/>
                  <a:gd name="T29" fmla="*/ 15 h 18"/>
                  <a:gd name="T30" fmla="*/ 10 w 21"/>
                  <a:gd name="T31" fmla="*/ 18 h 18"/>
                  <a:gd name="T32" fmla="*/ 11 w 21"/>
                  <a:gd name="T33" fmla="*/ 18 h 18"/>
                  <a:gd name="T34" fmla="*/ 19 w 21"/>
                  <a:gd name="T35" fmla="*/ 15 h 18"/>
                  <a:gd name="T36" fmla="*/ 19 w 21"/>
                  <a:gd name="T37" fmla="*/ 6 h 18"/>
                  <a:gd name="T38" fmla="*/ 13 w 21"/>
                  <a:gd name="T39" fmla="*/ 1 h 18"/>
                  <a:gd name="T40" fmla="*/ 11 w 21"/>
                  <a:gd name="T41" fmla="*/ 1 h 18"/>
                  <a:gd name="T42" fmla="*/ 10 w 21"/>
                  <a:gd name="T43" fmla="*/ 1 h 18"/>
                  <a:gd name="T44" fmla="*/ 7 w 21"/>
                  <a:gd name="T45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1" h="18">
                    <a:moveTo>
                      <a:pt x="7" y="4"/>
                    </a:moveTo>
                    <a:cubicBezTo>
                      <a:pt x="8" y="4"/>
                      <a:pt x="8" y="5"/>
                      <a:pt x="9" y="5"/>
                    </a:cubicBezTo>
                    <a:cubicBezTo>
                      <a:pt x="9" y="5"/>
                      <a:pt x="10" y="5"/>
                      <a:pt x="10" y="5"/>
                    </a:cubicBezTo>
                    <a:cubicBezTo>
                      <a:pt x="11" y="5"/>
                      <a:pt x="12" y="5"/>
                      <a:pt x="13" y="5"/>
                    </a:cubicBezTo>
                    <a:cubicBezTo>
                      <a:pt x="14" y="5"/>
                      <a:pt x="15" y="5"/>
                      <a:pt x="16" y="7"/>
                    </a:cubicBezTo>
                    <a:cubicBezTo>
                      <a:pt x="17" y="12"/>
                      <a:pt x="16" y="14"/>
                      <a:pt x="11" y="14"/>
                    </a:cubicBezTo>
                    <a:cubicBezTo>
                      <a:pt x="11" y="14"/>
                      <a:pt x="11" y="14"/>
                      <a:pt x="10" y="14"/>
                    </a:cubicBezTo>
                    <a:cubicBezTo>
                      <a:pt x="4" y="14"/>
                      <a:pt x="4" y="13"/>
                      <a:pt x="4" y="7"/>
                    </a:cubicBezTo>
                    <a:cubicBezTo>
                      <a:pt x="4" y="7"/>
                      <a:pt x="4" y="6"/>
                      <a:pt x="4" y="6"/>
                    </a:cubicBezTo>
                    <a:cubicBezTo>
                      <a:pt x="5" y="5"/>
                      <a:pt x="6" y="4"/>
                      <a:pt x="7" y="4"/>
                    </a:cubicBezTo>
                    <a:moveTo>
                      <a:pt x="7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4" y="0"/>
                      <a:pt x="2" y="2"/>
                      <a:pt x="1" y="4"/>
                    </a:cubicBezTo>
                    <a:cubicBezTo>
                      <a:pt x="0" y="5"/>
                      <a:pt x="0" y="6"/>
                      <a:pt x="0" y="7"/>
                    </a:cubicBezTo>
                    <a:cubicBezTo>
                      <a:pt x="0" y="10"/>
                      <a:pt x="0" y="13"/>
                      <a:pt x="2" y="15"/>
                    </a:cubicBezTo>
                    <a:cubicBezTo>
                      <a:pt x="4" y="18"/>
                      <a:pt x="7" y="18"/>
                      <a:pt x="10" y="18"/>
                    </a:cubicBezTo>
                    <a:cubicBezTo>
                      <a:pt x="11" y="18"/>
                      <a:pt x="11" y="18"/>
                      <a:pt x="11" y="18"/>
                    </a:cubicBezTo>
                    <a:cubicBezTo>
                      <a:pt x="13" y="18"/>
                      <a:pt x="17" y="18"/>
                      <a:pt x="19" y="15"/>
                    </a:cubicBezTo>
                    <a:cubicBezTo>
                      <a:pt x="21" y="12"/>
                      <a:pt x="20" y="9"/>
                      <a:pt x="19" y="6"/>
                    </a:cubicBezTo>
                    <a:cubicBezTo>
                      <a:pt x="18" y="3"/>
                      <a:pt x="16" y="1"/>
                      <a:pt x="13" y="1"/>
                    </a:cubicBezTo>
                    <a:cubicBezTo>
                      <a:pt x="12" y="1"/>
                      <a:pt x="12" y="1"/>
                      <a:pt x="11" y="1"/>
                    </a:cubicBezTo>
                    <a:cubicBezTo>
                      <a:pt x="11" y="1"/>
                      <a:pt x="10" y="1"/>
                      <a:pt x="10" y="1"/>
                    </a:cubicBezTo>
                    <a:cubicBezTo>
                      <a:pt x="9" y="1"/>
                      <a:pt x="8" y="0"/>
                      <a:pt x="7" y="0"/>
                    </a:cubicBezTo>
                    <a:close/>
                  </a:path>
                </a:pathLst>
              </a:custGeom>
              <a:solidFill>
                <a:srgbClr val="ED7E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7" name="Freeform 1830">
                <a:extLst>
                  <a:ext uri="{FF2B5EF4-FFF2-40B4-BE49-F238E27FC236}">
                    <a16:creationId xmlns:a16="http://schemas.microsoft.com/office/drawing/2014/main" id="{FCD915B6-AC7E-4DB0-AB3B-1DB2BB085C4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18" y="3178"/>
                <a:ext cx="48" cy="41"/>
              </a:xfrm>
              <a:custGeom>
                <a:avLst/>
                <a:gdLst>
                  <a:gd name="T0" fmla="*/ 9 w 20"/>
                  <a:gd name="T1" fmla="*/ 4 h 17"/>
                  <a:gd name="T2" fmla="*/ 11 w 20"/>
                  <a:gd name="T3" fmla="*/ 5 h 17"/>
                  <a:gd name="T4" fmla="*/ 15 w 20"/>
                  <a:gd name="T5" fmla="*/ 10 h 17"/>
                  <a:gd name="T6" fmla="*/ 10 w 20"/>
                  <a:gd name="T7" fmla="*/ 12 h 17"/>
                  <a:gd name="T8" fmla="*/ 8 w 20"/>
                  <a:gd name="T9" fmla="*/ 13 h 17"/>
                  <a:gd name="T10" fmla="*/ 7 w 20"/>
                  <a:gd name="T11" fmla="*/ 13 h 17"/>
                  <a:gd name="T12" fmla="*/ 6 w 20"/>
                  <a:gd name="T13" fmla="*/ 12 h 17"/>
                  <a:gd name="T14" fmla="*/ 7 w 20"/>
                  <a:gd name="T15" fmla="*/ 5 h 17"/>
                  <a:gd name="T16" fmla="*/ 9 w 20"/>
                  <a:gd name="T17" fmla="*/ 4 h 17"/>
                  <a:gd name="T18" fmla="*/ 9 w 20"/>
                  <a:gd name="T19" fmla="*/ 0 h 17"/>
                  <a:gd name="T20" fmla="*/ 4 w 20"/>
                  <a:gd name="T21" fmla="*/ 4 h 17"/>
                  <a:gd name="T22" fmla="*/ 3 w 20"/>
                  <a:gd name="T23" fmla="*/ 5 h 17"/>
                  <a:gd name="T24" fmla="*/ 2 w 20"/>
                  <a:gd name="T25" fmla="*/ 14 h 17"/>
                  <a:gd name="T26" fmla="*/ 7 w 20"/>
                  <a:gd name="T27" fmla="*/ 17 h 17"/>
                  <a:gd name="T28" fmla="*/ 9 w 20"/>
                  <a:gd name="T29" fmla="*/ 16 h 17"/>
                  <a:gd name="T30" fmla="*/ 12 w 20"/>
                  <a:gd name="T31" fmla="*/ 16 h 17"/>
                  <a:gd name="T32" fmla="*/ 13 w 20"/>
                  <a:gd name="T33" fmla="*/ 16 h 17"/>
                  <a:gd name="T34" fmla="*/ 19 w 20"/>
                  <a:gd name="T35" fmla="*/ 10 h 17"/>
                  <a:gd name="T36" fmla="*/ 14 w 20"/>
                  <a:gd name="T37" fmla="*/ 3 h 17"/>
                  <a:gd name="T38" fmla="*/ 13 w 20"/>
                  <a:gd name="T39" fmla="*/ 2 h 17"/>
                  <a:gd name="T40" fmla="*/ 9 w 20"/>
                  <a:gd name="T41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0" h="17">
                    <a:moveTo>
                      <a:pt x="9" y="4"/>
                    </a:moveTo>
                    <a:cubicBezTo>
                      <a:pt x="9" y="4"/>
                      <a:pt x="10" y="5"/>
                      <a:pt x="11" y="5"/>
                    </a:cubicBezTo>
                    <a:cubicBezTo>
                      <a:pt x="12" y="7"/>
                      <a:pt x="16" y="7"/>
                      <a:pt x="15" y="10"/>
                    </a:cubicBezTo>
                    <a:cubicBezTo>
                      <a:pt x="15" y="12"/>
                      <a:pt x="12" y="11"/>
                      <a:pt x="10" y="12"/>
                    </a:cubicBezTo>
                    <a:cubicBezTo>
                      <a:pt x="9" y="13"/>
                      <a:pt x="8" y="13"/>
                      <a:pt x="8" y="13"/>
                    </a:cubicBezTo>
                    <a:cubicBezTo>
                      <a:pt x="7" y="13"/>
                      <a:pt x="7" y="13"/>
                      <a:pt x="7" y="13"/>
                    </a:cubicBezTo>
                    <a:cubicBezTo>
                      <a:pt x="6" y="13"/>
                      <a:pt x="6" y="13"/>
                      <a:pt x="6" y="12"/>
                    </a:cubicBezTo>
                    <a:cubicBezTo>
                      <a:pt x="4" y="10"/>
                      <a:pt x="6" y="8"/>
                      <a:pt x="7" y="5"/>
                    </a:cubicBezTo>
                    <a:cubicBezTo>
                      <a:pt x="8" y="5"/>
                      <a:pt x="8" y="4"/>
                      <a:pt x="9" y="4"/>
                    </a:cubicBezTo>
                    <a:moveTo>
                      <a:pt x="9" y="0"/>
                    </a:moveTo>
                    <a:cubicBezTo>
                      <a:pt x="8" y="0"/>
                      <a:pt x="5" y="1"/>
                      <a:pt x="4" y="4"/>
                    </a:cubicBezTo>
                    <a:cubicBezTo>
                      <a:pt x="3" y="4"/>
                      <a:pt x="3" y="5"/>
                      <a:pt x="3" y="5"/>
                    </a:cubicBezTo>
                    <a:cubicBezTo>
                      <a:pt x="2" y="7"/>
                      <a:pt x="0" y="10"/>
                      <a:pt x="2" y="14"/>
                    </a:cubicBezTo>
                    <a:cubicBezTo>
                      <a:pt x="3" y="16"/>
                      <a:pt x="5" y="17"/>
                      <a:pt x="7" y="17"/>
                    </a:cubicBezTo>
                    <a:cubicBezTo>
                      <a:pt x="7" y="17"/>
                      <a:pt x="8" y="17"/>
                      <a:pt x="9" y="16"/>
                    </a:cubicBezTo>
                    <a:cubicBezTo>
                      <a:pt x="9" y="16"/>
                      <a:pt x="11" y="16"/>
                      <a:pt x="12" y="16"/>
                    </a:cubicBezTo>
                    <a:cubicBezTo>
                      <a:pt x="12" y="16"/>
                      <a:pt x="12" y="16"/>
                      <a:pt x="13" y="16"/>
                    </a:cubicBezTo>
                    <a:cubicBezTo>
                      <a:pt x="14" y="15"/>
                      <a:pt x="19" y="15"/>
                      <a:pt x="19" y="10"/>
                    </a:cubicBezTo>
                    <a:cubicBezTo>
                      <a:pt x="20" y="5"/>
                      <a:pt x="16" y="4"/>
                      <a:pt x="14" y="3"/>
                    </a:cubicBezTo>
                    <a:cubicBezTo>
                      <a:pt x="14" y="3"/>
                      <a:pt x="13" y="2"/>
                      <a:pt x="13" y="2"/>
                    </a:cubicBezTo>
                    <a:cubicBezTo>
                      <a:pt x="12" y="2"/>
                      <a:pt x="11" y="0"/>
                      <a:pt x="9" y="0"/>
                    </a:cubicBezTo>
                    <a:close/>
                  </a:path>
                </a:pathLst>
              </a:custGeom>
              <a:solidFill>
                <a:srgbClr val="ED7E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8" name="Freeform 1831">
                <a:extLst>
                  <a:ext uri="{FF2B5EF4-FFF2-40B4-BE49-F238E27FC236}">
                    <a16:creationId xmlns:a16="http://schemas.microsoft.com/office/drawing/2014/main" id="{24043059-2835-4EF2-A04C-5A94551A87E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55" y="1145"/>
                <a:ext cx="2071" cy="1613"/>
              </a:xfrm>
              <a:custGeom>
                <a:avLst/>
                <a:gdLst>
                  <a:gd name="T0" fmla="*/ 590 w 862"/>
                  <a:gd name="T1" fmla="*/ 91 h 672"/>
                  <a:gd name="T2" fmla="*/ 605 w 862"/>
                  <a:gd name="T3" fmla="*/ 157 h 672"/>
                  <a:gd name="T4" fmla="*/ 684 w 862"/>
                  <a:gd name="T5" fmla="*/ 146 h 672"/>
                  <a:gd name="T6" fmla="*/ 690 w 862"/>
                  <a:gd name="T7" fmla="*/ 232 h 672"/>
                  <a:gd name="T8" fmla="*/ 739 w 862"/>
                  <a:gd name="T9" fmla="*/ 268 h 672"/>
                  <a:gd name="T10" fmla="*/ 826 w 862"/>
                  <a:gd name="T11" fmla="*/ 324 h 672"/>
                  <a:gd name="T12" fmla="*/ 854 w 862"/>
                  <a:gd name="T13" fmla="*/ 526 h 672"/>
                  <a:gd name="T14" fmla="*/ 733 w 862"/>
                  <a:gd name="T15" fmla="*/ 569 h 672"/>
                  <a:gd name="T16" fmla="*/ 606 w 862"/>
                  <a:gd name="T17" fmla="*/ 598 h 672"/>
                  <a:gd name="T18" fmla="*/ 596 w 862"/>
                  <a:gd name="T19" fmla="*/ 582 h 672"/>
                  <a:gd name="T20" fmla="*/ 561 w 862"/>
                  <a:gd name="T21" fmla="*/ 586 h 672"/>
                  <a:gd name="T22" fmla="*/ 446 w 862"/>
                  <a:gd name="T23" fmla="*/ 610 h 672"/>
                  <a:gd name="T24" fmla="*/ 291 w 862"/>
                  <a:gd name="T25" fmla="*/ 600 h 672"/>
                  <a:gd name="T26" fmla="*/ 265 w 862"/>
                  <a:gd name="T27" fmla="*/ 634 h 672"/>
                  <a:gd name="T28" fmla="*/ 222 w 862"/>
                  <a:gd name="T29" fmla="*/ 626 h 672"/>
                  <a:gd name="T30" fmla="*/ 183 w 862"/>
                  <a:gd name="T31" fmla="*/ 479 h 672"/>
                  <a:gd name="T32" fmla="*/ 163 w 862"/>
                  <a:gd name="T33" fmla="*/ 414 h 672"/>
                  <a:gd name="T34" fmla="*/ 5 w 862"/>
                  <a:gd name="T35" fmla="*/ 390 h 672"/>
                  <a:gd name="T36" fmla="*/ 88 w 862"/>
                  <a:gd name="T37" fmla="*/ 344 h 672"/>
                  <a:gd name="T38" fmla="*/ 104 w 862"/>
                  <a:gd name="T39" fmla="*/ 289 h 672"/>
                  <a:gd name="T40" fmla="*/ 170 w 862"/>
                  <a:gd name="T41" fmla="*/ 243 h 672"/>
                  <a:gd name="T42" fmla="*/ 165 w 862"/>
                  <a:gd name="T43" fmla="*/ 217 h 672"/>
                  <a:gd name="T44" fmla="*/ 218 w 862"/>
                  <a:gd name="T45" fmla="*/ 148 h 672"/>
                  <a:gd name="T46" fmla="*/ 267 w 862"/>
                  <a:gd name="T47" fmla="*/ 165 h 672"/>
                  <a:gd name="T48" fmla="*/ 314 w 862"/>
                  <a:gd name="T49" fmla="*/ 123 h 672"/>
                  <a:gd name="T50" fmla="*/ 345 w 862"/>
                  <a:gd name="T51" fmla="*/ 84 h 672"/>
                  <a:gd name="T52" fmla="*/ 420 w 862"/>
                  <a:gd name="T53" fmla="*/ 112 h 672"/>
                  <a:gd name="T54" fmla="*/ 461 w 862"/>
                  <a:gd name="T55" fmla="*/ 93 h 672"/>
                  <a:gd name="T56" fmla="*/ 492 w 862"/>
                  <a:gd name="T57" fmla="*/ 26 h 672"/>
                  <a:gd name="T58" fmla="*/ 536 w 862"/>
                  <a:gd name="T59" fmla="*/ 0 h 672"/>
                  <a:gd name="T60" fmla="*/ 490 w 862"/>
                  <a:gd name="T61" fmla="*/ 22 h 672"/>
                  <a:gd name="T62" fmla="*/ 495 w 862"/>
                  <a:gd name="T63" fmla="*/ 62 h 672"/>
                  <a:gd name="T64" fmla="*/ 437 w 862"/>
                  <a:gd name="T65" fmla="*/ 86 h 672"/>
                  <a:gd name="T66" fmla="*/ 383 w 862"/>
                  <a:gd name="T67" fmla="*/ 66 h 672"/>
                  <a:gd name="T68" fmla="*/ 326 w 862"/>
                  <a:gd name="T69" fmla="*/ 113 h 672"/>
                  <a:gd name="T70" fmla="*/ 285 w 862"/>
                  <a:gd name="T71" fmla="*/ 139 h 672"/>
                  <a:gd name="T72" fmla="*/ 235 w 862"/>
                  <a:gd name="T73" fmla="*/ 133 h 672"/>
                  <a:gd name="T74" fmla="*/ 197 w 862"/>
                  <a:gd name="T75" fmla="*/ 153 h 672"/>
                  <a:gd name="T76" fmla="*/ 151 w 862"/>
                  <a:gd name="T77" fmla="*/ 253 h 672"/>
                  <a:gd name="T78" fmla="*/ 97 w 862"/>
                  <a:gd name="T79" fmla="*/ 282 h 672"/>
                  <a:gd name="T80" fmla="*/ 80 w 862"/>
                  <a:gd name="T81" fmla="*/ 341 h 672"/>
                  <a:gd name="T82" fmla="*/ 42 w 862"/>
                  <a:gd name="T83" fmla="*/ 403 h 672"/>
                  <a:gd name="T84" fmla="*/ 160 w 862"/>
                  <a:gd name="T85" fmla="*/ 417 h 672"/>
                  <a:gd name="T86" fmla="*/ 176 w 862"/>
                  <a:gd name="T87" fmla="*/ 510 h 672"/>
                  <a:gd name="T88" fmla="*/ 216 w 862"/>
                  <a:gd name="T89" fmla="*/ 608 h 672"/>
                  <a:gd name="T90" fmla="*/ 285 w 862"/>
                  <a:gd name="T91" fmla="*/ 650 h 672"/>
                  <a:gd name="T92" fmla="*/ 282 w 862"/>
                  <a:gd name="T93" fmla="*/ 595 h 672"/>
                  <a:gd name="T94" fmla="*/ 350 w 862"/>
                  <a:gd name="T95" fmla="*/ 603 h 672"/>
                  <a:gd name="T96" fmla="*/ 463 w 862"/>
                  <a:gd name="T97" fmla="*/ 580 h 672"/>
                  <a:gd name="T98" fmla="*/ 554 w 862"/>
                  <a:gd name="T99" fmla="*/ 589 h 672"/>
                  <a:gd name="T100" fmla="*/ 601 w 862"/>
                  <a:gd name="T101" fmla="*/ 603 h 672"/>
                  <a:gd name="T102" fmla="*/ 717 w 862"/>
                  <a:gd name="T103" fmla="*/ 571 h 672"/>
                  <a:gd name="T104" fmla="*/ 842 w 862"/>
                  <a:gd name="T105" fmla="*/ 565 h 672"/>
                  <a:gd name="T106" fmla="*/ 848 w 862"/>
                  <a:gd name="T107" fmla="*/ 410 h 672"/>
                  <a:gd name="T108" fmla="*/ 780 w 862"/>
                  <a:gd name="T109" fmla="*/ 276 h 672"/>
                  <a:gd name="T110" fmla="*/ 717 w 862"/>
                  <a:gd name="T111" fmla="*/ 249 h 672"/>
                  <a:gd name="T112" fmla="*/ 691 w 862"/>
                  <a:gd name="T113" fmla="*/ 202 h 672"/>
                  <a:gd name="T114" fmla="*/ 690 w 862"/>
                  <a:gd name="T115" fmla="*/ 151 h 672"/>
                  <a:gd name="T116" fmla="*/ 625 w 862"/>
                  <a:gd name="T117" fmla="*/ 163 h 672"/>
                  <a:gd name="T118" fmla="*/ 595 w 862"/>
                  <a:gd name="T119" fmla="*/ 120 h 672"/>
                  <a:gd name="T120" fmla="*/ 580 w 862"/>
                  <a:gd name="T121" fmla="*/ 33 h 672"/>
                  <a:gd name="T122" fmla="*/ 595 w 862"/>
                  <a:gd name="T123" fmla="*/ 578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862" h="672">
                    <a:moveTo>
                      <a:pt x="536" y="4"/>
                    </a:moveTo>
                    <a:cubicBezTo>
                      <a:pt x="539" y="4"/>
                      <a:pt x="541" y="5"/>
                      <a:pt x="543" y="7"/>
                    </a:cubicBezTo>
                    <a:cubicBezTo>
                      <a:pt x="546" y="11"/>
                      <a:pt x="550" y="16"/>
                      <a:pt x="551" y="21"/>
                    </a:cubicBezTo>
                    <a:cubicBezTo>
                      <a:pt x="552" y="24"/>
                      <a:pt x="554" y="26"/>
                      <a:pt x="556" y="28"/>
                    </a:cubicBezTo>
                    <a:cubicBezTo>
                      <a:pt x="559" y="31"/>
                      <a:pt x="561" y="34"/>
                      <a:pt x="564" y="37"/>
                    </a:cubicBezTo>
                    <a:cubicBezTo>
                      <a:pt x="564" y="37"/>
                      <a:pt x="565" y="38"/>
                      <a:pt x="566" y="38"/>
                    </a:cubicBezTo>
                    <a:cubicBezTo>
                      <a:pt x="566" y="38"/>
                      <a:pt x="566" y="38"/>
                      <a:pt x="567" y="38"/>
                    </a:cubicBezTo>
                    <a:cubicBezTo>
                      <a:pt x="568" y="36"/>
                      <a:pt x="570" y="36"/>
                      <a:pt x="572" y="36"/>
                    </a:cubicBezTo>
                    <a:cubicBezTo>
                      <a:pt x="574" y="36"/>
                      <a:pt x="577" y="37"/>
                      <a:pt x="580" y="37"/>
                    </a:cubicBezTo>
                    <a:cubicBezTo>
                      <a:pt x="581" y="37"/>
                      <a:pt x="582" y="38"/>
                      <a:pt x="581" y="40"/>
                    </a:cubicBezTo>
                    <a:cubicBezTo>
                      <a:pt x="578" y="45"/>
                      <a:pt x="578" y="52"/>
                      <a:pt x="572" y="56"/>
                    </a:cubicBezTo>
                    <a:cubicBezTo>
                      <a:pt x="569" y="58"/>
                      <a:pt x="570" y="62"/>
                      <a:pt x="568" y="65"/>
                    </a:cubicBezTo>
                    <a:cubicBezTo>
                      <a:pt x="568" y="66"/>
                      <a:pt x="569" y="67"/>
                      <a:pt x="570" y="67"/>
                    </a:cubicBezTo>
                    <a:cubicBezTo>
                      <a:pt x="573" y="67"/>
                      <a:pt x="576" y="68"/>
                      <a:pt x="576" y="72"/>
                    </a:cubicBezTo>
                    <a:cubicBezTo>
                      <a:pt x="576" y="72"/>
                      <a:pt x="576" y="73"/>
                      <a:pt x="577" y="73"/>
                    </a:cubicBezTo>
                    <a:cubicBezTo>
                      <a:pt x="582" y="74"/>
                      <a:pt x="584" y="79"/>
                      <a:pt x="588" y="82"/>
                    </a:cubicBezTo>
                    <a:cubicBezTo>
                      <a:pt x="590" y="83"/>
                      <a:pt x="591" y="84"/>
                      <a:pt x="593" y="86"/>
                    </a:cubicBezTo>
                    <a:cubicBezTo>
                      <a:pt x="594" y="87"/>
                      <a:pt x="592" y="91"/>
                      <a:pt x="590" y="91"/>
                    </a:cubicBezTo>
                    <a:cubicBezTo>
                      <a:pt x="590" y="91"/>
                      <a:pt x="590" y="91"/>
                      <a:pt x="590" y="91"/>
                    </a:cubicBezTo>
                    <a:cubicBezTo>
                      <a:pt x="590" y="91"/>
                      <a:pt x="589" y="91"/>
                      <a:pt x="589" y="91"/>
                    </a:cubicBezTo>
                    <a:cubicBezTo>
                      <a:pt x="587" y="91"/>
                      <a:pt x="586" y="93"/>
                      <a:pt x="585" y="94"/>
                    </a:cubicBezTo>
                    <a:cubicBezTo>
                      <a:pt x="582" y="97"/>
                      <a:pt x="582" y="100"/>
                      <a:pt x="584" y="103"/>
                    </a:cubicBezTo>
                    <a:cubicBezTo>
                      <a:pt x="588" y="112"/>
                      <a:pt x="591" y="120"/>
                      <a:pt x="594" y="129"/>
                    </a:cubicBezTo>
                    <a:cubicBezTo>
                      <a:pt x="595" y="131"/>
                      <a:pt x="595" y="133"/>
                      <a:pt x="597" y="134"/>
                    </a:cubicBezTo>
                    <a:cubicBezTo>
                      <a:pt x="598" y="136"/>
                      <a:pt x="599" y="137"/>
                      <a:pt x="600" y="137"/>
                    </a:cubicBezTo>
                    <a:cubicBezTo>
                      <a:pt x="601" y="137"/>
                      <a:pt x="602" y="136"/>
                      <a:pt x="603" y="136"/>
                    </a:cubicBezTo>
                    <a:cubicBezTo>
                      <a:pt x="603" y="135"/>
                      <a:pt x="603" y="135"/>
                      <a:pt x="604" y="135"/>
                    </a:cubicBezTo>
                    <a:cubicBezTo>
                      <a:pt x="604" y="135"/>
                      <a:pt x="605" y="135"/>
                      <a:pt x="605" y="136"/>
                    </a:cubicBezTo>
                    <a:cubicBezTo>
                      <a:pt x="605" y="135"/>
                      <a:pt x="605" y="135"/>
                      <a:pt x="606" y="135"/>
                    </a:cubicBezTo>
                    <a:cubicBezTo>
                      <a:pt x="606" y="135"/>
                      <a:pt x="606" y="135"/>
                      <a:pt x="606" y="136"/>
                    </a:cubicBezTo>
                    <a:cubicBezTo>
                      <a:pt x="607" y="136"/>
                      <a:pt x="607" y="136"/>
                      <a:pt x="607" y="136"/>
                    </a:cubicBezTo>
                    <a:cubicBezTo>
                      <a:pt x="609" y="136"/>
                      <a:pt x="610" y="133"/>
                      <a:pt x="612" y="132"/>
                    </a:cubicBezTo>
                    <a:cubicBezTo>
                      <a:pt x="614" y="130"/>
                      <a:pt x="615" y="130"/>
                      <a:pt x="616" y="130"/>
                    </a:cubicBezTo>
                    <a:cubicBezTo>
                      <a:pt x="618" y="130"/>
                      <a:pt x="619" y="131"/>
                      <a:pt x="621" y="132"/>
                    </a:cubicBezTo>
                    <a:cubicBezTo>
                      <a:pt x="623" y="135"/>
                      <a:pt x="620" y="137"/>
                      <a:pt x="619" y="139"/>
                    </a:cubicBezTo>
                    <a:cubicBezTo>
                      <a:pt x="616" y="146"/>
                      <a:pt x="612" y="153"/>
                      <a:pt x="605" y="157"/>
                    </a:cubicBezTo>
                    <a:cubicBezTo>
                      <a:pt x="605" y="158"/>
                      <a:pt x="606" y="158"/>
                      <a:pt x="607" y="158"/>
                    </a:cubicBezTo>
                    <a:cubicBezTo>
                      <a:pt x="608" y="158"/>
                      <a:pt x="608" y="157"/>
                      <a:pt x="609" y="157"/>
                    </a:cubicBezTo>
                    <a:cubicBezTo>
                      <a:pt x="611" y="157"/>
                      <a:pt x="612" y="156"/>
                      <a:pt x="613" y="156"/>
                    </a:cubicBezTo>
                    <a:cubicBezTo>
                      <a:pt x="615" y="156"/>
                      <a:pt x="616" y="158"/>
                      <a:pt x="617" y="161"/>
                    </a:cubicBezTo>
                    <a:cubicBezTo>
                      <a:pt x="618" y="165"/>
                      <a:pt x="621" y="167"/>
                      <a:pt x="624" y="167"/>
                    </a:cubicBezTo>
                    <a:cubicBezTo>
                      <a:pt x="624" y="167"/>
                      <a:pt x="624" y="167"/>
                      <a:pt x="624" y="167"/>
                    </a:cubicBezTo>
                    <a:cubicBezTo>
                      <a:pt x="624" y="167"/>
                      <a:pt x="625" y="167"/>
                      <a:pt x="625" y="167"/>
                    </a:cubicBezTo>
                    <a:cubicBezTo>
                      <a:pt x="628" y="167"/>
                      <a:pt x="630" y="168"/>
                      <a:pt x="633" y="169"/>
                    </a:cubicBezTo>
                    <a:cubicBezTo>
                      <a:pt x="637" y="169"/>
                      <a:pt x="640" y="171"/>
                      <a:pt x="644" y="171"/>
                    </a:cubicBezTo>
                    <a:cubicBezTo>
                      <a:pt x="646" y="172"/>
                      <a:pt x="647" y="173"/>
                      <a:pt x="648" y="173"/>
                    </a:cubicBezTo>
                    <a:cubicBezTo>
                      <a:pt x="649" y="173"/>
                      <a:pt x="650" y="172"/>
                      <a:pt x="651" y="170"/>
                    </a:cubicBezTo>
                    <a:cubicBezTo>
                      <a:pt x="656" y="170"/>
                      <a:pt x="658" y="164"/>
                      <a:pt x="662" y="163"/>
                    </a:cubicBezTo>
                    <a:cubicBezTo>
                      <a:pt x="665" y="162"/>
                      <a:pt x="666" y="160"/>
                      <a:pt x="663" y="157"/>
                    </a:cubicBezTo>
                    <a:cubicBezTo>
                      <a:pt x="658" y="150"/>
                      <a:pt x="652" y="142"/>
                      <a:pt x="646" y="135"/>
                    </a:cubicBezTo>
                    <a:cubicBezTo>
                      <a:pt x="644" y="131"/>
                      <a:pt x="644" y="131"/>
                      <a:pt x="648" y="129"/>
                    </a:cubicBezTo>
                    <a:cubicBezTo>
                      <a:pt x="649" y="129"/>
                      <a:pt x="649" y="129"/>
                      <a:pt x="650" y="129"/>
                    </a:cubicBezTo>
                    <a:cubicBezTo>
                      <a:pt x="653" y="129"/>
                      <a:pt x="656" y="131"/>
                      <a:pt x="659" y="132"/>
                    </a:cubicBezTo>
                    <a:cubicBezTo>
                      <a:pt x="668" y="135"/>
                      <a:pt x="677" y="140"/>
                      <a:pt x="684" y="146"/>
                    </a:cubicBezTo>
                    <a:cubicBezTo>
                      <a:pt x="687" y="148"/>
                      <a:pt x="685" y="150"/>
                      <a:pt x="686" y="153"/>
                    </a:cubicBezTo>
                    <a:cubicBezTo>
                      <a:pt x="686" y="155"/>
                      <a:pt x="684" y="154"/>
                      <a:pt x="683" y="155"/>
                    </a:cubicBezTo>
                    <a:cubicBezTo>
                      <a:pt x="681" y="155"/>
                      <a:pt x="680" y="156"/>
                      <a:pt x="681" y="159"/>
                    </a:cubicBezTo>
                    <a:cubicBezTo>
                      <a:pt x="681" y="165"/>
                      <a:pt x="686" y="169"/>
                      <a:pt x="686" y="175"/>
                    </a:cubicBezTo>
                    <a:cubicBezTo>
                      <a:pt x="685" y="177"/>
                      <a:pt x="688" y="178"/>
                      <a:pt x="690" y="178"/>
                    </a:cubicBezTo>
                    <a:cubicBezTo>
                      <a:pt x="691" y="178"/>
                      <a:pt x="691" y="178"/>
                      <a:pt x="691" y="178"/>
                    </a:cubicBezTo>
                    <a:cubicBezTo>
                      <a:pt x="691" y="178"/>
                      <a:pt x="691" y="178"/>
                      <a:pt x="691" y="178"/>
                    </a:cubicBezTo>
                    <a:cubicBezTo>
                      <a:pt x="694" y="178"/>
                      <a:pt x="695" y="179"/>
                      <a:pt x="695" y="183"/>
                    </a:cubicBezTo>
                    <a:cubicBezTo>
                      <a:pt x="695" y="186"/>
                      <a:pt x="695" y="189"/>
                      <a:pt x="696" y="192"/>
                    </a:cubicBezTo>
                    <a:cubicBezTo>
                      <a:pt x="696" y="195"/>
                      <a:pt x="695" y="197"/>
                      <a:pt x="692" y="197"/>
                    </a:cubicBezTo>
                    <a:cubicBezTo>
                      <a:pt x="692" y="197"/>
                      <a:pt x="692" y="197"/>
                      <a:pt x="691" y="197"/>
                    </a:cubicBezTo>
                    <a:cubicBezTo>
                      <a:pt x="691" y="197"/>
                      <a:pt x="691" y="197"/>
                      <a:pt x="691" y="197"/>
                    </a:cubicBezTo>
                    <a:cubicBezTo>
                      <a:pt x="689" y="197"/>
                      <a:pt x="688" y="198"/>
                      <a:pt x="687" y="200"/>
                    </a:cubicBezTo>
                    <a:cubicBezTo>
                      <a:pt x="685" y="205"/>
                      <a:pt x="682" y="208"/>
                      <a:pt x="677" y="210"/>
                    </a:cubicBezTo>
                    <a:cubicBezTo>
                      <a:pt x="674" y="212"/>
                      <a:pt x="674" y="217"/>
                      <a:pt x="678" y="217"/>
                    </a:cubicBezTo>
                    <a:cubicBezTo>
                      <a:pt x="683" y="218"/>
                      <a:pt x="683" y="222"/>
                      <a:pt x="684" y="226"/>
                    </a:cubicBezTo>
                    <a:cubicBezTo>
                      <a:pt x="685" y="231"/>
                      <a:pt x="685" y="232"/>
                      <a:pt x="689" y="232"/>
                    </a:cubicBezTo>
                    <a:cubicBezTo>
                      <a:pt x="690" y="232"/>
                      <a:pt x="690" y="232"/>
                      <a:pt x="690" y="232"/>
                    </a:cubicBezTo>
                    <a:cubicBezTo>
                      <a:pt x="691" y="232"/>
                      <a:pt x="691" y="232"/>
                      <a:pt x="691" y="232"/>
                    </a:cubicBezTo>
                    <a:cubicBezTo>
                      <a:pt x="694" y="232"/>
                      <a:pt x="697" y="232"/>
                      <a:pt x="700" y="232"/>
                    </a:cubicBezTo>
                    <a:cubicBezTo>
                      <a:pt x="702" y="232"/>
                      <a:pt x="703" y="232"/>
                      <a:pt x="705" y="232"/>
                    </a:cubicBezTo>
                    <a:cubicBezTo>
                      <a:pt x="708" y="231"/>
                      <a:pt x="710" y="229"/>
                      <a:pt x="713" y="229"/>
                    </a:cubicBezTo>
                    <a:cubicBezTo>
                      <a:pt x="714" y="228"/>
                      <a:pt x="715" y="228"/>
                      <a:pt x="716" y="228"/>
                    </a:cubicBezTo>
                    <a:cubicBezTo>
                      <a:pt x="717" y="228"/>
                      <a:pt x="718" y="228"/>
                      <a:pt x="718" y="229"/>
                    </a:cubicBezTo>
                    <a:cubicBezTo>
                      <a:pt x="719" y="231"/>
                      <a:pt x="719" y="233"/>
                      <a:pt x="718" y="235"/>
                    </a:cubicBezTo>
                    <a:cubicBezTo>
                      <a:pt x="714" y="238"/>
                      <a:pt x="715" y="243"/>
                      <a:pt x="713" y="247"/>
                    </a:cubicBezTo>
                    <a:cubicBezTo>
                      <a:pt x="713" y="249"/>
                      <a:pt x="714" y="252"/>
                      <a:pt x="716" y="253"/>
                    </a:cubicBezTo>
                    <a:cubicBezTo>
                      <a:pt x="718" y="254"/>
                      <a:pt x="720" y="255"/>
                      <a:pt x="721" y="257"/>
                    </a:cubicBezTo>
                    <a:cubicBezTo>
                      <a:pt x="724" y="259"/>
                      <a:pt x="727" y="261"/>
                      <a:pt x="731" y="261"/>
                    </a:cubicBezTo>
                    <a:cubicBezTo>
                      <a:pt x="731" y="261"/>
                      <a:pt x="732" y="261"/>
                      <a:pt x="732" y="261"/>
                    </a:cubicBezTo>
                    <a:cubicBezTo>
                      <a:pt x="733" y="261"/>
                      <a:pt x="733" y="261"/>
                      <a:pt x="733" y="261"/>
                    </a:cubicBezTo>
                    <a:cubicBezTo>
                      <a:pt x="735" y="261"/>
                      <a:pt x="737" y="263"/>
                      <a:pt x="735" y="265"/>
                    </a:cubicBezTo>
                    <a:cubicBezTo>
                      <a:pt x="735" y="266"/>
                      <a:pt x="735" y="267"/>
                      <a:pt x="735" y="268"/>
                    </a:cubicBezTo>
                    <a:cubicBezTo>
                      <a:pt x="735" y="269"/>
                      <a:pt x="734" y="271"/>
                      <a:pt x="736" y="271"/>
                    </a:cubicBezTo>
                    <a:cubicBezTo>
                      <a:pt x="736" y="271"/>
                      <a:pt x="737" y="271"/>
                      <a:pt x="737" y="271"/>
                    </a:cubicBezTo>
                    <a:cubicBezTo>
                      <a:pt x="738" y="271"/>
                      <a:pt x="739" y="270"/>
                      <a:pt x="739" y="268"/>
                    </a:cubicBezTo>
                    <a:cubicBezTo>
                      <a:pt x="740" y="267"/>
                      <a:pt x="740" y="265"/>
                      <a:pt x="740" y="263"/>
                    </a:cubicBezTo>
                    <a:cubicBezTo>
                      <a:pt x="740" y="262"/>
                      <a:pt x="741" y="261"/>
                      <a:pt x="742" y="261"/>
                    </a:cubicBezTo>
                    <a:cubicBezTo>
                      <a:pt x="742" y="261"/>
                      <a:pt x="743" y="261"/>
                      <a:pt x="743" y="261"/>
                    </a:cubicBezTo>
                    <a:cubicBezTo>
                      <a:pt x="745" y="261"/>
                      <a:pt x="746" y="262"/>
                      <a:pt x="747" y="262"/>
                    </a:cubicBezTo>
                    <a:cubicBezTo>
                      <a:pt x="748" y="262"/>
                      <a:pt x="749" y="261"/>
                      <a:pt x="751" y="260"/>
                    </a:cubicBezTo>
                    <a:cubicBezTo>
                      <a:pt x="751" y="259"/>
                      <a:pt x="751" y="259"/>
                      <a:pt x="752" y="259"/>
                    </a:cubicBezTo>
                    <a:cubicBezTo>
                      <a:pt x="752" y="259"/>
                      <a:pt x="753" y="260"/>
                      <a:pt x="753" y="261"/>
                    </a:cubicBezTo>
                    <a:cubicBezTo>
                      <a:pt x="755" y="264"/>
                      <a:pt x="759" y="264"/>
                      <a:pt x="762" y="264"/>
                    </a:cubicBezTo>
                    <a:cubicBezTo>
                      <a:pt x="764" y="265"/>
                      <a:pt x="766" y="265"/>
                      <a:pt x="768" y="265"/>
                    </a:cubicBezTo>
                    <a:cubicBezTo>
                      <a:pt x="772" y="265"/>
                      <a:pt x="776" y="267"/>
                      <a:pt x="775" y="272"/>
                    </a:cubicBezTo>
                    <a:cubicBezTo>
                      <a:pt x="775" y="275"/>
                      <a:pt x="777" y="278"/>
                      <a:pt x="778" y="281"/>
                    </a:cubicBezTo>
                    <a:cubicBezTo>
                      <a:pt x="778" y="284"/>
                      <a:pt x="781" y="286"/>
                      <a:pt x="785" y="286"/>
                    </a:cubicBezTo>
                    <a:cubicBezTo>
                      <a:pt x="785" y="286"/>
                      <a:pt x="785" y="286"/>
                      <a:pt x="785" y="286"/>
                    </a:cubicBezTo>
                    <a:cubicBezTo>
                      <a:pt x="786" y="285"/>
                      <a:pt x="787" y="285"/>
                      <a:pt x="788" y="285"/>
                    </a:cubicBezTo>
                    <a:cubicBezTo>
                      <a:pt x="789" y="284"/>
                      <a:pt x="791" y="283"/>
                      <a:pt x="792" y="283"/>
                    </a:cubicBezTo>
                    <a:cubicBezTo>
                      <a:pt x="794" y="283"/>
                      <a:pt x="796" y="285"/>
                      <a:pt x="799" y="286"/>
                    </a:cubicBezTo>
                    <a:cubicBezTo>
                      <a:pt x="799" y="293"/>
                      <a:pt x="804" y="297"/>
                      <a:pt x="809" y="301"/>
                    </a:cubicBezTo>
                    <a:cubicBezTo>
                      <a:pt x="816" y="308"/>
                      <a:pt x="821" y="316"/>
                      <a:pt x="826" y="324"/>
                    </a:cubicBezTo>
                    <a:cubicBezTo>
                      <a:pt x="826" y="325"/>
                      <a:pt x="826" y="326"/>
                      <a:pt x="826" y="328"/>
                    </a:cubicBezTo>
                    <a:cubicBezTo>
                      <a:pt x="826" y="333"/>
                      <a:pt x="828" y="337"/>
                      <a:pt x="830" y="341"/>
                    </a:cubicBezTo>
                    <a:cubicBezTo>
                      <a:pt x="834" y="346"/>
                      <a:pt x="838" y="351"/>
                      <a:pt x="841" y="357"/>
                    </a:cubicBezTo>
                    <a:cubicBezTo>
                      <a:pt x="847" y="365"/>
                      <a:pt x="846" y="374"/>
                      <a:pt x="844" y="383"/>
                    </a:cubicBezTo>
                    <a:cubicBezTo>
                      <a:pt x="842" y="392"/>
                      <a:pt x="841" y="402"/>
                      <a:pt x="844" y="411"/>
                    </a:cubicBezTo>
                    <a:cubicBezTo>
                      <a:pt x="845" y="414"/>
                      <a:pt x="846" y="418"/>
                      <a:pt x="843" y="420"/>
                    </a:cubicBezTo>
                    <a:cubicBezTo>
                      <a:pt x="840" y="422"/>
                      <a:pt x="838" y="423"/>
                      <a:pt x="836" y="423"/>
                    </a:cubicBezTo>
                    <a:cubicBezTo>
                      <a:pt x="834" y="423"/>
                      <a:pt x="833" y="422"/>
                      <a:pt x="831" y="421"/>
                    </a:cubicBezTo>
                    <a:cubicBezTo>
                      <a:pt x="829" y="419"/>
                      <a:pt x="828" y="419"/>
                      <a:pt x="826" y="419"/>
                    </a:cubicBezTo>
                    <a:cubicBezTo>
                      <a:pt x="825" y="419"/>
                      <a:pt x="823" y="420"/>
                      <a:pt x="821" y="422"/>
                    </a:cubicBezTo>
                    <a:cubicBezTo>
                      <a:pt x="818" y="425"/>
                      <a:pt x="818" y="428"/>
                      <a:pt x="821" y="432"/>
                    </a:cubicBezTo>
                    <a:cubicBezTo>
                      <a:pt x="824" y="434"/>
                      <a:pt x="827" y="436"/>
                      <a:pt x="830" y="439"/>
                    </a:cubicBezTo>
                    <a:cubicBezTo>
                      <a:pt x="834" y="443"/>
                      <a:pt x="834" y="447"/>
                      <a:pt x="830" y="451"/>
                    </a:cubicBezTo>
                    <a:cubicBezTo>
                      <a:pt x="829" y="453"/>
                      <a:pt x="828" y="455"/>
                      <a:pt x="829" y="458"/>
                    </a:cubicBezTo>
                    <a:cubicBezTo>
                      <a:pt x="830" y="461"/>
                      <a:pt x="830" y="464"/>
                      <a:pt x="828" y="467"/>
                    </a:cubicBezTo>
                    <a:cubicBezTo>
                      <a:pt x="825" y="471"/>
                      <a:pt x="826" y="475"/>
                      <a:pt x="828" y="479"/>
                    </a:cubicBezTo>
                    <a:cubicBezTo>
                      <a:pt x="833" y="489"/>
                      <a:pt x="839" y="499"/>
                      <a:pt x="844" y="509"/>
                    </a:cubicBezTo>
                    <a:cubicBezTo>
                      <a:pt x="847" y="515"/>
                      <a:pt x="851" y="520"/>
                      <a:pt x="854" y="526"/>
                    </a:cubicBezTo>
                    <a:cubicBezTo>
                      <a:pt x="858" y="535"/>
                      <a:pt x="857" y="541"/>
                      <a:pt x="849" y="550"/>
                    </a:cubicBezTo>
                    <a:cubicBezTo>
                      <a:pt x="845" y="554"/>
                      <a:pt x="842" y="558"/>
                      <a:pt x="839" y="563"/>
                    </a:cubicBezTo>
                    <a:cubicBezTo>
                      <a:pt x="836" y="568"/>
                      <a:pt x="832" y="570"/>
                      <a:pt x="827" y="571"/>
                    </a:cubicBezTo>
                    <a:cubicBezTo>
                      <a:pt x="826" y="571"/>
                      <a:pt x="825" y="571"/>
                      <a:pt x="824" y="571"/>
                    </a:cubicBezTo>
                    <a:cubicBezTo>
                      <a:pt x="815" y="571"/>
                      <a:pt x="806" y="568"/>
                      <a:pt x="799" y="563"/>
                    </a:cubicBezTo>
                    <a:cubicBezTo>
                      <a:pt x="798" y="562"/>
                      <a:pt x="797" y="562"/>
                      <a:pt x="796" y="562"/>
                    </a:cubicBezTo>
                    <a:cubicBezTo>
                      <a:pt x="794" y="561"/>
                      <a:pt x="792" y="559"/>
                      <a:pt x="794" y="556"/>
                    </a:cubicBezTo>
                    <a:cubicBezTo>
                      <a:pt x="795" y="554"/>
                      <a:pt x="794" y="554"/>
                      <a:pt x="793" y="554"/>
                    </a:cubicBezTo>
                    <a:cubicBezTo>
                      <a:pt x="792" y="554"/>
                      <a:pt x="792" y="554"/>
                      <a:pt x="792" y="554"/>
                    </a:cubicBezTo>
                    <a:cubicBezTo>
                      <a:pt x="791" y="554"/>
                      <a:pt x="790" y="554"/>
                      <a:pt x="790" y="554"/>
                    </a:cubicBezTo>
                    <a:cubicBezTo>
                      <a:pt x="785" y="554"/>
                      <a:pt x="781" y="552"/>
                      <a:pt x="777" y="550"/>
                    </a:cubicBezTo>
                    <a:cubicBezTo>
                      <a:pt x="775" y="549"/>
                      <a:pt x="774" y="549"/>
                      <a:pt x="772" y="549"/>
                    </a:cubicBezTo>
                    <a:cubicBezTo>
                      <a:pt x="769" y="549"/>
                      <a:pt x="765" y="550"/>
                      <a:pt x="763" y="553"/>
                    </a:cubicBezTo>
                    <a:cubicBezTo>
                      <a:pt x="761" y="556"/>
                      <a:pt x="757" y="557"/>
                      <a:pt x="754" y="558"/>
                    </a:cubicBezTo>
                    <a:cubicBezTo>
                      <a:pt x="752" y="560"/>
                      <a:pt x="751" y="565"/>
                      <a:pt x="747" y="565"/>
                    </a:cubicBezTo>
                    <a:cubicBezTo>
                      <a:pt x="747" y="565"/>
                      <a:pt x="747" y="565"/>
                      <a:pt x="747" y="565"/>
                    </a:cubicBezTo>
                    <a:cubicBezTo>
                      <a:pt x="747" y="565"/>
                      <a:pt x="747" y="565"/>
                      <a:pt x="747" y="565"/>
                    </a:cubicBezTo>
                    <a:cubicBezTo>
                      <a:pt x="742" y="565"/>
                      <a:pt x="738" y="567"/>
                      <a:pt x="733" y="569"/>
                    </a:cubicBezTo>
                    <a:cubicBezTo>
                      <a:pt x="732" y="570"/>
                      <a:pt x="730" y="570"/>
                      <a:pt x="729" y="570"/>
                    </a:cubicBezTo>
                    <a:cubicBezTo>
                      <a:pt x="725" y="570"/>
                      <a:pt x="721" y="569"/>
                      <a:pt x="718" y="567"/>
                    </a:cubicBezTo>
                    <a:cubicBezTo>
                      <a:pt x="707" y="562"/>
                      <a:pt x="696" y="561"/>
                      <a:pt x="685" y="559"/>
                    </a:cubicBezTo>
                    <a:cubicBezTo>
                      <a:pt x="683" y="558"/>
                      <a:pt x="682" y="558"/>
                      <a:pt x="681" y="558"/>
                    </a:cubicBezTo>
                    <a:cubicBezTo>
                      <a:pt x="678" y="558"/>
                      <a:pt x="674" y="559"/>
                      <a:pt x="671" y="559"/>
                    </a:cubicBezTo>
                    <a:cubicBezTo>
                      <a:pt x="671" y="559"/>
                      <a:pt x="671" y="559"/>
                      <a:pt x="671" y="559"/>
                    </a:cubicBezTo>
                    <a:cubicBezTo>
                      <a:pt x="667" y="560"/>
                      <a:pt x="664" y="562"/>
                      <a:pt x="662" y="566"/>
                    </a:cubicBezTo>
                    <a:cubicBezTo>
                      <a:pt x="660" y="570"/>
                      <a:pt x="657" y="573"/>
                      <a:pt x="653" y="574"/>
                    </a:cubicBezTo>
                    <a:cubicBezTo>
                      <a:pt x="646" y="577"/>
                      <a:pt x="640" y="581"/>
                      <a:pt x="635" y="585"/>
                    </a:cubicBezTo>
                    <a:cubicBezTo>
                      <a:pt x="632" y="587"/>
                      <a:pt x="629" y="589"/>
                      <a:pt x="627" y="590"/>
                    </a:cubicBezTo>
                    <a:cubicBezTo>
                      <a:pt x="625" y="591"/>
                      <a:pt x="624" y="592"/>
                      <a:pt x="624" y="593"/>
                    </a:cubicBezTo>
                    <a:cubicBezTo>
                      <a:pt x="625" y="598"/>
                      <a:pt x="622" y="601"/>
                      <a:pt x="619" y="603"/>
                    </a:cubicBezTo>
                    <a:cubicBezTo>
                      <a:pt x="616" y="606"/>
                      <a:pt x="612" y="608"/>
                      <a:pt x="607" y="609"/>
                    </a:cubicBezTo>
                    <a:cubicBezTo>
                      <a:pt x="607" y="609"/>
                      <a:pt x="607" y="609"/>
                      <a:pt x="606" y="609"/>
                    </a:cubicBezTo>
                    <a:cubicBezTo>
                      <a:pt x="605" y="609"/>
                      <a:pt x="604" y="608"/>
                      <a:pt x="603" y="607"/>
                    </a:cubicBezTo>
                    <a:cubicBezTo>
                      <a:pt x="602" y="606"/>
                      <a:pt x="604" y="605"/>
                      <a:pt x="604" y="605"/>
                    </a:cubicBezTo>
                    <a:cubicBezTo>
                      <a:pt x="605" y="603"/>
                      <a:pt x="605" y="601"/>
                      <a:pt x="607" y="600"/>
                    </a:cubicBezTo>
                    <a:cubicBezTo>
                      <a:pt x="608" y="599"/>
                      <a:pt x="607" y="598"/>
                      <a:pt x="606" y="598"/>
                    </a:cubicBezTo>
                    <a:cubicBezTo>
                      <a:pt x="604" y="598"/>
                      <a:pt x="603" y="597"/>
                      <a:pt x="605" y="596"/>
                    </a:cubicBezTo>
                    <a:cubicBezTo>
                      <a:pt x="607" y="594"/>
                      <a:pt x="608" y="591"/>
                      <a:pt x="608" y="588"/>
                    </a:cubicBezTo>
                    <a:cubicBezTo>
                      <a:pt x="607" y="588"/>
                      <a:pt x="607" y="587"/>
                      <a:pt x="607" y="587"/>
                    </a:cubicBezTo>
                    <a:cubicBezTo>
                      <a:pt x="607" y="587"/>
                      <a:pt x="607" y="587"/>
                      <a:pt x="607" y="587"/>
                    </a:cubicBezTo>
                    <a:cubicBezTo>
                      <a:pt x="606" y="587"/>
                      <a:pt x="606" y="588"/>
                      <a:pt x="606" y="588"/>
                    </a:cubicBezTo>
                    <a:cubicBezTo>
                      <a:pt x="607" y="592"/>
                      <a:pt x="604" y="594"/>
                      <a:pt x="602" y="595"/>
                    </a:cubicBezTo>
                    <a:cubicBezTo>
                      <a:pt x="599" y="597"/>
                      <a:pt x="597" y="597"/>
                      <a:pt x="595" y="597"/>
                    </a:cubicBezTo>
                    <a:cubicBezTo>
                      <a:pt x="592" y="597"/>
                      <a:pt x="589" y="595"/>
                      <a:pt x="586" y="592"/>
                    </a:cubicBezTo>
                    <a:cubicBezTo>
                      <a:pt x="586" y="591"/>
                      <a:pt x="586" y="590"/>
                      <a:pt x="586" y="589"/>
                    </a:cubicBezTo>
                    <a:cubicBezTo>
                      <a:pt x="587" y="588"/>
                      <a:pt x="587" y="588"/>
                      <a:pt x="587" y="588"/>
                    </a:cubicBezTo>
                    <a:cubicBezTo>
                      <a:pt x="588" y="588"/>
                      <a:pt x="588" y="588"/>
                      <a:pt x="589" y="589"/>
                    </a:cubicBezTo>
                    <a:cubicBezTo>
                      <a:pt x="590" y="589"/>
                      <a:pt x="591" y="591"/>
                      <a:pt x="593" y="591"/>
                    </a:cubicBezTo>
                    <a:cubicBezTo>
                      <a:pt x="593" y="587"/>
                      <a:pt x="590" y="583"/>
                      <a:pt x="587" y="583"/>
                    </a:cubicBezTo>
                    <a:cubicBezTo>
                      <a:pt x="585" y="583"/>
                      <a:pt x="584" y="582"/>
                      <a:pt x="583" y="582"/>
                    </a:cubicBezTo>
                    <a:cubicBezTo>
                      <a:pt x="581" y="582"/>
                      <a:pt x="580" y="581"/>
                      <a:pt x="580" y="580"/>
                    </a:cubicBezTo>
                    <a:cubicBezTo>
                      <a:pt x="580" y="578"/>
                      <a:pt x="582" y="577"/>
                      <a:pt x="583" y="577"/>
                    </a:cubicBezTo>
                    <a:cubicBezTo>
                      <a:pt x="584" y="577"/>
                      <a:pt x="584" y="577"/>
                      <a:pt x="585" y="577"/>
                    </a:cubicBezTo>
                    <a:cubicBezTo>
                      <a:pt x="589" y="577"/>
                      <a:pt x="592" y="581"/>
                      <a:pt x="596" y="582"/>
                    </a:cubicBezTo>
                    <a:cubicBezTo>
                      <a:pt x="597" y="583"/>
                      <a:pt x="597" y="583"/>
                      <a:pt x="598" y="584"/>
                    </a:cubicBezTo>
                    <a:cubicBezTo>
                      <a:pt x="598" y="584"/>
                      <a:pt x="599" y="584"/>
                      <a:pt x="600" y="584"/>
                    </a:cubicBezTo>
                    <a:cubicBezTo>
                      <a:pt x="600" y="584"/>
                      <a:pt x="600" y="584"/>
                      <a:pt x="600" y="584"/>
                    </a:cubicBezTo>
                    <a:cubicBezTo>
                      <a:pt x="601" y="583"/>
                      <a:pt x="601" y="583"/>
                      <a:pt x="601" y="581"/>
                    </a:cubicBezTo>
                    <a:cubicBezTo>
                      <a:pt x="600" y="576"/>
                      <a:pt x="597" y="573"/>
                      <a:pt x="593" y="569"/>
                    </a:cubicBezTo>
                    <a:cubicBezTo>
                      <a:pt x="590" y="567"/>
                      <a:pt x="587" y="565"/>
                      <a:pt x="583" y="564"/>
                    </a:cubicBezTo>
                    <a:cubicBezTo>
                      <a:pt x="583" y="564"/>
                      <a:pt x="582" y="564"/>
                      <a:pt x="582" y="564"/>
                    </a:cubicBezTo>
                    <a:cubicBezTo>
                      <a:pt x="580" y="564"/>
                      <a:pt x="580" y="565"/>
                      <a:pt x="581" y="567"/>
                    </a:cubicBezTo>
                    <a:cubicBezTo>
                      <a:pt x="581" y="569"/>
                      <a:pt x="581" y="571"/>
                      <a:pt x="581" y="573"/>
                    </a:cubicBezTo>
                    <a:cubicBezTo>
                      <a:pt x="580" y="575"/>
                      <a:pt x="579" y="576"/>
                      <a:pt x="578" y="576"/>
                    </a:cubicBezTo>
                    <a:cubicBezTo>
                      <a:pt x="578" y="576"/>
                      <a:pt x="577" y="576"/>
                      <a:pt x="577" y="576"/>
                    </a:cubicBezTo>
                    <a:cubicBezTo>
                      <a:pt x="576" y="576"/>
                      <a:pt x="576" y="575"/>
                      <a:pt x="575" y="574"/>
                    </a:cubicBezTo>
                    <a:cubicBezTo>
                      <a:pt x="575" y="573"/>
                      <a:pt x="573" y="572"/>
                      <a:pt x="572" y="572"/>
                    </a:cubicBezTo>
                    <a:cubicBezTo>
                      <a:pt x="571" y="572"/>
                      <a:pt x="571" y="572"/>
                      <a:pt x="570" y="573"/>
                    </a:cubicBezTo>
                    <a:cubicBezTo>
                      <a:pt x="567" y="574"/>
                      <a:pt x="566" y="577"/>
                      <a:pt x="566" y="581"/>
                    </a:cubicBezTo>
                    <a:cubicBezTo>
                      <a:pt x="567" y="582"/>
                      <a:pt x="567" y="583"/>
                      <a:pt x="566" y="585"/>
                    </a:cubicBezTo>
                    <a:cubicBezTo>
                      <a:pt x="565" y="586"/>
                      <a:pt x="564" y="586"/>
                      <a:pt x="562" y="586"/>
                    </a:cubicBezTo>
                    <a:cubicBezTo>
                      <a:pt x="562" y="586"/>
                      <a:pt x="561" y="586"/>
                      <a:pt x="561" y="586"/>
                    </a:cubicBezTo>
                    <a:cubicBezTo>
                      <a:pt x="559" y="585"/>
                      <a:pt x="556" y="585"/>
                      <a:pt x="554" y="585"/>
                    </a:cubicBezTo>
                    <a:cubicBezTo>
                      <a:pt x="552" y="585"/>
                      <a:pt x="550" y="586"/>
                      <a:pt x="548" y="586"/>
                    </a:cubicBezTo>
                    <a:cubicBezTo>
                      <a:pt x="547" y="586"/>
                      <a:pt x="547" y="585"/>
                      <a:pt x="547" y="585"/>
                    </a:cubicBezTo>
                    <a:cubicBezTo>
                      <a:pt x="547" y="585"/>
                      <a:pt x="546" y="585"/>
                      <a:pt x="546" y="585"/>
                    </a:cubicBezTo>
                    <a:cubicBezTo>
                      <a:pt x="545" y="585"/>
                      <a:pt x="544" y="586"/>
                      <a:pt x="543" y="587"/>
                    </a:cubicBezTo>
                    <a:cubicBezTo>
                      <a:pt x="541" y="588"/>
                      <a:pt x="540" y="591"/>
                      <a:pt x="538" y="591"/>
                    </a:cubicBezTo>
                    <a:cubicBezTo>
                      <a:pt x="538" y="591"/>
                      <a:pt x="537" y="591"/>
                      <a:pt x="537" y="591"/>
                    </a:cubicBezTo>
                    <a:cubicBezTo>
                      <a:pt x="531" y="590"/>
                      <a:pt x="524" y="590"/>
                      <a:pt x="518" y="586"/>
                    </a:cubicBezTo>
                    <a:cubicBezTo>
                      <a:pt x="513" y="583"/>
                      <a:pt x="508" y="579"/>
                      <a:pt x="503" y="576"/>
                    </a:cubicBezTo>
                    <a:cubicBezTo>
                      <a:pt x="503" y="576"/>
                      <a:pt x="502" y="576"/>
                      <a:pt x="501" y="576"/>
                    </a:cubicBezTo>
                    <a:cubicBezTo>
                      <a:pt x="499" y="576"/>
                      <a:pt x="498" y="576"/>
                      <a:pt x="498" y="577"/>
                    </a:cubicBezTo>
                    <a:cubicBezTo>
                      <a:pt x="496" y="580"/>
                      <a:pt x="493" y="581"/>
                      <a:pt x="490" y="581"/>
                    </a:cubicBezTo>
                    <a:cubicBezTo>
                      <a:pt x="489" y="581"/>
                      <a:pt x="487" y="580"/>
                      <a:pt x="485" y="580"/>
                    </a:cubicBezTo>
                    <a:cubicBezTo>
                      <a:pt x="478" y="579"/>
                      <a:pt x="471" y="577"/>
                      <a:pt x="464" y="576"/>
                    </a:cubicBezTo>
                    <a:cubicBezTo>
                      <a:pt x="462" y="576"/>
                      <a:pt x="461" y="576"/>
                      <a:pt x="461" y="576"/>
                    </a:cubicBezTo>
                    <a:cubicBezTo>
                      <a:pt x="458" y="576"/>
                      <a:pt x="457" y="577"/>
                      <a:pt x="456" y="580"/>
                    </a:cubicBezTo>
                    <a:cubicBezTo>
                      <a:pt x="453" y="587"/>
                      <a:pt x="451" y="593"/>
                      <a:pt x="451" y="600"/>
                    </a:cubicBezTo>
                    <a:cubicBezTo>
                      <a:pt x="452" y="605"/>
                      <a:pt x="448" y="607"/>
                      <a:pt x="446" y="610"/>
                    </a:cubicBezTo>
                    <a:cubicBezTo>
                      <a:pt x="437" y="620"/>
                      <a:pt x="427" y="625"/>
                      <a:pt x="413" y="626"/>
                    </a:cubicBezTo>
                    <a:cubicBezTo>
                      <a:pt x="413" y="626"/>
                      <a:pt x="413" y="626"/>
                      <a:pt x="413" y="626"/>
                    </a:cubicBezTo>
                    <a:cubicBezTo>
                      <a:pt x="413" y="626"/>
                      <a:pt x="413" y="626"/>
                      <a:pt x="413" y="626"/>
                    </a:cubicBezTo>
                    <a:cubicBezTo>
                      <a:pt x="406" y="626"/>
                      <a:pt x="398" y="624"/>
                      <a:pt x="394" y="616"/>
                    </a:cubicBezTo>
                    <a:cubicBezTo>
                      <a:pt x="392" y="612"/>
                      <a:pt x="388" y="610"/>
                      <a:pt x="385" y="607"/>
                    </a:cubicBezTo>
                    <a:cubicBezTo>
                      <a:pt x="380" y="603"/>
                      <a:pt x="376" y="598"/>
                      <a:pt x="371" y="594"/>
                    </a:cubicBezTo>
                    <a:cubicBezTo>
                      <a:pt x="368" y="591"/>
                      <a:pt x="365" y="590"/>
                      <a:pt x="361" y="590"/>
                    </a:cubicBezTo>
                    <a:cubicBezTo>
                      <a:pt x="359" y="590"/>
                      <a:pt x="357" y="590"/>
                      <a:pt x="354" y="591"/>
                    </a:cubicBezTo>
                    <a:cubicBezTo>
                      <a:pt x="350" y="593"/>
                      <a:pt x="346" y="597"/>
                      <a:pt x="346" y="603"/>
                    </a:cubicBezTo>
                    <a:cubicBezTo>
                      <a:pt x="346" y="607"/>
                      <a:pt x="344" y="609"/>
                      <a:pt x="341" y="609"/>
                    </a:cubicBezTo>
                    <a:cubicBezTo>
                      <a:pt x="340" y="609"/>
                      <a:pt x="340" y="609"/>
                      <a:pt x="339" y="608"/>
                    </a:cubicBezTo>
                    <a:cubicBezTo>
                      <a:pt x="335" y="607"/>
                      <a:pt x="332" y="606"/>
                      <a:pt x="328" y="606"/>
                    </a:cubicBezTo>
                    <a:cubicBezTo>
                      <a:pt x="324" y="606"/>
                      <a:pt x="319" y="607"/>
                      <a:pt x="315" y="608"/>
                    </a:cubicBezTo>
                    <a:cubicBezTo>
                      <a:pt x="312" y="609"/>
                      <a:pt x="309" y="610"/>
                      <a:pt x="306" y="610"/>
                    </a:cubicBezTo>
                    <a:cubicBezTo>
                      <a:pt x="304" y="610"/>
                      <a:pt x="303" y="610"/>
                      <a:pt x="301" y="609"/>
                    </a:cubicBezTo>
                    <a:cubicBezTo>
                      <a:pt x="298" y="606"/>
                      <a:pt x="295" y="605"/>
                      <a:pt x="291" y="604"/>
                    </a:cubicBezTo>
                    <a:cubicBezTo>
                      <a:pt x="289" y="604"/>
                      <a:pt x="288" y="602"/>
                      <a:pt x="290" y="601"/>
                    </a:cubicBezTo>
                    <a:cubicBezTo>
                      <a:pt x="290" y="600"/>
                      <a:pt x="291" y="600"/>
                      <a:pt x="291" y="600"/>
                    </a:cubicBezTo>
                    <a:cubicBezTo>
                      <a:pt x="293" y="599"/>
                      <a:pt x="295" y="599"/>
                      <a:pt x="295" y="597"/>
                    </a:cubicBezTo>
                    <a:cubicBezTo>
                      <a:pt x="295" y="594"/>
                      <a:pt x="292" y="594"/>
                      <a:pt x="290" y="593"/>
                    </a:cubicBezTo>
                    <a:cubicBezTo>
                      <a:pt x="288" y="592"/>
                      <a:pt x="286" y="591"/>
                      <a:pt x="284" y="591"/>
                    </a:cubicBezTo>
                    <a:cubicBezTo>
                      <a:pt x="283" y="591"/>
                      <a:pt x="282" y="591"/>
                      <a:pt x="281" y="592"/>
                    </a:cubicBezTo>
                    <a:cubicBezTo>
                      <a:pt x="281" y="592"/>
                      <a:pt x="280" y="592"/>
                      <a:pt x="280" y="592"/>
                    </a:cubicBezTo>
                    <a:cubicBezTo>
                      <a:pt x="278" y="592"/>
                      <a:pt x="277" y="590"/>
                      <a:pt x="275" y="588"/>
                    </a:cubicBezTo>
                    <a:cubicBezTo>
                      <a:pt x="274" y="586"/>
                      <a:pt x="274" y="584"/>
                      <a:pt x="274" y="582"/>
                    </a:cubicBezTo>
                    <a:cubicBezTo>
                      <a:pt x="276" y="578"/>
                      <a:pt x="277" y="575"/>
                      <a:pt x="272" y="572"/>
                    </a:cubicBezTo>
                    <a:cubicBezTo>
                      <a:pt x="275" y="578"/>
                      <a:pt x="271" y="582"/>
                      <a:pt x="269" y="585"/>
                    </a:cubicBezTo>
                    <a:cubicBezTo>
                      <a:pt x="266" y="589"/>
                      <a:pt x="267" y="590"/>
                      <a:pt x="271" y="591"/>
                    </a:cubicBezTo>
                    <a:cubicBezTo>
                      <a:pt x="272" y="592"/>
                      <a:pt x="273" y="593"/>
                      <a:pt x="275" y="594"/>
                    </a:cubicBezTo>
                    <a:cubicBezTo>
                      <a:pt x="278" y="595"/>
                      <a:pt x="277" y="597"/>
                      <a:pt x="274" y="598"/>
                    </a:cubicBezTo>
                    <a:cubicBezTo>
                      <a:pt x="273" y="599"/>
                      <a:pt x="272" y="600"/>
                      <a:pt x="271" y="602"/>
                    </a:cubicBezTo>
                    <a:cubicBezTo>
                      <a:pt x="270" y="605"/>
                      <a:pt x="266" y="607"/>
                      <a:pt x="264" y="609"/>
                    </a:cubicBezTo>
                    <a:cubicBezTo>
                      <a:pt x="262" y="610"/>
                      <a:pt x="261" y="612"/>
                      <a:pt x="259" y="614"/>
                    </a:cubicBezTo>
                    <a:cubicBezTo>
                      <a:pt x="259" y="615"/>
                      <a:pt x="258" y="616"/>
                      <a:pt x="259" y="617"/>
                    </a:cubicBezTo>
                    <a:cubicBezTo>
                      <a:pt x="263" y="620"/>
                      <a:pt x="261" y="624"/>
                      <a:pt x="261" y="628"/>
                    </a:cubicBezTo>
                    <a:cubicBezTo>
                      <a:pt x="260" y="632"/>
                      <a:pt x="262" y="633"/>
                      <a:pt x="265" y="634"/>
                    </a:cubicBezTo>
                    <a:cubicBezTo>
                      <a:pt x="267" y="634"/>
                      <a:pt x="269" y="634"/>
                      <a:pt x="271" y="634"/>
                    </a:cubicBezTo>
                    <a:cubicBezTo>
                      <a:pt x="272" y="634"/>
                      <a:pt x="273" y="634"/>
                      <a:pt x="275" y="634"/>
                    </a:cubicBezTo>
                    <a:cubicBezTo>
                      <a:pt x="275" y="634"/>
                      <a:pt x="275" y="634"/>
                      <a:pt x="275" y="634"/>
                    </a:cubicBezTo>
                    <a:cubicBezTo>
                      <a:pt x="279" y="634"/>
                      <a:pt x="281" y="637"/>
                      <a:pt x="282" y="639"/>
                    </a:cubicBezTo>
                    <a:cubicBezTo>
                      <a:pt x="283" y="640"/>
                      <a:pt x="283" y="641"/>
                      <a:pt x="282" y="642"/>
                    </a:cubicBezTo>
                    <a:cubicBezTo>
                      <a:pt x="279" y="644"/>
                      <a:pt x="281" y="648"/>
                      <a:pt x="281" y="651"/>
                    </a:cubicBezTo>
                    <a:cubicBezTo>
                      <a:pt x="281" y="655"/>
                      <a:pt x="278" y="657"/>
                      <a:pt x="275" y="659"/>
                    </a:cubicBezTo>
                    <a:cubicBezTo>
                      <a:pt x="273" y="661"/>
                      <a:pt x="271" y="663"/>
                      <a:pt x="268" y="665"/>
                    </a:cubicBezTo>
                    <a:cubicBezTo>
                      <a:pt x="266" y="666"/>
                      <a:pt x="264" y="667"/>
                      <a:pt x="262" y="667"/>
                    </a:cubicBezTo>
                    <a:cubicBezTo>
                      <a:pt x="260" y="667"/>
                      <a:pt x="259" y="667"/>
                      <a:pt x="257" y="666"/>
                    </a:cubicBezTo>
                    <a:cubicBezTo>
                      <a:pt x="256" y="665"/>
                      <a:pt x="255" y="665"/>
                      <a:pt x="255" y="665"/>
                    </a:cubicBezTo>
                    <a:cubicBezTo>
                      <a:pt x="253" y="665"/>
                      <a:pt x="252" y="666"/>
                      <a:pt x="251" y="666"/>
                    </a:cubicBezTo>
                    <a:cubicBezTo>
                      <a:pt x="250" y="667"/>
                      <a:pt x="249" y="668"/>
                      <a:pt x="248" y="668"/>
                    </a:cubicBezTo>
                    <a:cubicBezTo>
                      <a:pt x="246" y="668"/>
                      <a:pt x="245" y="667"/>
                      <a:pt x="243" y="666"/>
                    </a:cubicBezTo>
                    <a:cubicBezTo>
                      <a:pt x="239" y="661"/>
                      <a:pt x="236" y="656"/>
                      <a:pt x="239" y="649"/>
                    </a:cubicBezTo>
                    <a:cubicBezTo>
                      <a:pt x="241" y="645"/>
                      <a:pt x="237" y="638"/>
                      <a:pt x="231" y="635"/>
                    </a:cubicBezTo>
                    <a:cubicBezTo>
                      <a:pt x="229" y="634"/>
                      <a:pt x="226" y="632"/>
                      <a:pt x="224" y="631"/>
                    </a:cubicBezTo>
                    <a:cubicBezTo>
                      <a:pt x="222" y="630"/>
                      <a:pt x="221" y="628"/>
                      <a:pt x="222" y="626"/>
                    </a:cubicBezTo>
                    <a:cubicBezTo>
                      <a:pt x="225" y="622"/>
                      <a:pt x="224" y="618"/>
                      <a:pt x="222" y="615"/>
                    </a:cubicBezTo>
                    <a:cubicBezTo>
                      <a:pt x="220" y="612"/>
                      <a:pt x="221" y="610"/>
                      <a:pt x="223" y="608"/>
                    </a:cubicBezTo>
                    <a:cubicBezTo>
                      <a:pt x="224" y="606"/>
                      <a:pt x="224" y="604"/>
                      <a:pt x="221" y="604"/>
                    </a:cubicBezTo>
                    <a:cubicBezTo>
                      <a:pt x="221" y="604"/>
                      <a:pt x="221" y="604"/>
                      <a:pt x="221" y="604"/>
                    </a:cubicBezTo>
                    <a:cubicBezTo>
                      <a:pt x="219" y="604"/>
                      <a:pt x="218" y="604"/>
                      <a:pt x="216" y="604"/>
                    </a:cubicBezTo>
                    <a:cubicBezTo>
                      <a:pt x="216" y="604"/>
                      <a:pt x="215" y="604"/>
                      <a:pt x="215" y="604"/>
                    </a:cubicBezTo>
                    <a:cubicBezTo>
                      <a:pt x="212" y="604"/>
                      <a:pt x="211" y="603"/>
                      <a:pt x="212" y="599"/>
                    </a:cubicBezTo>
                    <a:cubicBezTo>
                      <a:pt x="213" y="595"/>
                      <a:pt x="216" y="591"/>
                      <a:pt x="217" y="586"/>
                    </a:cubicBezTo>
                    <a:cubicBezTo>
                      <a:pt x="218" y="584"/>
                      <a:pt x="217" y="581"/>
                      <a:pt x="216" y="579"/>
                    </a:cubicBezTo>
                    <a:cubicBezTo>
                      <a:pt x="212" y="575"/>
                      <a:pt x="209" y="569"/>
                      <a:pt x="205" y="565"/>
                    </a:cubicBezTo>
                    <a:cubicBezTo>
                      <a:pt x="204" y="563"/>
                      <a:pt x="202" y="561"/>
                      <a:pt x="201" y="560"/>
                    </a:cubicBezTo>
                    <a:cubicBezTo>
                      <a:pt x="197" y="559"/>
                      <a:pt x="196" y="556"/>
                      <a:pt x="194" y="553"/>
                    </a:cubicBezTo>
                    <a:cubicBezTo>
                      <a:pt x="190" y="545"/>
                      <a:pt x="187" y="537"/>
                      <a:pt x="184" y="529"/>
                    </a:cubicBezTo>
                    <a:cubicBezTo>
                      <a:pt x="184" y="527"/>
                      <a:pt x="184" y="525"/>
                      <a:pt x="181" y="524"/>
                    </a:cubicBezTo>
                    <a:cubicBezTo>
                      <a:pt x="181" y="524"/>
                      <a:pt x="181" y="523"/>
                      <a:pt x="181" y="523"/>
                    </a:cubicBezTo>
                    <a:cubicBezTo>
                      <a:pt x="182" y="515"/>
                      <a:pt x="179" y="508"/>
                      <a:pt x="178" y="501"/>
                    </a:cubicBezTo>
                    <a:cubicBezTo>
                      <a:pt x="177" y="496"/>
                      <a:pt x="177" y="492"/>
                      <a:pt x="178" y="487"/>
                    </a:cubicBezTo>
                    <a:cubicBezTo>
                      <a:pt x="178" y="484"/>
                      <a:pt x="180" y="481"/>
                      <a:pt x="183" y="479"/>
                    </a:cubicBezTo>
                    <a:cubicBezTo>
                      <a:pt x="185" y="478"/>
                      <a:pt x="187" y="477"/>
                      <a:pt x="187" y="474"/>
                    </a:cubicBezTo>
                    <a:cubicBezTo>
                      <a:pt x="187" y="474"/>
                      <a:pt x="187" y="474"/>
                      <a:pt x="187" y="474"/>
                    </a:cubicBezTo>
                    <a:cubicBezTo>
                      <a:pt x="188" y="471"/>
                      <a:pt x="187" y="467"/>
                      <a:pt x="188" y="463"/>
                    </a:cubicBezTo>
                    <a:cubicBezTo>
                      <a:pt x="189" y="458"/>
                      <a:pt x="191" y="456"/>
                      <a:pt x="196" y="455"/>
                    </a:cubicBezTo>
                    <a:cubicBezTo>
                      <a:pt x="199" y="455"/>
                      <a:pt x="199" y="454"/>
                      <a:pt x="199" y="452"/>
                    </a:cubicBezTo>
                    <a:cubicBezTo>
                      <a:pt x="196" y="447"/>
                      <a:pt x="199" y="442"/>
                      <a:pt x="200" y="438"/>
                    </a:cubicBezTo>
                    <a:cubicBezTo>
                      <a:pt x="202" y="432"/>
                      <a:pt x="202" y="427"/>
                      <a:pt x="200" y="421"/>
                    </a:cubicBezTo>
                    <a:cubicBezTo>
                      <a:pt x="198" y="414"/>
                      <a:pt x="200" y="412"/>
                      <a:pt x="207" y="412"/>
                    </a:cubicBezTo>
                    <a:cubicBezTo>
                      <a:pt x="208" y="412"/>
                      <a:pt x="209" y="412"/>
                      <a:pt x="211" y="412"/>
                    </a:cubicBezTo>
                    <a:cubicBezTo>
                      <a:pt x="212" y="412"/>
                      <a:pt x="214" y="412"/>
                      <a:pt x="215" y="413"/>
                    </a:cubicBezTo>
                    <a:cubicBezTo>
                      <a:pt x="216" y="413"/>
                      <a:pt x="216" y="413"/>
                      <a:pt x="216" y="413"/>
                    </a:cubicBezTo>
                    <a:cubicBezTo>
                      <a:pt x="217" y="413"/>
                      <a:pt x="218" y="413"/>
                      <a:pt x="218" y="412"/>
                    </a:cubicBezTo>
                    <a:cubicBezTo>
                      <a:pt x="218" y="411"/>
                      <a:pt x="217" y="410"/>
                      <a:pt x="216" y="410"/>
                    </a:cubicBezTo>
                    <a:cubicBezTo>
                      <a:pt x="214" y="408"/>
                      <a:pt x="211" y="407"/>
                      <a:pt x="208" y="407"/>
                    </a:cubicBezTo>
                    <a:cubicBezTo>
                      <a:pt x="203" y="407"/>
                      <a:pt x="198" y="410"/>
                      <a:pt x="195" y="415"/>
                    </a:cubicBezTo>
                    <a:cubicBezTo>
                      <a:pt x="193" y="418"/>
                      <a:pt x="191" y="420"/>
                      <a:pt x="189" y="420"/>
                    </a:cubicBezTo>
                    <a:cubicBezTo>
                      <a:pt x="188" y="420"/>
                      <a:pt x="187" y="419"/>
                      <a:pt x="185" y="418"/>
                    </a:cubicBezTo>
                    <a:cubicBezTo>
                      <a:pt x="178" y="416"/>
                      <a:pt x="170" y="415"/>
                      <a:pt x="163" y="414"/>
                    </a:cubicBezTo>
                    <a:cubicBezTo>
                      <a:pt x="159" y="413"/>
                      <a:pt x="156" y="413"/>
                      <a:pt x="152" y="411"/>
                    </a:cubicBezTo>
                    <a:cubicBezTo>
                      <a:pt x="151" y="411"/>
                      <a:pt x="150" y="411"/>
                      <a:pt x="150" y="411"/>
                    </a:cubicBezTo>
                    <a:cubicBezTo>
                      <a:pt x="149" y="411"/>
                      <a:pt x="149" y="411"/>
                      <a:pt x="148" y="411"/>
                    </a:cubicBezTo>
                    <a:cubicBezTo>
                      <a:pt x="148" y="411"/>
                      <a:pt x="148" y="411"/>
                      <a:pt x="148" y="411"/>
                    </a:cubicBezTo>
                    <a:cubicBezTo>
                      <a:pt x="147" y="411"/>
                      <a:pt x="147" y="412"/>
                      <a:pt x="146" y="412"/>
                    </a:cubicBezTo>
                    <a:cubicBezTo>
                      <a:pt x="145" y="413"/>
                      <a:pt x="143" y="413"/>
                      <a:pt x="142" y="413"/>
                    </a:cubicBezTo>
                    <a:cubicBezTo>
                      <a:pt x="140" y="413"/>
                      <a:pt x="137" y="412"/>
                      <a:pt x="135" y="410"/>
                    </a:cubicBezTo>
                    <a:cubicBezTo>
                      <a:pt x="132" y="406"/>
                      <a:pt x="129" y="402"/>
                      <a:pt x="124" y="402"/>
                    </a:cubicBezTo>
                    <a:cubicBezTo>
                      <a:pt x="123" y="402"/>
                      <a:pt x="123" y="402"/>
                      <a:pt x="122" y="403"/>
                    </a:cubicBezTo>
                    <a:cubicBezTo>
                      <a:pt x="121" y="403"/>
                      <a:pt x="119" y="403"/>
                      <a:pt x="118" y="403"/>
                    </a:cubicBezTo>
                    <a:cubicBezTo>
                      <a:pt x="116" y="406"/>
                      <a:pt x="113" y="407"/>
                      <a:pt x="111" y="407"/>
                    </a:cubicBezTo>
                    <a:cubicBezTo>
                      <a:pt x="108" y="407"/>
                      <a:pt x="106" y="406"/>
                      <a:pt x="104" y="406"/>
                    </a:cubicBezTo>
                    <a:cubicBezTo>
                      <a:pt x="96" y="404"/>
                      <a:pt x="87" y="403"/>
                      <a:pt x="79" y="402"/>
                    </a:cubicBezTo>
                    <a:cubicBezTo>
                      <a:pt x="76" y="401"/>
                      <a:pt x="73" y="400"/>
                      <a:pt x="70" y="398"/>
                    </a:cubicBezTo>
                    <a:cubicBezTo>
                      <a:pt x="68" y="397"/>
                      <a:pt x="66" y="397"/>
                      <a:pt x="64" y="397"/>
                    </a:cubicBezTo>
                    <a:cubicBezTo>
                      <a:pt x="63" y="397"/>
                      <a:pt x="62" y="397"/>
                      <a:pt x="60" y="397"/>
                    </a:cubicBezTo>
                    <a:cubicBezTo>
                      <a:pt x="54" y="398"/>
                      <a:pt x="48" y="399"/>
                      <a:pt x="42" y="399"/>
                    </a:cubicBezTo>
                    <a:cubicBezTo>
                      <a:pt x="29" y="399"/>
                      <a:pt x="17" y="396"/>
                      <a:pt x="5" y="390"/>
                    </a:cubicBezTo>
                    <a:cubicBezTo>
                      <a:pt x="5" y="390"/>
                      <a:pt x="5" y="390"/>
                      <a:pt x="5" y="390"/>
                    </a:cubicBezTo>
                    <a:cubicBezTo>
                      <a:pt x="4" y="390"/>
                      <a:pt x="4" y="390"/>
                      <a:pt x="4" y="390"/>
                    </a:cubicBezTo>
                    <a:cubicBezTo>
                      <a:pt x="4" y="390"/>
                      <a:pt x="5" y="390"/>
                      <a:pt x="5" y="390"/>
                    </a:cubicBezTo>
                    <a:cubicBezTo>
                      <a:pt x="6" y="390"/>
                      <a:pt x="7" y="390"/>
                      <a:pt x="7" y="390"/>
                    </a:cubicBezTo>
                    <a:cubicBezTo>
                      <a:pt x="8" y="390"/>
                      <a:pt x="9" y="390"/>
                      <a:pt x="9" y="388"/>
                    </a:cubicBezTo>
                    <a:cubicBezTo>
                      <a:pt x="10" y="386"/>
                      <a:pt x="12" y="383"/>
                      <a:pt x="7" y="383"/>
                    </a:cubicBezTo>
                    <a:cubicBezTo>
                      <a:pt x="5" y="383"/>
                      <a:pt x="5" y="380"/>
                      <a:pt x="6" y="378"/>
                    </a:cubicBezTo>
                    <a:cubicBezTo>
                      <a:pt x="8" y="371"/>
                      <a:pt x="11" y="364"/>
                      <a:pt x="14" y="357"/>
                    </a:cubicBezTo>
                    <a:cubicBezTo>
                      <a:pt x="15" y="356"/>
                      <a:pt x="16" y="355"/>
                      <a:pt x="17" y="355"/>
                    </a:cubicBezTo>
                    <a:cubicBezTo>
                      <a:pt x="21" y="352"/>
                      <a:pt x="25" y="350"/>
                      <a:pt x="29" y="348"/>
                    </a:cubicBezTo>
                    <a:cubicBezTo>
                      <a:pt x="31" y="347"/>
                      <a:pt x="32" y="346"/>
                      <a:pt x="34" y="346"/>
                    </a:cubicBezTo>
                    <a:cubicBezTo>
                      <a:pt x="35" y="346"/>
                      <a:pt x="36" y="347"/>
                      <a:pt x="37" y="347"/>
                    </a:cubicBezTo>
                    <a:cubicBezTo>
                      <a:pt x="39" y="348"/>
                      <a:pt x="42" y="349"/>
                      <a:pt x="45" y="349"/>
                    </a:cubicBezTo>
                    <a:cubicBezTo>
                      <a:pt x="48" y="349"/>
                      <a:pt x="51" y="348"/>
                      <a:pt x="54" y="346"/>
                    </a:cubicBezTo>
                    <a:cubicBezTo>
                      <a:pt x="58" y="344"/>
                      <a:pt x="62" y="343"/>
                      <a:pt x="66" y="343"/>
                    </a:cubicBezTo>
                    <a:cubicBezTo>
                      <a:pt x="70" y="343"/>
                      <a:pt x="74" y="344"/>
                      <a:pt x="79" y="345"/>
                    </a:cubicBezTo>
                    <a:cubicBezTo>
                      <a:pt x="81" y="346"/>
                      <a:pt x="82" y="346"/>
                      <a:pt x="84" y="346"/>
                    </a:cubicBezTo>
                    <a:cubicBezTo>
                      <a:pt x="85" y="346"/>
                      <a:pt x="86" y="346"/>
                      <a:pt x="88" y="344"/>
                    </a:cubicBezTo>
                    <a:cubicBezTo>
                      <a:pt x="91" y="341"/>
                      <a:pt x="95" y="339"/>
                      <a:pt x="95" y="334"/>
                    </a:cubicBezTo>
                    <a:cubicBezTo>
                      <a:pt x="96" y="331"/>
                      <a:pt x="96" y="328"/>
                      <a:pt x="96" y="325"/>
                    </a:cubicBezTo>
                    <a:cubicBezTo>
                      <a:pt x="96" y="322"/>
                      <a:pt x="96" y="321"/>
                      <a:pt x="98" y="320"/>
                    </a:cubicBezTo>
                    <a:cubicBezTo>
                      <a:pt x="102" y="318"/>
                      <a:pt x="101" y="317"/>
                      <a:pt x="98" y="315"/>
                    </a:cubicBezTo>
                    <a:cubicBezTo>
                      <a:pt x="97" y="314"/>
                      <a:pt x="96" y="313"/>
                      <a:pt x="95" y="312"/>
                    </a:cubicBezTo>
                    <a:cubicBezTo>
                      <a:pt x="94" y="310"/>
                      <a:pt x="92" y="309"/>
                      <a:pt x="90" y="309"/>
                    </a:cubicBezTo>
                    <a:cubicBezTo>
                      <a:pt x="90" y="309"/>
                      <a:pt x="89" y="309"/>
                      <a:pt x="89" y="309"/>
                    </a:cubicBezTo>
                    <a:cubicBezTo>
                      <a:pt x="89" y="309"/>
                      <a:pt x="89" y="309"/>
                      <a:pt x="89" y="309"/>
                    </a:cubicBezTo>
                    <a:cubicBezTo>
                      <a:pt x="86" y="309"/>
                      <a:pt x="86" y="307"/>
                      <a:pt x="87" y="305"/>
                    </a:cubicBezTo>
                    <a:cubicBezTo>
                      <a:pt x="89" y="302"/>
                      <a:pt x="92" y="301"/>
                      <a:pt x="95" y="300"/>
                    </a:cubicBezTo>
                    <a:cubicBezTo>
                      <a:pt x="96" y="299"/>
                      <a:pt x="98" y="300"/>
                      <a:pt x="98" y="298"/>
                    </a:cubicBezTo>
                    <a:cubicBezTo>
                      <a:pt x="98" y="297"/>
                      <a:pt x="97" y="295"/>
                      <a:pt x="96" y="295"/>
                    </a:cubicBezTo>
                    <a:cubicBezTo>
                      <a:pt x="96" y="294"/>
                      <a:pt x="95" y="294"/>
                      <a:pt x="94" y="293"/>
                    </a:cubicBezTo>
                    <a:cubicBezTo>
                      <a:pt x="92" y="292"/>
                      <a:pt x="92" y="291"/>
                      <a:pt x="94" y="289"/>
                    </a:cubicBezTo>
                    <a:cubicBezTo>
                      <a:pt x="96" y="288"/>
                      <a:pt x="98" y="286"/>
                      <a:pt x="99" y="285"/>
                    </a:cubicBezTo>
                    <a:cubicBezTo>
                      <a:pt x="100" y="285"/>
                      <a:pt x="101" y="284"/>
                      <a:pt x="102" y="284"/>
                    </a:cubicBezTo>
                    <a:cubicBezTo>
                      <a:pt x="102" y="284"/>
                      <a:pt x="103" y="284"/>
                      <a:pt x="103" y="285"/>
                    </a:cubicBezTo>
                    <a:cubicBezTo>
                      <a:pt x="105" y="286"/>
                      <a:pt x="106" y="287"/>
                      <a:pt x="104" y="289"/>
                    </a:cubicBezTo>
                    <a:cubicBezTo>
                      <a:pt x="104" y="290"/>
                      <a:pt x="104" y="291"/>
                      <a:pt x="105" y="292"/>
                    </a:cubicBezTo>
                    <a:cubicBezTo>
                      <a:pt x="108" y="293"/>
                      <a:pt x="109" y="295"/>
                      <a:pt x="110" y="298"/>
                    </a:cubicBezTo>
                    <a:cubicBezTo>
                      <a:pt x="110" y="298"/>
                      <a:pt x="110" y="298"/>
                      <a:pt x="110" y="297"/>
                    </a:cubicBezTo>
                    <a:cubicBezTo>
                      <a:pt x="114" y="294"/>
                      <a:pt x="117" y="292"/>
                      <a:pt x="121" y="292"/>
                    </a:cubicBezTo>
                    <a:cubicBezTo>
                      <a:pt x="123" y="292"/>
                      <a:pt x="124" y="292"/>
                      <a:pt x="126" y="293"/>
                    </a:cubicBezTo>
                    <a:cubicBezTo>
                      <a:pt x="127" y="293"/>
                      <a:pt x="127" y="293"/>
                      <a:pt x="128" y="293"/>
                    </a:cubicBezTo>
                    <a:cubicBezTo>
                      <a:pt x="130" y="293"/>
                      <a:pt x="131" y="292"/>
                      <a:pt x="132" y="290"/>
                    </a:cubicBezTo>
                    <a:cubicBezTo>
                      <a:pt x="132" y="287"/>
                      <a:pt x="132" y="285"/>
                      <a:pt x="131" y="282"/>
                    </a:cubicBezTo>
                    <a:cubicBezTo>
                      <a:pt x="131" y="280"/>
                      <a:pt x="131" y="278"/>
                      <a:pt x="133" y="276"/>
                    </a:cubicBezTo>
                    <a:cubicBezTo>
                      <a:pt x="136" y="275"/>
                      <a:pt x="136" y="272"/>
                      <a:pt x="135" y="270"/>
                    </a:cubicBezTo>
                    <a:cubicBezTo>
                      <a:pt x="135" y="267"/>
                      <a:pt x="136" y="265"/>
                      <a:pt x="139" y="264"/>
                    </a:cubicBezTo>
                    <a:cubicBezTo>
                      <a:pt x="143" y="263"/>
                      <a:pt x="144" y="258"/>
                      <a:pt x="148" y="258"/>
                    </a:cubicBezTo>
                    <a:cubicBezTo>
                      <a:pt x="149" y="257"/>
                      <a:pt x="150" y="257"/>
                      <a:pt x="151" y="257"/>
                    </a:cubicBezTo>
                    <a:cubicBezTo>
                      <a:pt x="151" y="257"/>
                      <a:pt x="152" y="257"/>
                      <a:pt x="152" y="257"/>
                    </a:cubicBezTo>
                    <a:cubicBezTo>
                      <a:pt x="153" y="258"/>
                      <a:pt x="154" y="258"/>
                      <a:pt x="155" y="258"/>
                    </a:cubicBezTo>
                    <a:cubicBezTo>
                      <a:pt x="157" y="258"/>
                      <a:pt x="158" y="257"/>
                      <a:pt x="160" y="257"/>
                    </a:cubicBezTo>
                    <a:cubicBezTo>
                      <a:pt x="164" y="255"/>
                      <a:pt x="165" y="252"/>
                      <a:pt x="165" y="248"/>
                    </a:cubicBezTo>
                    <a:cubicBezTo>
                      <a:pt x="165" y="245"/>
                      <a:pt x="166" y="243"/>
                      <a:pt x="170" y="243"/>
                    </a:cubicBezTo>
                    <a:cubicBezTo>
                      <a:pt x="172" y="243"/>
                      <a:pt x="173" y="241"/>
                      <a:pt x="173" y="239"/>
                    </a:cubicBezTo>
                    <a:cubicBezTo>
                      <a:pt x="173" y="236"/>
                      <a:pt x="173" y="232"/>
                      <a:pt x="174" y="228"/>
                    </a:cubicBezTo>
                    <a:cubicBezTo>
                      <a:pt x="174" y="226"/>
                      <a:pt x="175" y="225"/>
                      <a:pt x="176" y="225"/>
                    </a:cubicBezTo>
                    <a:cubicBezTo>
                      <a:pt x="177" y="225"/>
                      <a:pt x="177" y="225"/>
                      <a:pt x="177" y="225"/>
                    </a:cubicBezTo>
                    <a:cubicBezTo>
                      <a:pt x="177" y="225"/>
                      <a:pt x="178" y="225"/>
                      <a:pt x="178" y="225"/>
                    </a:cubicBezTo>
                    <a:cubicBezTo>
                      <a:pt x="179" y="225"/>
                      <a:pt x="181" y="225"/>
                      <a:pt x="182" y="224"/>
                    </a:cubicBezTo>
                    <a:cubicBezTo>
                      <a:pt x="182" y="224"/>
                      <a:pt x="182" y="224"/>
                      <a:pt x="183" y="224"/>
                    </a:cubicBezTo>
                    <a:cubicBezTo>
                      <a:pt x="183" y="224"/>
                      <a:pt x="184" y="224"/>
                      <a:pt x="185" y="225"/>
                    </a:cubicBezTo>
                    <a:cubicBezTo>
                      <a:pt x="186" y="226"/>
                      <a:pt x="187" y="227"/>
                      <a:pt x="188" y="228"/>
                    </a:cubicBezTo>
                    <a:cubicBezTo>
                      <a:pt x="189" y="228"/>
                      <a:pt x="190" y="230"/>
                      <a:pt x="191" y="230"/>
                    </a:cubicBezTo>
                    <a:cubicBezTo>
                      <a:pt x="191" y="228"/>
                      <a:pt x="194" y="227"/>
                      <a:pt x="194" y="226"/>
                    </a:cubicBezTo>
                    <a:cubicBezTo>
                      <a:pt x="195" y="225"/>
                      <a:pt x="195" y="224"/>
                      <a:pt x="194" y="224"/>
                    </a:cubicBezTo>
                    <a:cubicBezTo>
                      <a:pt x="191" y="223"/>
                      <a:pt x="190" y="218"/>
                      <a:pt x="187" y="216"/>
                    </a:cubicBezTo>
                    <a:cubicBezTo>
                      <a:pt x="187" y="216"/>
                      <a:pt x="186" y="215"/>
                      <a:pt x="186" y="215"/>
                    </a:cubicBezTo>
                    <a:cubicBezTo>
                      <a:pt x="186" y="215"/>
                      <a:pt x="185" y="216"/>
                      <a:pt x="185" y="216"/>
                    </a:cubicBezTo>
                    <a:cubicBezTo>
                      <a:pt x="184" y="218"/>
                      <a:pt x="182" y="219"/>
                      <a:pt x="180" y="219"/>
                    </a:cubicBezTo>
                    <a:cubicBezTo>
                      <a:pt x="180" y="219"/>
                      <a:pt x="179" y="219"/>
                      <a:pt x="178" y="218"/>
                    </a:cubicBezTo>
                    <a:cubicBezTo>
                      <a:pt x="174" y="218"/>
                      <a:pt x="169" y="217"/>
                      <a:pt x="165" y="217"/>
                    </a:cubicBezTo>
                    <a:cubicBezTo>
                      <a:pt x="162" y="217"/>
                      <a:pt x="160" y="216"/>
                      <a:pt x="160" y="213"/>
                    </a:cubicBezTo>
                    <a:cubicBezTo>
                      <a:pt x="159" y="210"/>
                      <a:pt x="159" y="207"/>
                      <a:pt x="158" y="204"/>
                    </a:cubicBezTo>
                    <a:cubicBezTo>
                      <a:pt x="156" y="200"/>
                      <a:pt x="158" y="197"/>
                      <a:pt x="162" y="195"/>
                    </a:cubicBezTo>
                    <a:cubicBezTo>
                      <a:pt x="169" y="191"/>
                      <a:pt x="177" y="188"/>
                      <a:pt x="185" y="186"/>
                    </a:cubicBezTo>
                    <a:cubicBezTo>
                      <a:pt x="187" y="186"/>
                      <a:pt x="190" y="185"/>
                      <a:pt x="188" y="181"/>
                    </a:cubicBezTo>
                    <a:cubicBezTo>
                      <a:pt x="186" y="179"/>
                      <a:pt x="187" y="176"/>
                      <a:pt x="190" y="173"/>
                    </a:cubicBezTo>
                    <a:cubicBezTo>
                      <a:pt x="191" y="172"/>
                      <a:pt x="193" y="171"/>
                      <a:pt x="190" y="169"/>
                    </a:cubicBezTo>
                    <a:cubicBezTo>
                      <a:pt x="189" y="168"/>
                      <a:pt x="191" y="166"/>
                      <a:pt x="191" y="164"/>
                    </a:cubicBezTo>
                    <a:cubicBezTo>
                      <a:pt x="193" y="158"/>
                      <a:pt x="193" y="157"/>
                      <a:pt x="197" y="157"/>
                    </a:cubicBezTo>
                    <a:cubicBezTo>
                      <a:pt x="198" y="157"/>
                      <a:pt x="199" y="157"/>
                      <a:pt x="201" y="157"/>
                    </a:cubicBezTo>
                    <a:cubicBezTo>
                      <a:pt x="202" y="157"/>
                      <a:pt x="203" y="157"/>
                      <a:pt x="203" y="158"/>
                    </a:cubicBezTo>
                    <a:cubicBezTo>
                      <a:pt x="204" y="158"/>
                      <a:pt x="203" y="160"/>
                      <a:pt x="204" y="160"/>
                    </a:cubicBezTo>
                    <a:cubicBezTo>
                      <a:pt x="205" y="160"/>
                      <a:pt x="205" y="160"/>
                      <a:pt x="205" y="160"/>
                    </a:cubicBezTo>
                    <a:cubicBezTo>
                      <a:pt x="207" y="159"/>
                      <a:pt x="209" y="158"/>
                      <a:pt x="209" y="156"/>
                    </a:cubicBezTo>
                    <a:cubicBezTo>
                      <a:pt x="208" y="153"/>
                      <a:pt x="210" y="151"/>
                      <a:pt x="210" y="148"/>
                    </a:cubicBezTo>
                    <a:cubicBezTo>
                      <a:pt x="210" y="147"/>
                      <a:pt x="211" y="146"/>
                      <a:pt x="212" y="146"/>
                    </a:cubicBezTo>
                    <a:cubicBezTo>
                      <a:pt x="213" y="146"/>
                      <a:pt x="213" y="146"/>
                      <a:pt x="213" y="146"/>
                    </a:cubicBezTo>
                    <a:cubicBezTo>
                      <a:pt x="214" y="146"/>
                      <a:pt x="217" y="146"/>
                      <a:pt x="218" y="148"/>
                    </a:cubicBezTo>
                    <a:cubicBezTo>
                      <a:pt x="218" y="149"/>
                      <a:pt x="219" y="151"/>
                      <a:pt x="219" y="152"/>
                    </a:cubicBezTo>
                    <a:cubicBezTo>
                      <a:pt x="219" y="152"/>
                      <a:pt x="219" y="152"/>
                      <a:pt x="219" y="152"/>
                    </a:cubicBezTo>
                    <a:cubicBezTo>
                      <a:pt x="224" y="152"/>
                      <a:pt x="225" y="150"/>
                      <a:pt x="225" y="146"/>
                    </a:cubicBezTo>
                    <a:cubicBezTo>
                      <a:pt x="225" y="137"/>
                      <a:pt x="224" y="137"/>
                      <a:pt x="230" y="137"/>
                    </a:cubicBezTo>
                    <a:cubicBezTo>
                      <a:pt x="231" y="137"/>
                      <a:pt x="231" y="137"/>
                      <a:pt x="232" y="137"/>
                    </a:cubicBezTo>
                    <a:cubicBezTo>
                      <a:pt x="232" y="137"/>
                      <a:pt x="233" y="137"/>
                      <a:pt x="233" y="137"/>
                    </a:cubicBezTo>
                    <a:cubicBezTo>
                      <a:pt x="233" y="137"/>
                      <a:pt x="234" y="137"/>
                      <a:pt x="234" y="137"/>
                    </a:cubicBezTo>
                    <a:cubicBezTo>
                      <a:pt x="234" y="137"/>
                      <a:pt x="235" y="137"/>
                      <a:pt x="236" y="137"/>
                    </a:cubicBezTo>
                    <a:cubicBezTo>
                      <a:pt x="237" y="137"/>
                      <a:pt x="239" y="137"/>
                      <a:pt x="241" y="136"/>
                    </a:cubicBezTo>
                    <a:cubicBezTo>
                      <a:pt x="241" y="135"/>
                      <a:pt x="242" y="135"/>
                      <a:pt x="242" y="135"/>
                    </a:cubicBezTo>
                    <a:cubicBezTo>
                      <a:pt x="243" y="135"/>
                      <a:pt x="244" y="136"/>
                      <a:pt x="243" y="138"/>
                    </a:cubicBezTo>
                    <a:cubicBezTo>
                      <a:pt x="243" y="142"/>
                      <a:pt x="245" y="145"/>
                      <a:pt x="248" y="148"/>
                    </a:cubicBezTo>
                    <a:cubicBezTo>
                      <a:pt x="249" y="150"/>
                      <a:pt x="251" y="152"/>
                      <a:pt x="251" y="155"/>
                    </a:cubicBezTo>
                    <a:cubicBezTo>
                      <a:pt x="251" y="156"/>
                      <a:pt x="252" y="157"/>
                      <a:pt x="253" y="157"/>
                    </a:cubicBezTo>
                    <a:cubicBezTo>
                      <a:pt x="253" y="157"/>
                      <a:pt x="253" y="157"/>
                      <a:pt x="253" y="157"/>
                    </a:cubicBezTo>
                    <a:cubicBezTo>
                      <a:pt x="253" y="157"/>
                      <a:pt x="253" y="157"/>
                      <a:pt x="253" y="157"/>
                    </a:cubicBezTo>
                    <a:cubicBezTo>
                      <a:pt x="258" y="157"/>
                      <a:pt x="261" y="160"/>
                      <a:pt x="263" y="163"/>
                    </a:cubicBezTo>
                    <a:cubicBezTo>
                      <a:pt x="265" y="164"/>
                      <a:pt x="266" y="165"/>
                      <a:pt x="267" y="165"/>
                    </a:cubicBezTo>
                    <a:cubicBezTo>
                      <a:pt x="268" y="165"/>
                      <a:pt x="269" y="165"/>
                      <a:pt x="269" y="164"/>
                    </a:cubicBezTo>
                    <a:cubicBezTo>
                      <a:pt x="271" y="162"/>
                      <a:pt x="271" y="160"/>
                      <a:pt x="270" y="158"/>
                    </a:cubicBezTo>
                    <a:cubicBezTo>
                      <a:pt x="268" y="156"/>
                      <a:pt x="268" y="153"/>
                      <a:pt x="269" y="151"/>
                    </a:cubicBezTo>
                    <a:cubicBezTo>
                      <a:pt x="270" y="150"/>
                      <a:pt x="272" y="149"/>
                      <a:pt x="273" y="149"/>
                    </a:cubicBezTo>
                    <a:cubicBezTo>
                      <a:pt x="274" y="149"/>
                      <a:pt x="274" y="149"/>
                      <a:pt x="275" y="150"/>
                    </a:cubicBezTo>
                    <a:cubicBezTo>
                      <a:pt x="278" y="150"/>
                      <a:pt x="281" y="151"/>
                      <a:pt x="282" y="155"/>
                    </a:cubicBezTo>
                    <a:cubicBezTo>
                      <a:pt x="282" y="155"/>
                      <a:pt x="283" y="156"/>
                      <a:pt x="283" y="156"/>
                    </a:cubicBezTo>
                    <a:cubicBezTo>
                      <a:pt x="284" y="156"/>
                      <a:pt x="284" y="156"/>
                      <a:pt x="285" y="155"/>
                    </a:cubicBezTo>
                    <a:cubicBezTo>
                      <a:pt x="286" y="154"/>
                      <a:pt x="287" y="152"/>
                      <a:pt x="287" y="150"/>
                    </a:cubicBezTo>
                    <a:cubicBezTo>
                      <a:pt x="287" y="147"/>
                      <a:pt x="287" y="144"/>
                      <a:pt x="288" y="141"/>
                    </a:cubicBezTo>
                    <a:cubicBezTo>
                      <a:pt x="289" y="137"/>
                      <a:pt x="290" y="134"/>
                      <a:pt x="288" y="130"/>
                    </a:cubicBezTo>
                    <a:cubicBezTo>
                      <a:pt x="287" y="130"/>
                      <a:pt x="287" y="129"/>
                      <a:pt x="287" y="129"/>
                    </a:cubicBezTo>
                    <a:cubicBezTo>
                      <a:pt x="287" y="123"/>
                      <a:pt x="289" y="117"/>
                      <a:pt x="290" y="112"/>
                    </a:cubicBezTo>
                    <a:cubicBezTo>
                      <a:pt x="290" y="111"/>
                      <a:pt x="291" y="110"/>
                      <a:pt x="293" y="110"/>
                    </a:cubicBezTo>
                    <a:cubicBezTo>
                      <a:pt x="293" y="110"/>
                      <a:pt x="293" y="110"/>
                      <a:pt x="293" y="110"/>
                    </a:cubicBezTo>
                    <a:cubicBezTo>
                      <a:pt x="295" y="110"/>
                      <a:pt x="298" y="110"/>
                      <a:pt x="301" y="111"/>
                    </a:cubicBezTo>
                    <a:cubicBezTo>
                      <a:pt x="302" y="111"/>
                      <a:pt x="303" y="112"/>
                      <a:pt x="303" y="113"/>
                    </a:cubicBezTo>
                    <a:cubicBezTo>
                      <a:pt x="301" y="121"/>
                      <a:pt x="308" y="122"/>
                      <a:pt x="314" y="123"/>
                    </a:cubicBezTo>
                    <a:cubicBezTo>
                      <a:pt x="314" y="123"/>
                      <a:pt x="314" y="123"/>
                      <a:pt x="314" y="124"/>
                    </a:cubicBezTo>
                    <a:cubicBezTo>
                      <a:pt x="315" y="124"/>
                      <a:pt x="316" y="124"/>
                      <a:pt x="317" y="124"/>
                    </a:cubicBezTo>
                    <a:cubicBezTo>
                      <a:pt x="318" y="124"/>
                      <a:pt x="319" y="123"/>
                      <a:pt x="320" y="122"/>
                    </a:cubicBezTo>
                    <a:cubicBezTo>
                      <a:pt x="320" y="122"/>
                      <a:pt x="320" y="121"/>
                      <a:pt x="321" y="121"/>
                    </a:cubicBezTo>
                    <a:cubicBezTo>
                      <a:pt x="321" y="121"/>
                      <a:pt x="321" y="121"/>
                      <a:pt x="321" y="121"/>
                    </a:cubicBezTo>
                    <a:cubicBezTo>
                      <a:pt x="321" y="121"/>
                      <a:pt x="321" y="121"/>
                      <a:pt x="321" y="121"/>
                    </a:cubicBezTo>
                    <a:cubicBezTo>
                      <a:pt x="328" y="121"/>
                      <a:pt x="329" y="115"/>
                      <a:pt x="331" y="111"/>
                    </a:cubicBezTo>
                    <a:cubicBezTo>
                      <a:pt x="331" y="109"/>
                      <a:pt x="332" y="106"/>
                      <a:pt x="335" y="106"/>
                    </a:cubicBezTo>
                    <a:cubicBezTo>
                      <a:pt x="335" y="106"/>
                      <a:pt x="335" y="106"/>
                      <a:pt x="335" y="106"/>
                    </a:cubicBezTo>
                    <a:cubicBezTo>
                      <a:pt x="335" y="106"/>
                      <a:pt x="335" y="106"/>
                      <a:pt x="335" y="106"/>
                    </a:cubicBezTo>
                    <a:cubicBezTo>
                      <a:pt x="336" y="106"/>
                      <a:pt x="336" y="105"/>
                      <a:pt x="336" y="104"/>
                    </a:cubicBezTo>
                    <a:cubicBezTo>
                      <a:pt x="336" y="102"/>
                      <a:pt x="336" y="100"/>
                      <a:pt x="334" y="98"/>
                    </a:cubicBezTo>
                    <a:cubicBezTo>
                      <a:pt x="332" y="94"/>
                      <a:pt x="334" y="91"/>
                      <a:pt x="333" y="87"/>
                    </a:cubicBezTo>
                    <a:cubicBezTo>
                      <a:pt x="333" y="86"/>
                      <a:pt x="335" y="86"/>
                      <a:pt x="336" y="86"/>
                    </a:cubicBezTo>
                    <a:cubicBezTo>
                      <a:pt x="338" y="86"/>
                      <a:pt x="340" y="86"/>
                      <a:pt x="342" y="86"/>
                    </a:cubicBezTo>
                    <a:cubicBezTo>
                      <a:pt x="342" y="86"/>
                      <a:pt x="342" y="86"/>
                      <a:pt x="342" y="86"/>
                    </a:cubicBezTo>
                    <a:cubicBezTo>
                      <a:pt x="342" y="86"/>
                      <a:pt x="342" y="86"/>
                      <a:pt x="342" y="86"/>
                    </a:cubicBezTo>
                    <a:cubicBezTo>
                      <a:pt x="343" y="86"/>
                      <a:pt x="345" y="86"/>
                      <a:pt x="345" y="84"/>
                    </a:cubicBezTo>
                    <a:cubicBezTo>
                      <a:pt x="345" y="81"/>
                      <a:pt x="347" y="80"/>
                      <a:pt x="350" y="79"/>
                    </a:cubicBezTo>
                    <a:cubicBezTo>
                      <a:pt x="351" y="79"/>
                      <a:pt x="352" y="78"/>
                      <a:pt x="353" y="77"/>
                    </a:cubicBezTo>
                    <a:cubicBezTo>
                      <a:pt x="355" y="75"/>
                      <a:pt x="357" y="75"/>
                      <a:pt x="358" y="75"/>
                    </a:cubicBezTo>
                    <a:cubicBezTo>
                      <a:pt x="360" y="75"/>
                      <a:pt x="362" y="75"/>
                      <a:pt x="364" y="77"/>
                    </a:cubicBezTo>
                    <a:cubicBezTo>
                      <a:pt x="365" y="79"/>
                      <a:pt x="367" y="79"/>
                      <a:pt x="368" y="79"/>
                    </a:cubicBezTo>
                    <a:cubicBezTo>
                      <a:pt x="370" y="79"/>
                      <a:pt x="371" y="79"/>
                      <a:pt x="373" y="77"/>
                    </a:cubicBezTo>
                    <a:cubicBezTo>
                      <a:pt x="376" y="73"/>
                      <a:pt x="380" y="72"/>
                      <a:pt x="384" y="70"/>
                    </a:cubicBezTo>
                    <a:cubicBezTo>
                      <a:pt x="385" y="70"/>
                      <a:pt x="385" y="70"/>
                      <a:pt x="386" y="70"/>
                    </a:cubicBezTo>
                    <a:cubicBezTo>
                      <a:pt x="388" y="70"/>
                      <a:pt x="391" y="72"/>
                      <a:pt x="392" y="74"/>
                    </a:cubicBezTo>
                    <a:cubicBezTo>
                      <a:pt x="395" y="78"/>
                      <a:pt x="398" y="82"/>
                      <a:pt x="400" y="86"/>
                    </a:cubicBezTo>
                    <a:cubicBezTo>
                      <a:pt x="402" y="89"/>
                      <a:pt x="400" y="95"/>
                      <a:pt x="397" y="97"/>
                    </a:cubicBezTo>
                    <a:cubicBezTo>
                      <a:pt x="393" y="99"/>
                      <a:pt x="390" y="102"/>
                      <a:pt x="386" y="106"/>
                    </a:cubicBezTo>
                    <a:cubicBezTo>
                      <a:pt x="384" y="108"/>
                      <a:pt x="384" y="110"/>
                      <a:pt x="388" y="111"/>
                    </a:cubicBezTo>
                    <a:cubicBezTo>
                      <a:pt x="391" y="112"/>
                      <a:pt x="394" y="113"/>
                      <a:pt x="397" y="117"/>
                    </a:cubicBezTo>
                    <a:cubicBezTo>
                      <a:pt x="400" y="120"/>
                      <a:pt x="405" y="121"/>
                      <a:pt x="410" y="122"/>
                    </a:cubicBezTo>
                    <a:cubicBezTo>
                      <a:pt x="410" y="122"/>
                      <a:pt x="410" y="122"/>
                      <a:pt x="410" y="122"/>
                    </a:cubicBezTo>
                    <a:cubicBezTo>
                      <a:pt x="411" y="122"/>
                      <a:pt x="411" y="122"/>
                      <a:pt x="411" y="121"/>
                    </a:cubicBezTo>
                    <a:cubicBezTo>
                      <a:pt x="413" y="117"/>
                      <a:pt x="416" y="114"/>
                      <a:pt x="420" y="112"/>
                    </a:cubicBezTo>
                    <a:cubicBezTo>
                      <a:pt x="421" y="112"/>
                      <a:pt x="421" y="110"/>
                      <a:pt x="421" y="110"/>
                    </a:cubicBezTo>
                    <a:cubicBezTo>
                      <a:pt x="422" y="108"/>
                      <a:pt x="423" y="106"/>
                      <a:pt x="425" y="105"/>
                    </a:cubicBezTo>
                    <a:cubicBezTo>
                      <a:pt x="421" y="100"/>
                      <a:pt x="421" y="97"/>
                      <a:pt x="426" y="94"/>
                    </a:cubicBezTo>
                    <a:cubicBezTo>
                      <a:pt x="428" y="94"/>
                      <a:pt x="429" y="93"/>
                      <a:pt x="430" y="91"/>
                    </a:cubicBezTo>
                    <a:cubicBezTo>
                      <a:pt x="430" y="90"/>
                      <a:pt x="431" y="90"/>
                      <a:pt x="432" y="90"/>
                    </a:cubicBezTo>
                    <a:cubicBezTo>
                      <a:pt x="432" y="90"/>
                      <a:pt x="433" y="90"/>
                      <a:pt x="433" y="90"/>
                    </a:cubicBezTo>
                    <a:cubicBezTo>
                      <a:pt x="437" y="90"/>
                      <a:pt x="441" y="90"/>
                      <a:pt x="445" y="90"/>
                    </a:cubicBezTo>
                    <a:cubicBezTo>
                      <a:pt x="447" y="91"/>
                      <a:pt x="447" y="92"/>
                      <a:pt x="448" y="93"/>
                    </a:cubicBezTo>
                    <a:cubicBezTo>
                      <a:pt x="448" y="100"/>
                      <a:pt x="444" y="107"/>
                      <a:pt x="437" y="109"/>
                    </a:cubicBezTo>
                    <a:cubicBezTo>
                      <a:pt x="434" y="110"/>
                      <a:pt x="433" y="111"/>
                      <a:pt x="435" y="115"/>
                    </a:cubicBezTo>
                    <a:cubicBezTo>
                      <a:pt x="435" y="115"/>
                      <a:pt x="435" y="117"/>
                      <a:pt x="435" y="118"/>
                    </a:cubicBezTo>
                    <a:cubicBezTo>
                      <a:pt x="436" y="119"/>
                      <a:pt x="435" y="121"/>
                      <a:pt x="437" y="121"/>
                    </a:cubicBezTo>
                    <a:cubicBezTo>
                      <a:pt x="437" y="121"/>
                      <a:pt x="438" y="121"/>
                      <a:pt x="438" y="121"/>
                    </a:cubicBezTo>
                    <a:cubicBezTo>
                      <a:pt x="439" y="121"/>
                      <a:pt x="440" y="121"/>
                      <a:pt x="441" y="120"/>
                    </a:cubicBezTo>
                    <a:cubicBezTo>
                      <a:pt x="445" y="115"/>
                      <a:pt x="450" y="112"/>
                      <a:pt x="455" y="109"/>
                    </a:cubicBezTo>
                    <a:cubicBezTo>
                      <a:pt x="456" y="108"/>
                      <a:pt x="457" y="107"/>
                      <a:pt x="457" y="105"/>
                    </a:cubicBezTo>
                    <a:cubicBezTo>
                      <a:pt x="457" y="101"/>
                      <a:pt x="456" y="97"/>
                      <a:pt x="460" y="95"/>
                    </a:cubicBezTo>
                    <a:cubicBezTo>
                      <a:pt x="461" y="94"/>
                      <a:pt x="461" y="93"/>
                      <a:pt x="461" y="93"/>
                    </a:cubicBezTo>
                    <a:cubicBezTo>
                      <a:pt x="461" y="91"/>
                      <a:pt x="462" y="90"/>
                      <a:pt x="464" y="89"/>
                    </a:cubicBezTo>
                    <a:cubicBezTo>
                      <a:pt x="466" y="88"/>
                      <a:pt x="469" y="87"/>
                      <a:pt x="468" y="83"/>
                    </a:cubicBezTo>
                    <a:cubicBezTo>
                      <a:pt x="468" y="81"/>
                      <a:pt x="471" y="80"/>
                      <a:pt x="474" y="80"/>
                    </a:cubicBezTo>
                    <a:cubicBezTo>
                      <a:pt x="484" y="79"/>
                      <a:pt x="492" y="73"/>
                      <a:pt x="498" y="65"/>
                    </a:cubicBezTo>
                    <a:cubicBezTo>
                      <a:pt x="499" y="62"/>
                      <a:pt x="502" y="60"/>
                      <a:pt x="499" y="56"/>
                    </a:cubicBezTo>
                    <a:cubicBezTo>
                      <a:pt x="499" y="56"/>
                      <a:pt x="499" y="55"/>
                      <a:pt x="499" y="54"/>
                    </a:cubicBezTo>
                    <a:cubicBezTo>
                      <a:pt x="499" y="53"/>
                      <a:pt x="502" y="53"/>
                      <a:pt x="500" y="51"/>
                    </a:cubicBezTo>
                    <a:cubicBezTo>
                      <a:pt x="498" y="50"/>
                      <a:pt x="497" y="48"/>
                      <a:pt x="494" y="47"/>
                    </a:cubicBezTo>
                    <a:cubicBezTo>
                      <a:pt x="485" y="47"/>
                      <a:pt x="475" y="46"/>
                      <a:pt x="466" y="45"/>
                    </a:cubicBezTo>
                    <a:cubicBezTo>
                      <a:pt x="464" y="45"/>
                      <a:pt x="462" y="45"/>
                      <a:pt x="462" y="43"/>
                    </a:cubicBezTo>
                    <a:cubicBezTo>
                      <a:pt x="461" y="40"/>
                      <a:pt x="463" y="37"/>
                      <a:pt x="465" y="35"/>
                    </a:cubicBezTo>
                    <a:cubicBezTo>
                      <a:pt x="465" y="35"/>
                      <a:pt x="465" y="35"/>
                      <a:pt x="465" y="35"/>
                    </a:cubicBezTo>
                    <a:cubicBezTo>
                      <a:pt x="466" y="35"/>
                      <a:pt x="466" y="35"/>
                      <a:pt x="466" y="35"/>
                    </a:cubicBezTo>
                    <a:cubicBezTo>
                      <a:pt x="472" y="37"/>
                      <a:pt x="479" y="36"/>
                      <a:pt x="485" y="38"/>
                    </a:cubicBezTo>
                    <a:cubicBezTo>
                      <a:pt x="485" y="38"/>
                      <a:pt x="486" y="38"/>
                      <a:pt x="486" y="38"/>
                    </a:cubicBezTo>
                    <a:cubicBezTo>
                      <a:pt x="487" y="38"/>
                      <a:pt x="487" y="38"/>
                      <a:pt x="488" y="36"/>
                    </a:cubicBezTo>
                    <a:cubicBezTo>
                      <a:pt x="488" y="35"/>
                      <a:pt x="489" y="33"/>
                      <a:pt x="489" y="31"/>
                    </a:cubicBezTo>
                    <a:cubicBezTo>
                      <a:pt x="489" y="28"/>
                      <a:pt x="490" y="26"/>
                      <a:pt x="492" y="26"/>
                    </a:cubicBezTo>
                    <a:cubicBezTo>
                      <a:pt x="494" y="25"/>
                      <a:pt x="494" y="23"/>
                      <a:pt x="494" y="21"/>
                    </a:cubicBezTo>
                    <a:cubicBezTo>
                      <a:pt x="493" y="18"/>
                      <a:pt x="495" y="17"/>
                      <a:pt x="498" y="17"/>
                    </a:cubicBezTo>
                    <a:cubicBezTo>
                      <a:pt x="498" y="17"/>
                      <a:pt x="498" y="17"/>
                      <a:pt x="498" y="17"/>
                    </a:cubicBezTo>
                    <a:cubicBezTo>
                      <a:pt x="499" y="17"/>
                      <a:pt x="499" y="17"/>
                      <a:pt x="500" y="17"/>
                    </a:cubicBezTo>
                    <a:cubicBezTo>
                      <a:pt x="500" y="17"/>
                      <a:pt x="501" y="17"/>
                      <a:pt x="501" y="16"/>
                    </a:cubicBezTo>
                    <a:cubicBezTo>
                      <a:pt x="502" y="16"/>
                      <a:pt x="503" y="16"/>
                      <a:pt x="504" y="16"/>
                    </a:cubicBezTo>
                    <a:cubicBezTo>
                      <a:pt x="509" y="16"/>
                      <a:pt x="512" y="19"/>
                      <a:pt x="513" y="24"/>
                    </a:cubicBezTo>
                    <a:cubicBezTo>
                      <a:pt x="514" y="26"/>
                      <a:pt x="515" y="26"/>
                      <a:pt x="516" y="26"/>
                    </a:cubicBezTo>
                    <a:cubicBezTo>
                      <a:pt x="517" y="26"/>
                      <a:pt x="517" y="26"/>
                      <a:pt x="517" y="26"/>
                    </a:cubicBezTo>
                    <a:cubicBezTo>
                      <a:pt x="520" y="26"/>
                      <a:pt x="522" y="25"/>
                      <a:pt x="525" y="25"/>
                    </a:cubicBezTo>
                    <a:cubicBezTo>
                      <a:pt x="525" y="25"/>
                      <a:pt x="525" y="25"/>
                      <a:pt x="525" y="25"/>
                    </a:cubicBezTo>
                    <a:cubicBezTo>
                      <a:pt x="525" y="25"/>
                      <a:pt x="525" y="25"/>
                      <a:pt x="525" y="25"/>
                    </a:cubicBezTo>
                    <a:cubicBezTo>
                      <a:pt x="526" y="25"/>
                      <a:pt x="527" y="25"/>
                      <a:pt x="527" y="24"/>
                    </a:cubicBezTo>
                    <a:cubicBezTo>
                      <a:pt x="527" y="23"/>
                      <a:pt x="527" y="22"/>
                      <a:pt x="528" y="22"/>
                    </a:cubicBezTo>
                    <a:cubicBezTo>
                      <a:pt x="533" y="20"/>
                      <a:pt x="531" y="17"/>
                      <a:pt x="530" y="15"/>
                    </a:cubicBezTo>
                    <a:cubicBezTo>
                      <a:pt x="528" y="11"/>
                      <a:pt x="528" y="7"/>
                      <a:pt x="531" y="6"/>
                    </a:cubicBezTo>
                    <a:cubicBezTo>
                      <a:pt x="532" y="5"/>
                      <a:pt x="534" y="4"/>
                      <a:pt x="536" y="4"/>
                    </a:cubicBezTo>
                    <a:moveTo>
                      <a:pt x="536" y="0"/>
                    </a:moveTo>
                    <a:cubicBezTo>
                      <a:pt x="536" y="0"/>
                      <a:pt x="536" y="0"/>
                      <a:pt x="536" y="0"/>
                    </a:cubicBezTo>
                    <a:cubicBezTo>
                      <a:pt x="533" y="0"/>
                      <a:pt x="531" y="1"/>
                      <a:pt x="529" y="2"/>
                    </a:cubicBezTo>
                    <a:cubicBezTo>
                      <a:pt x="524" y="5"/>
                      <a:pt x="523" y="10"/>
                      <a:pt x="526" y="17"/>
                    </a:cubicBezTo>
                    <a:cubicBezTo>
                      <a:pt x="526" y="17"/>
                      <a:pt x="526" y="17"/>
                      <a:pt x="527" y="18"/>
                    </a:cubicBezTo>
                    <a:cubicBezTo>
                      <a:pt x="527" y="18"/>
                      <a:pt x="527" y="18"/>
                      <a:pt x="527" y="18"/>
                    </a:cubicBezTo>
                    <a:cubicBezTo>
                      <a:pt x="525" y="18"/>
                      <a:pt x="524" y="19"/>
                      <a:pt x="523" y="22"/>
                    </a:cubicBezTo>
                    <a:cubicBezTo>
                      <a:pt x="522" y="22"/>
                      <a:pt x="521" y="22"/>
                      <a:pt x="520" y="22"/>
                    </a:cubicBezTo>
                    <a:cubicBezTo>
                      <a:pt x="519" y="22"/>
                      <a:pt x="518" y="22"/>
                      <a:pt x="517" y="22"/>
                    </a:cubicBezTo>
                    <a:cubicBezTo>
                      <a:pt x="515" y="16"/>
                      <a:pt x="511" y="12"/>
                      <a:pt x="504" y="12"/>
                    </a:cubicBezTo>
                    <a:cubicBezTo>
                      <a:pt x="503" y="12"/>
                      <a:pt x="502" y="12"/>
                      <a:pt x="500" y="13"/>
                    </a:cubicBezTo>
                    <a:cubicBezTo>
                      <a:pt x="500" y="13"/>
                      <a:pt x="500" y="13"/>
                      <a:pt x="500" y="13"/>
                    </a:cubicBezTo>
                    <a:cubicBezTo>
                      <a:pt x="500" y="13"/>
                      <a:pt x="500" y="13"/>
                      <a:pt x="500" y="13"/>
                    </a:cubicBezTo>
                    <a:cubicBezTo>
                      <a:pt x="500" y="13"/>
                      <a:pt x="499" y="13"/>
                      <a:pt x="499" y="13"/>
                    </a:cubicBezTo>
                    <a:cubicBezTo>
                      <a:pt x="499" y="13"/>
                      <a:pt x="499" y="13"/>
                      <a:pt x="498" y="13"/>
                    </a:cubicBezTo>
                    <a:cubicBezTo>
                      <a:pt x="498" y="13"/>
                      <a:pt x="498" y="13"/>
                      <a:pt x="498" y="13"/>
                    </a:cubicBezTo>
                    <a:cubicBezTo>
                      <a:pt x="495" y="13"/>
                      <a:pt x="493" y="13"/>
                      <a:pt x="492" y="15"/>
                    </a:cubicBezTo>
                    <a:cubicBezTo>
                      <a:pt x="490" y="17"/>
                      <a:pt x="490" y="19"/>
                      <a:pt x="490" y="22"/>
                    </a:cubicBezTo>
                    <a:cubicBezTo>
                      <a:pt x="490" y="22"/>
                      <a:pt x="490" y="22"/>
                      <a:pt x="490" y="22"/>
                    </a:cubicBezTo>
                    <a:cubicBezTo>
                      <a:pt x="488" y="23"/>
                      <a:pt x="485" y="26"/>
                      <a:pt x="485" y="31"/>
                    </a:cubicBezTo>
                    <a:cubicBezTo>
                      <a:pt x="485" y="31"/>
                      <a:pt x="485" y="32"/>
                      <a:pt x="484" y="34"/>
                    </a:cubicBezTo>
                    <a:cubicBezTo>
                      <a:pt x="484" y="34"/>
                      <a:pt x="484" y="34"/>
                      <a:pt x="484" y="34"/>
                    </a:cubicBezTo>
                    <a:cubicBezTo>
                      <a:pt x="481" y="33"/>
                      <a:pt x="479" y="33"/>
                      <a:pt x="476" y="33"/>
                    </a:cubicBezTo>
                    <a:cubicBezTo>
                      <a:pt x="473" y="32"/>
                      <a:pt x="470" y="32"/>
                      <a:pt x="468" y="31"/>
                    </a:cubicBezTo>
                    <a:cubicBezTo>
                      <a:pt x="467" y="31"/>
                      <a:pt x="466" y="31"/>
                      <a:pt x="465" y="31"/>
                    </a:cubicBezTo>
                    <a:cubicBezTo>
                      <a:pt x="463" y="31"/>
                      <a:pt x="462" y="32"/>
                      <a:pt x="462" y="32"/>
                    </a:cubicBezTo>
                    <a:cubicBezTo>
                      <a:pt x="459" y="36"/>
                      <a:pt x="458" y="39"/>
                      <a:pt x="458" y="43"/>
                    </a:cubicBezTo>
                    <a:cubicBezTo>
                      <a:pt x="458" y="45"/>
                      <a:pt x="459" y="48"/>
                      <a:pt x="465" y="49"/>
                    </a:cubicBezTo>
                    <a:cubicBezTo>
                      <a:pt x="465" y="49"/>
                      <a:pt x="465" y="49"/>
                      <a:pt x="466" y="49"/>
                    </a:cubicBezTo>
                    <a:cubicBezTo>
                      <a:pt x="475" y="50"/>
                      <a:pt x="484" y="51"/>
                      <a:pt x="494" y="51"/>
                    </a:cubicBezTo>
                    <a:cubicBezTo>
                      <a:pt x="494" y="51"/>
                      <a:pt x="495" y="52"/>
                      <a:pt x="496" y="52"/>
                    </a:cubicBezTo>
                    <a:cubicBezTo>
                      <a:pt x="495" y="53"/>
                      <a:pt x="495" y="53"/>
                      <a:pt x="495" y="54"/>
                    </a:cubicBezTo>
                    <a:cubicBezTo>
                      <a:pt x="495" y="54"/>
                      <a:pt x="495" y="54"/>
                      <a:pt x="495" y="54"/>
                    </a:cubicBezTo>
                    <a:cubicBezTo>
                      <a:pt x="495" y="55"/>
                      <a:pt x="494" y="58"/>
                      <a:pt x="496" y="59"/>
                    </a:cubicBezTo>
                    <a:cubicBezTo>
                      <a:pt x="496" y="59"/>
                      <a:pt x="496" y="59"/>
                      <a:pt x="497" y="60"/>
                    </a:cubicBezTo>
                    <a:cubicBezTo>
                      <a:pt x="496" y="60"/>
                      <a:pt x="496" y="61"/>
                      <a:pt x="495" y="61"/>
                    </a:cubicBezTo>
                    <a:cubicBezTo>
                      <a:pt x="495" y="62"/>
                      <a:pt x="495" y="62"/>
                      <a:pt x="495" y="62"/>
                    </a:cubicBezTo>
                    <a:cubicBezTo>
                      <a:pt x="489" y="71"/>
                      <a:pt x="482" y="75"/>
                      <a:pt x="473" y="76"/>
                    </a:cubicBezTo>
                    <a:cubicBezTo>
                      <a:pt x="464" y="77"/>
                      <a:pt x="464" y="82"/>
                      <a:pt x="464" y="84"/>
                    </a:cubicBezTo>
                    <a:cubicBezTo>
                      <a:pt x="464" y="84"/>
                      <a:pt x="464" y="84"/>
                      <a:pt x="464" y="84"/>
                    </a:cubicBezTo>
                    <a:cubicBezTo>
                      <a:pt x="464" y="84"/>
                      <a:pt x="463" y="85"/>
                      <a:pt x="463" y="85"/>
                    </a:cubicBezTo>
                    <a:cubicBezTo>
                      <a:pt x="463" y="85"/>
                      <a:pt x="462" y="85"/>
                      <a:pt x="462" y="85"/>
                    </a:cubicBezTo>
                    <a:cubicBezTo>
                      <a:pt x="458" y="87"/>
                      <a:pt x="458" y="90"/>
                      <a:pt x="457" y="92"/>
                    </a:cubicBezTo>
                    <a:cubicBezTo>
                      <a:pt x="453" y="95"/>
                      <a:pt x="453" y="99"/>
                      <a:pt x="453" y="102"/>
                    </a:cubicBezTo>
                    <a:cubicBezTo>
                      <a:pt x="453" y="103"/>
                      <a:pt x="453" y="104"/>
                      <a:pt x="453" y="104"/>
                    </a:cubicBezTo>
                    <a:cubicBezTo>
                      <a:pt x="453" y="105"/>
                      <a:pt x="453" y="105"/>
                      <a:pt x="453" y="105"/>
                    </a:cubicBezTo>
                    <a:cubicBezTo>
                      <a:pt x="453" y="105"/>
                      <a:pt x="453" y="105"/>
                      <a:pt x="453" y="106"/>
                    </a:cubicBezTo>
                    <a:cubicBezTo>
                      <a:pt x="453" y="106"/>
                      <a:pt x="453" y="106"/>
                      <a:pt x="453" y="106"/>
                    </a:cubicBezTo>
                    <a:cubicBezTo>
                      <a:pt x="451" y="107"/>
                      <a:pt x="450" y="108"/>
                      <a:pt x="448" y="109"/>
                    </a:cubicBezTo>
                    <a:cubicBezTo>
                      <a:pt x="445" y="111"/>
                      <a:pt x="442" y="113"/>
                      <a:pt x="439" y="116"/>
                    </a:cubicBezTo>
                    <a:cubicBezTo>
                      <a:pt x="439" y="115"/>
                      <a:pt x="439" y="114"/>
                      <a:pt x="438" y="113"/>
                    </a:cubicBezTo>
                    <a:cubicBezTo>
                      <a:pt x="438" y="113"/>
                      <a:pt x="438" y="113"/>
                      <a:pt x="438" y="113"/>
                    </a:cubicBezTo>
                    <a:cubicBezTo>
                      <a:pt x="447" y="111"/>
                      <a:pt x="453" y="102"/>
                      <a:pt x="451" y="93"/>
                    </a:cubicBezTo>
                    <a:cubicBezTo>
                      <a:pt x="451" y="88"/>
                      <a:pt x="447" y="87"/>
                      <a:pt x="445" y="87"/>
                    </a:cubicBezTo>
                    <a:cubicBezTo>
                      <a:pt x="442" y="86"/>
                      <a:pt x="440" y="86"/>
                      <a:pt x="437" y="86"/>
                    </a:cubicBezTo>
                    <a:cubicBezTo>
                      <a:pt x="436" y="86"/>
                      <a:pt x="434" y="86"/>
                      <a:pt x="433" y="86"/>
                    </a:cubicBezTo>
                    <a:cubicBezTo>
                      <a:pt x="433" y="86"/>
                      <a:pt x="432" y="86"/>
                      <a:pt x="432" y="86"/>
                    </a:cubicBezTo>
                    <a:cubicBezTo>
                      <a:pt x="428" y="86"/>
                      <a:pt x="426" y="89"/>
                      <a:pt x="426" y="90"/>
                    </a:cubicBezTo>
                    <a:cubicBezTo>
                      <a:pt x="426" y="90"/>
                      <a:pt x="425" y="90"/>
                      <a:pt x="425" y="91"/>
                    </a:cubicBezTo>
                    <a:cubicBezTo>
                      <a:pt x="425" y="91"/>
                      <a:pt x="425" y="91"/>
                      <a:pt x="425" y="91"/>
                    </a:cubicBezTo>
                    <a:cubicBezTo>
                      <a:pt x="422" y="92"/>
                      <a:pt x="419" y="95"/>
                      <a:pt x="418" y="98"/>
                    </a:cubicBezTo>
                    <a:cubicBezTo>
                      <a:pt x="418" y="101"/>
                      <a:pt x="418" y="103"/>
                      <a:pt x="419" y="104"/>
                    </a:cubicBezTo>
                    <a:cubicBezTo>
                      <a:pt x="418" y="106"/>
                      <a:pt x="418" y="107"/>
                      <a:pt x="418" y="108"/>
                    </a:cubicBezTo>
                    <a:cubicBezTo>
                      <a:pt x="417" y="109"/>
                      <a:pt x="417" y="109"/>
                      <a:pt x="417" y="109"/>
                    </a:cubicBezTo>
                    <a:cubicBezTo>
                      <a:pt x="414" y="111"/>
                      <a:pt x="411" y="114"/>
                      <a:pt x="409" y="118"/>
                    </a:cubicBezTo>
                    <a:cubicBezTo>
                      <a:pt x="408" y="118"/>
                      <a:pt x="407" y="117"/>
                      <a:pt x="406" y="117"/>
                    </a:cubicBezTo>
                    <a:cubicBezTo>
                      <a:pt x="404" y="116"/>
                      <a:pt x="401" y="116"/>
                      <a:pt x="400" y="114"/>
                    </a:cubicBezTo>
                    <a:cubicBezTo>
                      <a:pt x="397" y="111"/>
                      <a:pt x="394" y="109"/>
                      <a:pt x="390" y="107"/>
                    </a:cubicBezTo>
                    <a:cubicBezTo>
                      <a:pt x="393" y="105"/>
                      <a:pt x="396" y="102"/>
                      <a:pt x="399" y="100"/>
                    </a:cubicBezTo>
                    <a:cubicBezTo>
                      <a:pt x="404" y="97"/>
                      <a:pt x="407" y="89"/>
                      <a:pt x="404" y="84"/>
                    </a:cubicBezTo>
                    <a:cubicBezTo>
                      <a:pt x="401" y="79"/>
                      <a:pt x="398" y="75"/>
                      <a:pt x="396" y="72"/>
                    </a:cubicBezTo>
                    <a:cubicBezTo>
                      <a:pt x="393" y="68"/>
                      <a:pt x="389" y="66"/>
                      <a:pt x="386" y="66"/>
                    </a:cubicBezTo>
                    <a:cubicBezTo>
                      <a:pt x="385" y="66"/>
                      <a:pt x="384" y="66"/>
                      <a:pt x="383" y="66"/>
                    </a:cubicBezTo>
                    <a:cubicBezTo>
                      <a:pt x="382" y="67"/>
                      <a:pt x="382" y="67"/>
                      <a:pt x="382" y="67"/>
                    </a:cubicBezTo>
                    <a:cubicBezTo>
                      <a:pt x="378" y="68"/>
                      <a:pt x="373" y="70"/>
                      <a:pt x="370" y="74"/>
                    </a:cubicBezTo>
                    <a:cubicBezTo>
                      <a:pt x="369" y="75"/>
                      <a:pt x="369" y="76"/>
                      <a:pt x="368" y="76"/>
                    </a:cubicBezTo>
                    <a:cubicBezTo>
                      <a:pt x="368" y="76"/>
                      <a:pt x="367" y="75"/>
                      <a:pt x="366" y="74"/>
                    </a:cubicBezTo>
                    <a:cubicBezTo>
                      <a:pt x="364" y="72"/>
                      <a:pt x="361" y="71"/>
                      <a:pt x="358" y="71"/>
                    </a:cubicBezTo>
                    <a:cubicBezTo>
                      <a:pt x="355" y="71"/>
                      <a:pt x="352" y="72"/>
                      <a:pt x="350" y="75"/>
                    </a:cubicBezTo>
                    <a:cubicBezTo>
                      <a:pt x="350" y="75"/>
                      <a:pt x="349" y="76"/>
                      <a:pt x="349" y="76"/>
                    </a:cubicBezTo>
                    <a:cubicBezTo>
                      <a:pt x="345" y="76"/>
                      <a:pt x="342" y="78"/>
                      <a:pt x="341" y="82"/>
                    </a:cubicBezTo>
                    <a:cubicBezTo>
                      <a:pt x="340" y="82"/>
                      <a:pt x="340" y="82"/>
                      <a:pt x="339" y="82"/>
                    </a:cubicBezTo>
                    <a:cubicBezTo>
                      <a:pt x="338" y="82"/>
                      <a:pt x="337" y="82"/>
                      <a:pt x="336" y="82"/>
                    </a:cubicBezTo>
                    <a:cubicBezTo>
                      <a:pt x="335" y="82"/>
                      <a:pt x="332" y="82"/>
                      <a:pt x="330" y="84"/>
                    </a:cubicBezTo>
                    <a:cubicBezTo>
                      <a:pt x="330" y="85"/>
                      <a:pt x="329" y="86"/>
                      <a:pt x="329" y="88"/>
                    </a:cubicBezTo>
                    <a:cubicBezTo>
                      <a:pt x="330" y="88"/>
                      <a:pt x="329" y="90"/>
                      <a:pt x="329" y="91"/>
                    </a:cubicBezTo>
                    <a:cubicBezTo>
                      <a:pt x="329" y="93"/>
                      <a:pt x="328" y="97"/>
                      <a:pt x="331" y="100"/>
                    </a:cubicBezTo>
                    <a:cubicBezTo>
                      <a:pt x="332" y="101"/>
                      <a:pt x="332" y="101"/>
                      <a:pt x="332" y="103"/>
                    </a:cubicBezTo>
                    <a:cubicBezTo>
                      <a:pt x="329" y="104"/>
                      <a:pt x="328" y="107"/>
                      <a:pt x="327" y="108"/>
                    </a:cubicBezTo>
                    <a:cubicBezTo>
                      <a:pt x="327" y="108"/>
                      <a:pt x="327" y="109"/>
                      <a:pt x="327" y="109"/>
                    </a:cubicBezTo>
                    <a:cubicBezTo>
                      <a:pt x="326" y="110"/>
                      <a:pt x="326" y="111"/>
                      <a:pt x="326" y="113"/>
                    </a:cubicBezTo>
                    <a:cubicBezTo>
                      <a:pt x="324" y="117"/>
                      <a:pt x="324" y="118"/>
                      <a:pt x="321" y="118"/>
                    </a:cubicBezTo>
                    <a:cubicBezTo>
                      <a:pt x="321" y="118"/>
                      <a:pt x="321" y="118"/>
                      <a:pt x="321" y="118"/>
                    </a:cubicBezTo>
                    <a:cubicBezTo>
                      <a:pt x="321" y="118"/>
                      <a:pt x="321" y="118"/>
                      <a:pt x="321" y="118"/>
                    </a:cubicBezTo>
                    <a:cubicBezTo>
                      <a:pt x="319" y="118"/>
                      <a:pt x="317" y="118"/>
                      <a:pt x="317" y="120"/>
                    </a:cubicBezTo>
                    <a:cubicBezTo>
                      <a:pt x="316" y="120"/>
                      <a:pt x="316" y="120"/>
                      <a:pt x="316" y="120"/>
                    </a:cubicBezTo>
                    <a:cubicBezTo>
                      <a:pt x="315" y="120"/>
                      <a:pt x="315" y="119"/>
                      <a:pt x="314" y="119"/>
                    </a:cubicBezTo>
                    <a:cubicBezTo>
                      <a:pt x="313" y="119"/>
                      <a:pt x="313" y="119"/>
                      <a:pt x="313" y="119"/>
                    </a:cubicBezTo>
                    <a:cubicBezTo>
                      <a:pt x="307" y="118"/>
                      <a:pt x="306" y="117"/>
                      <a:pt x="307" y="113"/>
                    </a:cubicBezTo>
                    <a:cubicBezTo>
                      <a:pt x="307" y="112"/>
                      <a:pt x="306" y="109"/>
                      <a:pt x="303" y="108"/>
                    </a:cubicBezTo>
                    <a:cubicBezTo>
                      <a:pt x="302" y="107"/>
                      <a:pt x="302" y="107"/>
                      <a:pt x="302" y="107"/>
                    </a:cubicBezTo>
                    <a:cubicBezTo>
                      <a:pt x="300" y="106"/>
                      <a:pt x="297" y="106"/>
                      <a:pt x="295" y="106"/>
                    </a:cubicBezTo>
                    <a:cubicBezTo>
                      <a:pt x="294" y="106"/>
                      <a:pt x="294" y="106"/>
                      <a:pt x="293" y="106"/>
                    </a:cubicBezTo>
                    <a:cubicBezTo>
                      <a:pt x="293" y="106"/>
                      <a:pt x="293" y="106"/>
                      <a:pt x="293" y="106"/>
                    </a:cubicBezTo>
                    <a:cubicBezTo>
                      <a:pt x="289" y="106"/>
                      <a:pt x="287" y="108"/>
                      <a:pt x="286" y="111"/>
                    </a:cubicBezTo>
                    <a:cubicBezTo>
                      <a:pt x="286" y="113"/>
                      <a:pt x="286" y="114"/>
                      <a:pt x="285" y="115"/>
                    </a:cubicBezTo>
                    <a:cubicBezTo>
                      <a:pt x="284" y="120"/>
                      <a:pt x="283" y="124"/>
                      <a:pt x="284" y="129"/>
                    </a:cubicBezTo>
                    <a:cubicBezTo>
                      <a:pt x="283" y="130"/>
                      <a:pt x="283" y="131"/>
                      <a:pt x="285" y="133"/>
                    </a:cubicBezTo>
                    <a:cubicBezTo>
                      <a:pt x="286" y="134"/>
                      <a:pt x="286" y="136"/>
                      <a:pt x="285" y="139"/>
                    </a:cubicBezTo>
                    <a:cubicBezTo>
                      <a:pt x="284" y="140"/>
                      <a:pt x="284" y="140"/>
                      <a:pt x="284" y="140"/>
                    </a:cubicBezTo>
                    <a:cubicBezTo>
                      <a:pt x="284" y="141"/>
                      <a:pt x="284" y="141"/>
                      <a:pt x="284" y="141"/>
                    </a:cubicBezTo>
                    <a:cubicBezTo>
                      <a:pt x="284" y="144"/>
                      <a:pt x="283" y="146"/>
                      <a:pt x="283" y="149"/>
                    </a:cubicBezTo>
                    <a:cubicBezTo>
                      <a:pt x="280" y="146"/>
                      <a:pt x="277" y="146"/>
                      <a:pt x="275" y="146"/>
                    </a:cubicBezTo>
                    <a:cubicBezTo>
                      <a:pt x="274" y="146"/>
                      <a:pt x="274" y="146"/>
                      <a:pt x="273" y="146"/>
                    </a:cubicBezTo>
                    <a:cubicBezTo>
                      <a:pt x="272" y="146"/>
                      <a:pt x="268" y="146"/>
                      <a:pt x="266" y="149"/>
                    </a:cubicBezTo>
                    <a:cubicBezTo>
                      <a:pt x="264" y="152"/>
                      <a:pt x="264" y="157"/>
                      <a:pt x="266" y="160"/>
                    </a:cubicBezTo>
                    <a:cubicBezTo>
                      <a:pt x="267" y="160"/>
                      <a:pt x="267" y="160"/>
                      <a:pt x="267" y="160"/>
                    </a:cubicBezTo>
                    <a:cubicBezTo>
                      <a:pt x="267" y="160"/>
                      <a:pt x="266" y="160"/>
                      <a:pt x="266" y="160"/>
                    </a:cubicBezTo>
                    <a:cubicBezTo>
                      <a:pt x="264" y="157"/>
                      <a:pt x="260" y="154"/>
                      <a:pt x="255" y="153"/>
                    </a:cubicBezTo>
                    <a:cubicBezTo>
                      <a:pt x="255" y="150"/>
                      <a:pt x="253" y="148"/>
                      <a:pt x="252" y="147"/>
                    </a:cubicBezTo>
                    <a:cubicBezTo>
                      <a:pt x="251" y="146"/>
                      <a:pt x="251" y="146"/>
                      <a:pt x="251" y="146"/>
                    </a:cubicBezTo>
                    <a:cubicBezTo>
                      <a:pt x="248" y="143"/>
                      <a:pt x="247" y="141"/>
                      <a:pt x="247" y="138"/>
                    </a:cubicBezTo>
                    <a:cubicBezTo>
                      <a:pt x="248" y="136"/>
                      <a:pt x="247" y="134"/>
                      <a:pt x="246" y="133"/>
                    </a:cubicBezTo>
                    <a:cubicBezTo>
                      <a:pt x="245" y="132"/>
                      <a:pt x="244" y="131"/>
                      <a:pt x="242" y="131"/>
                    </a:cubicBezTo>
                    <a:cubicBezTo>
                      <a:pt x="241" y="131"/>
                      <a:pt x="240" y="132"/>
                      <a:pt x="239" y="132"/>
                    </a:cubicBezTo>
                    <a:cubicBezTo>
                      <a:pt x="238" y="133"/>
                      <a:pt x="237" y="133"/>
                      <a:pt x="236" y="133"/>
                    </a:cubicBezTo>
                    <a:cubicBezTo>
                      <a:pt x="235" y="133"/>
                      <a:pt x="235" y="133"/>
                      <a:pt x="235" y="133"/>
                    </a:cubicBezTo>
                    <a:cubicBezTo>
                      <a:pt x="234" y="133"/>
                      <a:pt x="234" y="133"/>
                      <a:pt x="234" y="133"/>
                    </a:cubicBezTo>
                    <a:cubicBezTo>
                      <a:pt x="233" y="133"/>
                      <a:pt x="233" y="133"/>
                      <a:pt x="233" y="133"/>
                    </a:cubicBezTo>
                    <a:cubicBezTo>
                      <a:pt x="232" y="133"/>
                      <a:pt x="232" y="133"/>
                      <a:pt x="232" y="133"/>
                    </a:cubicBezTo>
                    <a:cubicBezTo>
                      <a:pt x="231" y="133"/>
                      <a:pt x="231" y="133"/>
                      <a:pt x="231" y="133"/>
                    </a:cubicBezTo>
                    <a:cubicBezTo>
                      <a:pt x="230" y="133"/>
                      <a:pt x="230" y="133"/>
                      <a:pt x="230" y="133"/>
                    </a:cubicBezTo>
                    <a:cubicBezTo>
                      <a:pt x="227" y="133"/>
                      <a:pt x="225" y="133"/>
                      <a:pt x="223" y="135"/>
                    </a:cubicBezTo>
                    <a:cubicBezTo>
                      <a:pt x="221" y="137"/>
                      <a:pt x="221" y="139"/>
                      <a:pt x="221" y="143"/>
                    </a:cubicBezTo>
                    <a:cubicBezTo>
                      <a:pt x="221" y="144"/>
                      <a:pt x="221" y="145"/>
                      <a:pt x="221" y="146"/>
                    </a:cubicBezTo>
                    <a:cubicBezTo>
                      <a:pt x="219" y="142"/>
                      <a:pt x="216" y="142"/>
                      <a:pt x="214" y="142"/>
                    </a:cubicBezTo>
                    <a:cubicBezTo>
                      <a:pt x="214" y="142"/>
                      <a:pt x="214" y="142"/>
                      <a:pt x="214" y="142"/>
                    </a:cubicBezTo>
                    <a:cubicBezTo>
                      <a:pt x="213" y="142"/>
                      <a:pt x="213" y="142"/>
                      <a:pt x="212" y="142"/>
                    </a:cubicBezTo>
                    <a:cubicBezTo>
                      <a:pt x="211" y="142"/>
                      <a:pt x="209" y="143"/>
                      <a:pt x="208" y="144"/>
                    </a:cubicBezTo>
                    <a:cubicBezTo>
                      <a:pt x="207" y="145"/>
                      <a:pt x="206" y="147"/>
                      <a:pt x="206" y="148"/>
                    </a:cubicBezTo>
                    <a:cubicBezTo>
                      <a:pt x="206" y="149"/>
                      <a:pt x="206" y="150"/>
                      <a:pt x="206" y="150"/>
                    </a:cubicBezTo>
                    <a:cubicBezTo>
                      <a:pt x="205" y="151"/>
                      <a:pt x="205" y="153"/>
                      <a:pt x="205" y="154"/>
                    </a:cubicBezTo>
                    <a:cubicBezTo>
                      <a:pt x="204" y="154"/>
                      <a:pt x="202" y="153"/>
                      <a:pt x="201" y="153"/>
                    </a:cubicBezTo>
                    <a:cubicBezTo>
                      <a:pt x="199" y="153"/>
                      <a:pt x="199" y="153"/>
                      <a:pt x="199" y="153"/>
                    </a:cubicBezTo>
                    <a:cubicBezTo>
                      <a:pt x="198" y="153"/>
                      <a:pt x="198" y="153"/>
                      <a:pt x="197" y="153"/>
                    </a:cubicBezTo>
                    <a:cubicBezTo>
                      <a:pt x="191" y="153"/>
                      <a:pt x="190" y="155"/>
                      <a:pt x="188" y="161"/>
                    </a:cubicBezTo>
                    <a:cubicBezTo>
                      <a:pt x="188" y="161"/>
                      <a:pt x="188" y="162"/>
                      <a:pt x="187" y="163"/>
                    </a:cubicBezTo>
                    <a:cubicBezTo>
                      <a:pt x="187" y="163"/>
                      <a:pt x="187" y="163"/>
                      <a:pt x="187" y="164"/>
                    </a:cubicBezTo>
                    <a:cubicBezTo>
                      <a:pt x="186" y="165"/>
                      <a:pt x="185" y="168"/>
                      <a:pt x="187" y="171"/>
                    </a:cubicBezTo>
                    <a:cubicBezTo>
                      <a:pt x="183" y="174"/>
                      <a:pt x="182" y="179"/>
                      <a:pt x="184" y="183"/>
                    </a:cubicBezTo>
                    <a:cubicBezTo>
                      <a:pt x="176" y="184"/>
                      <a:pt x="168" y="187"/>
                      <a:pt x="160" y="192"/>
                    </a:cubicBezTo>
                    <a:cubicBezTo>
                      <a:pt x="154" y="195"/>
                      <a:pt x="152" y="200"/>
                      <a:pt x="154" y="205"/>
                    </a:cubicBezTo>
                    <a:cubicBezTo>
                      <a:pt x="155" y="207"/>
                      <a:pt x="156" y="210"/>
                      <a:pt x="156" y="213"/>
                    </a:cubicBezTo>
                    <a:cubicBezTo>
                      <a:pt x="156" y="218"/>
                      <a:pt x="159" y="221"/>
                      <a:pt x="165" y="221"/>
                    </a:cubicBezTo>
                    <a:cubicBezTo>
                      <a:pt x="168" y="221"/>
                      <a:pt x="171" y="222"/>
                      <a:pt x="174" y="222"/>
                    </a:cubicBezTo>
                    <a:cubicBezTo>
                      <a:pt x="171" y="223"/>
                      <a:pt x="170" y="225"/>
                      <a:pt x="170" y="228"/>
                    </a:cubicBezTo>
                    <a:cubicBezTo>
                      <a:pt x="170" y="229"/>
                      <a:pt x="170" y="231"/>
                      <a:pt x="169" y="232"/>
                    </a:cubicBezTo>
                    <a:cubicBezTo>
                      <a:pt x="169" y="234"/>
                      <a:pt x="169" y="237"/>
                      <a:pt x="169" y="239"/>
                    </a:cubicBezTo>
                    <a:cubicBezTo>
                      <a:pt x="164" y="239"/>
                      <a:pt x="161" y="243"/>
                      <a:pt x="161" y="248"/>
                    </a:cubicBezTo>
                    <a:cubicBezTo>
                      <a:pt x="161" y="252"/>
                      <a:pt x="160" y="252"/>
                      <a:pt x="158" y="253"/>
                    </a:cubicBezTo>
                    <a:cubicBezTo>
                      <a:pt x="157" y="254"/>
                      <a:pt x="156" y="254"/>
                      <a:pt x="155" y="254"/>
                    </a:cubicBezTo>
                    <a:cubicBezTo>
                      <a:pt x="155" y="254"/>
                      <a:pt x="155" y="254"/>
                      <a:pt x="154" y="254"/>
                    </a:cubicBezTo>
                    <a:cubicBezTo>
                      <a:pt x="153" y="253"/>
                      <a:pt x="152" y="253"/>
                      <a:pt x="151" y="253"/>
                    </a:cubicBezTo>
                    <a:cubicBezTo>
                      <a:pt x="150" y="253"/>
                      <a:pt x="149" y="253"/>
                      <a:pt x="148" y="253"/>
                    </a:cubicBezTo>
                    <a:cubicBezTo>
                      <a:pt x="148" y="254"/>
                      <a:pt x="148" y="254"/>
                      <a:pt x="148" y="254"/>
                    </a:cubicBezTo>
                    <a:cubicBezTo>
                      <a:pt x="144" y="254"/>
                      <a:pt x="142" y="256"/>
                      <a:pt x="140" y="258"/>
                    </a:cubicBezTo>
                    <a:cubicBezTo>
                      <a:pt x="139" y="259"/>
                      <a:pt x="138" y="260"/>
                      <a:pt x="138" y="260"/>
                    </a:cubicBezTo>
                    <a:cubicBezTo>
                      <a:pt x="133" y="262"/>
                      <a:pt x="131" y="265"/>
                      <a:pt x="131" y="270"/>
                    </a:cubicBezTo>
                    <a:cubicBezTo>
                      <a:pt x="132" y="272"/>
                      <a:pt x="131" y="273"/>
                      <a:pt x="131" y="273"/>
                    </a:cubicBezTo>
                    <a:cubicBezTo>
                      <a:pt x="129" y="274"/>
                      <a:pt x="126" y="277"/>
                      <a:pt x="128" y="283"/>
                    </a:cubicBezTo>
                    <a:cubicBezTo>
                      <a:pt x="128" y="284"/>
                      <a:pt x="128" y="286"/>
                      <a:pt x="128" y="287"/>
                    </a:cubicBezTo>
                    <a:cubicBezTo>
                      <a:pt x="128" y="288"/>
                      <a:pt x="128" y="288"/>
                      <a:pt x="128" y="289"/>
                    </a:cubicBezTo>
                    <a:cubicBezTo>
                      <a:pt x="128" y="289"/>
                      <a:pt x="128" y="289"/>
                      <a:pt x="128" y="289"/>
                    </a:cubicBezTo>
                    <a:cubicBezTo>
                      <a:pt x="128" y="289"/>
                      <a:pt x="128" y="289"/>
                      <a:pt x="127" y="289"/>
                    </a:cubicBezTo>
                    <a:cubicBezTo>
                      <a:pt x="125" y="288"/>
                      <a:pt x="123" y="288"/>
                      <a:pt x="121" y="288"/>
                    </a:cubicBezTo>
                    <a:cubicBezTo>
                      <a:pt x="117" y="288"/>
                      <a:pt x="114" y="289"/>
                      <a:pt x="111" y="291"/>
                    </a:cubicBezTo>
                    <a:cubicBezTo>
                      <a:pt x="111" y="291"/>
                      <a:pt x="110" y="290"/>
                      <a:pt x="109" y="289"/>
                    </a:cubicBezTo>
                    <a:cubicBezTo>
                      <a:pt x="109" y="287"/>
                      <a:pt x="109" y="285"/>
                      <a:pt x="106" y="282"/>
                    </a:cubicBezTo>
                    <a:cubicBezTo>
                      <a:pt x="105" y="280"/>
                      <a:pt x="103" y="280"/>
                      <a:pt x="102" y="280"/>
                    </a:cubicBezTo>
                    <a:cubicBezTo>
                      <a:pt x="100" y="280"/>
                      <a:pt x="98" y="281"/>
                      <a:pt x="97" y="282"/>
                    </a:cubicBezTo>
                    <a:cubicBezTo>
                      <a:pt x="97" y="282"/>
                      <a:pt x="97" y="282"/>
                      <a:pt x="97" y="282"/>
                    </a:cubicBezTo>
                    <a:cubicBezTo>
                      <a:pt x="96" y="283"/>
                      <a:pt x="95" y="283"/>
                      <a:pt x="95" y="284"/>
                    </a:cubicBezTo>
                    <a:cubicBezTo>
                      <a:pt x="94" y="284"/>
                      <a:pt x="93" y="285"/>
                      <a:pt x="92" y="286"/>
                    </a:cubicBezTo>
                    <a:cubicBezTo>
                      <a:pt x="90" y="288"/>
                      <a:pt x="89" y="289"/>
                      <a:pt x="89" y="292"/>
                    </a:cubicBezTo>
                    <a:cubicBezTo>
                      <a:pt x="89" y="294"/>
                      <a:pt x="90" y="295"/>
                      <a:pt x="92" y="297"/>
                    </a:cubicBezTo>
                    <a:cubicBezTo>
                      <a:pt x="89" y="298"/>
                      <a:pt x="86" y="300"/>
                      <a:pt x="84" y="303"/>
                    </a:cubicBezTo>
                    <a:cubicBezTo>
                      <a:pt x="82" y="306"/>
                      <a:pt x="82" y="309"/>
                      <a:pt x="83" y="310"/>
                    </a:cubicBezTo>
                    <a:cubicBezTo>
                      <a:pt x="83" y="311"/>
                      <a:pt x="85" y="313"/>
                      <a:pt x="89" y="313"/>
                    </a:cubicBezTo>
                    <a:cubicBezTo>
                      <a:pt x="89" y="313"/>
                      <a:pt x="89" y="313"/>
                      <a:pt x="90" y="313"/>
                    </a:cubicBezTo>
                    <a:cubicBezTo>
                      <a:pt x="90" y="313"/>
                      <a:pt x="90" y="313"/>
                      <a:pt x="90" y="313"/>
                    </a:cubicBezTo>
                    <a:cubicBezTo>
                      <a:pt x="91" y="313"/>
                      <a:pt x="91" y="313"/>
                      <a:pt x="92" y="314"/>
                    </a:cubicBezTo>
                    <a:cubicBezTo>
                      <a:pt x="93" y="315"/>
                      <a:pt x="94" y="316"/>
                      <a:pt x="95" y="317"/>
                    </a:cubicBezTo>
                    <a:cubicBezTo>
                      <a:pt x="92" y="320"/>
                      <a:pt x="92" y="323"/>
                      <a:pt x="92" y="325"/>
                    </a:cubicBezTo>
                    <a:cubicBezTo>
                      <a:pt x="92" y="328"/>
                      <a:pt x="92" y="331"/>
                      <a:pt x="91" y="334"/>
                    </a:cubicBezTo>
                    <a:cubicBezTo>
                      <a:pt x="91" y="336"/>
                      <a:pt x="90" y="337"/>
                      <a:pt x="87" y="339"/>
                    </a:cubicBezTo>
                    <a:cubicBezTo>
                      <a:pt x="86" y="340"/>
                      <a:pt x="86" y="341"/>
                      <a:pt x="85" y="341"/>
                    </a:cubicBezTo>
                    <a:cubicBezTo>
                      <a:pt x="85" y="342"/>
                      <a:pt x="84" y="342"/>
                      <a:pt x="84" y="342"/>
                    </a:cubicBezTo>
                    <a:cubicBezTo>
                      <a:pt x="83" y="342"/>
                      <a:pt x="82" y="342"/>
                      <a:pt x="82" y="342"/>
                    </a:cubicBezTo>
                    <a:cubicBezTo>
                      <a:pt x="81" y="342"/>
                      <a:pt x="80" y="341"/>
                      <a:pt x="80" y="341"/>
                    </a:cubicBezTo>
                    <a:cubicBezTo>
                      <a:pt x="76" y="340"/>
                      <a:pt x="71" y="339"/>
                      <a:pt x="66" y="339"/>
                    </a:cubicBezTo>
                    <a:cubicBezTo>
                      <a:pt x="61" y="339"/>
                      <a:pt x="56" y="340"/>
                      <a:pt x="52" y="342"/>
                    </a:cubicBezTo>
                    <a:cubicBezTo>
                      <a:pt x="50" y="344"/>
                      <a:pt x="47" y="345"/>
                      <a:pt x="45" y="345"/>
                    </a:cubicBezTo>
                    <a:cubicBezTo>
                      <a:pt x="43" y="345"/>
                      <a:pt x="40" y="344"/>
                      <a:pt x="38" y="343"/>
                    </a:cubicBezTo>
                    <a:cubicBezTo>
                      <a:pt x="36" y="343"/>
                      <a:pt x="35" y="343"/>
                      <a:pt x="34" y="343"/>
                    </a:cubicBezTo>
                    <a:cubicBezTo>
                      <a:pt x="31" y="343"/>
                      <a:pt x="29" y="343"/>
                      <a:pt x="27" y="345"/>
                    </a:cubicBezTo>
                    <a:cubicBezTo>
                      <a:pt x="25" y="346"/>
                      <a:pt x="22" y="347"/>
                      <a:pt x="19" y="349"/>
                    </a:cubicBezTo>
                    <a:cubicBezTo>
                      <a:pt x="18" y="350"/>
                      <a:pt x="17" y="350"/>
                      <a:pt x="15" y="351"/>
                    </a:cubicBezTo>
                    <a:cubicBezTo>
                      <a:pt x="15" y="351"/>
                      <a:pt x="15" y="351"/>
                      <a:pt x="15" y="351"/>
                    </a:cubicBezTo>
                    <a:cubicBezTo>
                      <a:pt x="14" y="352"/>
                      <a:pt x="12" y="353"/>
                      <a:pt x="11" y="356"/>
                    </a:cubicBezTo>
                    <a:cubicBezTo>
                      <a:pt x="10" y="358"/>
                      <a:pt x="9" y="361"/>
                      <a:pt x="8" y="363"/>
                    </a:cubicBezTo>
                    <a:cubicBezTo>
                      <a:pt x="6" y="368"/>
                      <a:pt x="4" y="372"/>
                      <a:pt x="2" y="377"/>
                    </a:cubicBezTo>
                    <a:cubicBezTo>
                      <a:pt x="1" y="379"/>
                      <a:pt x="1" y="381"/>
                      <a:pt x="2" y="384"/>
                    </a:cubicBezTo>
                    <a:cubicBezTo>
                      <a:pt x="3" y="385"/>
                      <a:pt x="3" y="385"/>
                      <a:pt x="4" y="386"/>
                    </a:cubicBezTo>
                    <a:cubicBezTo>
                      <a:pt x="3" y="386"/>
                      <a:pt x="1" y="387"/>
                      <a:pt x="1" y="388"/>
                    </a:cubicBezTo>
                    <a:cubicBezTo>
                      <a:pt x="0" y="390"/>
                      <a:pt x="0" y="392"/>
                      <a:pt x="2" y="393"/>
                    </a:cubicBezTo>
                    <a:cubicBezTo>
                      <a:pt x="2" y="393"/>
                      <a:pt x="2" y="394"/>
                      <a:pt x="3" y="394"/>
                    </a:cubicBezTo>
                    <a:cubicBezTo>
                      <a:pt x="16" y="400"/>
                      <a:pt x="29" y="403"/>
                      <a:pt x="42" y="403"/>
                    </a:cubicBezTo>
                    <a:cubicBezTo>
                      <a:pt x="48" y="403"/>
                      <a:pt x="55" y="402"/>
                      <a:pt x="61" y="401"/>
                    </a:cubicBezTo>
                    <a:cubicBezTo>
                      <a:pt x="62" y="401"/>
                      <a:pt x="63" y="401"/>
                      <a:pt x="64" y="401"/>
                    </a:cubicBezTo>
                    <a:cubicBezTo>
                      <a:pt x="66" y="401"/>
                      <a:pt x="67" y="401"/>
                      <a:pt x="68" y="402"/>
                    </a:cubicBezTo>
                    <a:cubicBezTo>
                      <a:pt x="71" y="403"/>
                      <a:pt x="74" y="405"/>
                      <a:pt x="78" y="406"/>
                    </a:cubicBezTo>
                    <a:cubicBezTo>
                      <a:pt x="86" y="407"/>
                      <a:pt x="94" y="408"/>
                      <a:pt x="103" y="410"/>
                    </a:cubicBezTo>
                    <a:cubicBezTo>
                      <a:pt x="104" y="410"/>
                      <a:pt x="104" y="410"/>
                      <a:pt x="104" y="410"/>
                    </a:cubicBezTo>
                    <a:cubicBezTo>
                      <a:pt x="106" y="410"/>
                      <a:pt x="108" y="410"/>
                      <a:pt x="111" y="410"/>
                    </a:cubicBezTo>
                    <a:cubicBezTo>
                      <a:pt x="115" y="410"/>
                      <a:pt x="118" y="409"/>
                      <a:pt x="121" y="407"/>
                    </a:cubicBezTo>
                    <a:cubicBezTo>
                      <a:pt x="121" y="407"/>
                      <a:pt x="122" y="407"/>
                      <a:pt x="122" y="407"/>
                    </a:cubicBezTo>
                    <a:cubicBezTo>
                      <a:pt x="122" y="407"/>
                      <a:pt x="122" y="406"/>
                      <a:pt x="123" y="406"/>
                    </a:cubicBezTo>
                    <a:cubicBezTo>
                      <a:pt x="123" y="406"/>
                      <a:pt x="123" y="406"/>
                      <a:pt x="124" y="406"/>
                    </a:cubicBezTo>
                    <a:cubicBezTo>
                      <a:pt x="127" y="406"/>
                      <a:pt x="129" y="409"/>
                      <a:pt x="132" y="412"/>
                    </a:cubicBezTo>
                    <a:cubicBezTo>
                      <a:pt x="135" y="415"/>
                      <a:pt x="138" y="417"/>
                      <a:pt x="142" y="417"/>
                    </a:cubicBezTo>
                    <a:cubicBezTo>
                      <a:pt x="144" y="417"/>
                      <a:pt x="146" y="416"/>
                      <a:pt x="148" y="415"/>
                    </a:cubicBezTo>
                    <a:cubicBezTo>
                      <a:pt x="149" y="415"/>
                      <a:pt x="149" y="415"/>
                      <a:pt x="149" y="415"/>
                    </a:cubicBezTo>
                    <a:cubicBezTo>
                      <a:pt x="149" y="415"/>
                      <a:pt x="150" y="415"/>
                      <a:pt x="150" y="415"/>
                    </a:cubicBezTo>
                    <a:cubicBezTo>
                      <a:pt x="150" y="415"/>
                      <a:pt x="150" y="415"/>
                      <a:pt x="150" y="415"/>
                    </a:cubicBezTo>
                    <a:cubicBezTo>
                      <a:pt x="154" y="416"/>
                      <a:pt x="157" y="417"/>
                      <a:pt x="160" y="417"/>
                    </a:cubicBezTo>
                    <a:cubicBezTo>
                      <a:pt x="161" y="418"/>
                      <a:pt x="162" y="418"/>
                      <a:pt x="163" y="418"/>
                    </a:cubicBezTo>
                    <a:cubicBezTo>
                      <a:pt x="164" y="418"/>
                      <a:pt x="166" y="418"/>
                      <a:pt x="168" y="419"/>
                    </a:cubicBezTo>
                    <a:cubicBezTo>
                      <a:pt x="174" y="419"/>
                      <a:pt x="179" y="420"/>
                      <a:pt x="183" y="422"/>
                    </a:cubicBezTo>
                    <a:cubicBezTo>
                      <a:pt x="186" y="423"/>
                      <a:pt x="188" y="423"/>
                      <a:pt x="189" y="423"/>
                    </a:cubicBezTo>
                    <a:cubicBezTo>
                      <a:pt x="192" y="423"/>
                      <a:pt x="194" y="422"/>
                      <a:pt x="196" y="420"/>
                    </a:cubicBezTo>
                    <a:cubicBezTo>
                      <a:pt x="196" y="421"/>
                      <a:pt x="196" y="421"/>
                      <a:pt x="196" y="422"/>
                    </a:cubicBezTo>
                    <a:cubicBezTo>
                      <a:pt x="198" y="427"/>
                      <a:pt x="198" y="432"/>
                      <a:pt x="196" y="437"/>
                    </a:cubicBezTo>
                    <a:cubicBezTo>
                      <a:pt x="196" y="437"/>
                      <a:pt x="196" y="438"/>
                      <a:pt x="196" y="439"/>
                    </a:cubicBezTo>
                    <a:cubicBezTo>
                      <a:pt x="194" y="442"/>
                      <a:pt x="193" y="447"/>
                      <a:pt x="194" y="452"/>
                    </a:cubicBezTo>
                    <a:cubicBezTo>
                      <a:pt x="188" y="453"/>
                      <a:pt x="186" y="456"/>
                      <a:pt x="184" y="462"/>
                    </a:cubicBezTo>
                    <a:cubicBezTo>
                      <a:pt x="183" y="464"/>
                      <a:pt x="184" y="466"/>
                      <a:pt x="184" y="468"/>
                    </a:cubicBezTo>
                    <a:cubicBezTo>
                      <a:pt x="184" y="470"/>
                      <a:pt x="184" y="471"/>
                      <a:pt x="183" y="473"/>
                    </a:cubicBezTo>
                    <a:cubicBezTo>
                      <a:pt x="183" y="473"/>
                      <a:pt x="183" y="474"/>
                      <a:pt x="183" y="474"/>
                    </a:cubicBezTo>
                    <a:cubicBezTo>
                      <a:pt x="183" y="474"/>
                      <a:pt x="183" y="475"/>
                      <a:pt x="181" y="476"/>
                    </a:cubicBezTo>
                    <a:cubicBezTo>
                      <a:pt x="177" y="478"/>
                      <a:pt x="174" y="482"/>
                      <a:pt x="174" y="487"/>
                    </a:cubicBezTo>
                    <a:cubicBezTo>
                      <a:pt x="173" y="491"/>
                      <a:pt x="173" y="496"/>
                      <a:pt x="174" y="501"/>
                    </a:cubicBezTo>
                    <a:cubicBezTo>
                      <a:pt x="174" y="501"/>
                      <a:pt x="174" y="501"/>
                      <a:pt x="174" y="501"/>
                    </a:cubicBezTo>
                    <a:cubicBezTo>
                      <a:pt x="174" y="504"/>
                      <a:pt x="175" y="507"/>
                      <a:pt x="176" y="510"/>
                    </a:cubicBezTo>
                    <a:cubicBezTo>
                      <a:pt x="177" y="514"/>
                      <a:pt x="178" y="518"/>
                      <a:pt x="177" y="522"/>
                    </a:cubicBezTo>
                    <a:cubicBezTo>
                      <a:pt x="177" y="524"/>
                      <a:pt x="177" y="525"/>
                      <a:pt x="178" y="526"/>
                    </a:cubicBezTo>
                    <a:cubicBezTo>
                      <a:pt x="179" y="527"/>
                      <a:pt x="179" y="528"/>
                      <a:pt x="180" y="528"/>
                    </a:cubicBezTo>
                    <a:cubicBezTo>
                      <a:pt x="180" y="528"/>
                      <a:pt x="180" y="528"/>
                      <a:pt x="180" y="528"/>
                    </a:cubicBezTo>
                    <a:cubicBezTo>
                      <a:pt x="180" y="529"/>
                      <a:pt x="180" y="529"/>
                      <a:pt x="180" y="530"/>
                    </a:cubicBezTo>
                    <a:cubicBezTo>
                      <a:pt x="181" y="531"/>
                      <a:pt x="181" y="531"/>
                      <a:pt x="181" y="531"/>
                    </a:cubicBezTo>
                    <a:cubicBezTo>
                      <a:pt x="184" y="539"/>
                      <a:pt x="186" y="547"/>
                      <a:pt x="190" y="555"/>
                    </a:cubicBezTo>
                    <a:cubicBezTo>
                      <a:pt x="191" y="555"/>
                      <a:pt x="191" y="555"/>
                      <a:pt x="191" y="555"/>
                    </a:cubicBezTo>
                    <a:cubicBezTo>
                      <a:pt x="192" y="558"/>
                      <a:pt x="194" y="562"/>
                      <a:pt x="199" y="564"/>
                    </a:cubicBezTo>
                    <a:cubicBezTo>
                      <a:pt x="200" y="564"/>
                      <a:pt x="201" y="566"/>
                      <a:pt x="202" y="567"/>
                    </a:cubicBezTo>
                    <a:cubicBezTo>
                      <a:pt x="203" y="569"/>
                      <a:pt x="205" y="571"/>
                      <a:pt x="206" y="573"/>
                    </a:cubicBezTo>
                    <a:cubicBezTo>
                      <a:pt x="208" y="576"/>
                      <a:pt x="210" y="579"/>
                      <a:pt x="213" y="582"/>
                    </a:cubicBezTo>
                    <a:cubicBezTo>
                      <a:pt x="213" y="582"/>
                      <a:pt x="214" y="583"/>
                      <a:pt x="213" y="586"/>
                    </a:cubicBezTo>
                    <a:cubicBezTo>
                      <a:pt x="213" y="588"/>
                      <a:pt x="212" y="590"/>
                      <a:pt x="211" y="592"/>
                    </a:cubicBezTo>
                    <a:cubicBezTo>
                      <a:pt x="210" y="594"/>
                      <a:pt x="209" y="596"/>
                      <a:pt x="208" y="598"/>
                    </a:cubicBezTo>
                    <a:cubicBezTo>
                      <a:pt x="208" y="599"/>
                      <a:pt x="206" y="603"/>
                      <a:pt x="209" y="606"/>
                    </a:cubicBezTo>
                    <a:cubicBezTo>
                      <a:pt x="210" y="607"/>
                      <a:pt x="212" y="608"/>
                      <a:pt x="215" y="608"/>
                    </a:cubicBezTo>
                    <a:cubicBezTo>
                      <a:pt x="215" y="608"/>
                      <a:pt x="216" y="608"/>
                      <a:pt x="216" y="608"/>
                    </a:cubicBezTo>
                    <a:cubicBezTo>
                      <a:pt x="217" y="608"/>
                      <a:pt x="217" y="608"/>
                      <a:pt x="218" y="608"/>
                    </a:cubicBezTo>
                    <a:cubicBezTo>
                      <a:pt x="217" y="611"/>
                      <a:pt x="217" y="614"/>
                      <a:pt x="218" y="617"/>
                    </a:cubicBezTo>
                    <a:cubicBezTo>
                      <a:pt x="221" y="620"/>
                      <a:pt x="220" y="622"/>
                      <a:pt x="219" y="624"/>
                    </a:cubicBezTo>
                    <a:cubicBezTo>
                      <a:pt x="218" y="626"/>
                      <a:pt x="217" y="628"/>
                      <a:pt x="218" y="630"/>
                    </a:cubicBezTo>
                    <a:cubicBezTo>
                      <a:pt x="218" y="632"/>
                      <a:pt x="220" y="633"/>
                      <a:pt x="222" y="635"/>
                    </a:cubicBezTo>
                    <a:cubicBezTo>
                      <a:pt x="225" y="636"/>
                      <a:pt x="227" y="637"/>
                      <a:pt x="229" y="638"/>
                    </a:cubicBezTo>
                    <a:cubicBezTo>
                      <a:pt x="234" y="641"/>
                      <a:pt x="236" y="646"/>
                      <a:pt x="236" y="648"/>
                    </a:cubicBezTo>
                    <a:cubicBezTo>
                      <a:pt x="231" y="658"/>
                      <a:pt x="237" y="665"/>
                      <a:pt x="241" y="668"/>
                    </a:cubicBezTo>
                    <a:cubicBezTo>
                      <a:pt x="243" y="670"/>
                      <a:pt x="245" y="672"/>
                      <a:pt x="248" y="672"/>
                    </a:cubicBezTo>
                    <a:cubicBezTo>
                      <a:pt x="249" y="672"/>
                      <a:pt x="251" y="671"/>
                      <a:pt x="253" y="670"/>
                    </a:cubicBezTo>
                    <a:cubicBezTo>
                      <a:pt x="254" y="669"/>
                      <a:pt x="254" y="669"/>
                      <a:pt x="255" y="669"/>
                    </a:cubicBezTo>
                    <a:cubicBezTo>
                      <a:pt x="255" y="669"/>
                      <a:pt x="255" y="669"/>
                      <a:pt x="255" y="669"/>
                    </a:cubicBezTo>
                    <a:cubicBezTo>
                      <a:pt x="257" y="671"/>
                      <a:pt x="259" y="671"/>
                      <a:pt x="262" y="671"/>
                    </a:cubicBezTo>
                    <a:cubicBezTo>
                      <a:pt x="266" y="671"/>
                      <a:pt x="269" y="669"/>
                      <a:pt x="271" y="668"/>
                    </a:cubicBezTo>
                    <a:cubicBezTo>
                      <a:pt x="272" y="667"/>
                      <a:pt x="272" y="666"/>
                      <a:pt x="273" y="666"/>
                    </a:cubicBezTo>
                    <a:cubicBezTo>
                      <a:pt x="275" y="665"/>
                      <a:pt x="277" y="663"/>
                      <a:pt x="278" y="662"/>
                    </a:cubicBezTo>
                    <a:cubicBezTo>
                      <a:pt x="279" y="661"/>
                      <a:pt x="279" y="661"/>
                      <a:pt x="280" y="660"/>
                    </a:cubicBezTo>
                    <a:cubicBezTo>
                      <a:pt x="282" y="659"/>
                      <a:pt x="286" y="656"/>
                      <a:pt x="285" y="650"/>
                    </a:cubicBezTo>
                    <a:cubicBezTo>
                      <a:pt x="285" y="650"/>
                      <a:pt x="285" y="649"/>
                      <a:pt x="285" y="648"/>
                    </a:cubicBezTo>
                    <a:cubicBezTo>
                      <a:pt x="284" y="646"/>
                      <a:pt x="284" y="645"/>
                      <a:pt x="285" y="645"/>
                    </a:cubicBezTo>
                    <a:cubicBezTo>
                      <a:pt x="287" y="643"/>
                      <a:pt x="287" y="639"/>
                      <a:pt x="286" y="637"/>
                    </a:cubicBezTo>
                    <a:cubicBezTo>
                      <a:pt x="284" y="635"/>
                      <a:pt x="282" y="630"/>
                      <a:pt x="275" y="630"/>
                    </a:cubicBezTo>
                    <a:cubicBezTo>
                      <a:pt x="275" y="630"/>
                      <a:pt x="275" y="630"/>
                      <a:pt x="275" y="630"/>
                    </a:cubicBezTo>
                    <a:cubicBezTo>
                      <a:pt x="273" y="630"/>
                      <a:pt x="272" y="630"/>
                      <a:pt x="271" y="630"/>
                    </a:cubicBezTo>
                    <a:cubicBezTo>
                      <a:pt x="269" y="630"/>
                      <a:pt x="267" y="630"/>
                      <a:pt x="266" y="630"/>
                    </a:cubicBezTo>
                    <a:cubicBezTo>
                      <a:pt x="265" y="630"/>
                      <a:pt x="265" y="630"/>
                      <a:pt x="265" y="630"/>
                    </a:cubicBezTo>
                    <a:cubicBezTo>
                      <a:pt x="265" y="630"/>
                      <a:pt x="264" y="629"/>
                      <a:pt x="264" y="628"/>
                    </a:cubicBezTo>
                    <a:cubicBezTo>
                      <a:pt x="264" y="627"/>
                      <a:pt x="265" y="627"/>
                      <a:pt x="265" y="626"/>
                    </a:cubicBezTo>
                    <a:cubicBezTo>
                      <a:pt x="265" y="623"/>
                      <a:pt x="266" y="619"/>
                      <a:pt x="263" y="615"/>
                    </a:cubicBezTo>
                    <a:cubicBezTo>
                      <a:pt x="264" y="614"/>
                      <a:pt x="265" y="613"/>
                      <a:pt x="266" y="612"/>
                    </a:cubicBezTo>
                    <a:cubicBezTo>
                      <a:pt x="267" y="612"/>
                      <a:pt x="267" y="611"/>
                      <a:pt x="268" y="611"/>
                    </a:cubicBezTo>
                    <a:cubicBezTo>
                      <a:pt x="270" y="609"/>
                      <a:pt x="273" y="607"/>
                      <a:pt x="274" y="604"/>
                    </a:cubicBezTo>
                    <a:cubicBezTo>
                      <a:pt x="275" y="603"/>
                      <a:pt x="275" y="602"/>
                      <a:pt x="276" y="602"/>
                    </a:cubicBezTo>
                    <a:cubicBezTo>
                      <a:pt x="279" y="601"/>
                      <a:pt x="281" y="599"/>
                      <a:pt x="281" y="596"/>
                    </a:cubicBezTo>
                    <a:cubicBezTo>
                      <a:pt x="281" y="596"/>
                      <a:pt x="281" y="596"/>
                      <a:pt x="281" y="596"/>
                    </a:cubicBezTo>
                    <a:cubicBezTo>
                      <a:pt x="281" y="596"/>
                      <a:pt x="282" y="596"/>
                      <a:pt x="282" y="595"/>
                    </a:cubicBezTo>
                    <a:cubicBezTo>
                      <a:pt x="283" y="595"/>
                      <a:pt x="283" y="595"/>
                      <a:pt x="284" y="595"/>
                    </a:cubicBezTo>
                    <a:cubicBezTo>
                      <a:pt x="285" y="595"/>
                      <a:pt x="287" y="596"/>
                      <a:pt x="289" y="596"/>
                    </a:cubicBezTo>
                    <a:cubicBezTo>
                      <a:pt x="289" y="596"/>
                      <a:pt x="289" y="596"/>
                      <a:pt x="289" y="596"/>
                    </a:cubicBezTo>
                    <a:cubicBezTo>
                      <a:pt x="289" y="596"/>
                      <a:pt x="289" y="596"/>
                      <a:pt x="289" y="596"/>
                    </a:cubicBezTo>
                    <a:cubicBezTo>
                      <a:pt x="289" y="597"/>
                      <a:pt x="289" y="597"/>
                      <a:pt x="289" y="597"/>
                    </a:cubicBezTo>
                    <a:cubicBezTo>
                      <a:pt x="289" y="597"/>
                      <a:pt x="289" y="597"/>
                      <a:pt x="289" y="597"/>
                    </a:cubicBezTo>
                    <a:cubicBezTo>
                      <a:pt x="288" y="597"/>
                      <a:pt x="288" y="597"/>
                      <a:pt x="287" y="598"/>
                    </a:cubicBezTo>
                    <a:cubicBezTo>
                      <a:pt x="285" y="600"/>
                      <a:pt x="285" y="602"/>
                      <a:pt x="285" y="604"/>
                    </a:cubicBezTo>
                    <a:cubicBezTo>
                      <a:pt x="286" y="606"/>
                      <a:pt x="288" y="608"/>
                      <a:pt x="290" y="608"/>
                    </a:cubicBezTo>
                    <a:cubicBezTo>
                      <a:pt x="294" y="609"/>
                      <a:pt x="296" y="610"/>
                      <a:pt x="299" y="612"/>
                    </a:cubicBezTo>
                    <a:cubicBezTo>
                      <a:pt x="301" y="613"/>
                      <a:pt x="303" y="614"/>
                      <a:pt x="306" y="614"/>
                    </a:cubicBezTo>
                    <a:cubicBezTo>
                      <a:pt x="309" y="614"/>
                      <a:pt x="312" y="613"/>
                      <a:pt x="315" y="613"/>
                    </a:cubicBezTo>
                    <a:cubicBezTo>
                      <a:pt x="316" y="612"/>
                      <a:pt x="316" y="612"/>
                      <a:pt x="316" y="612"/>
                    </a:cubicBezTo>
                    <a:cubicBezTo>
                      <a:pt x="321" y="611"/>
                      <a:pt x="325" y="610"/>
                      <a:pt x="328" y="610"/>
                    </a:cubicBezTo>
                    <a:cubicBezTo>
                      <a:pt x="331" y="610"/>
                      <a:pt x="334" y="611"/>
                      <a:pt x="337" y="612"/>
                    </a:cubicBezTo>
                    <a:cubicBezTo>
                      <a:pt x="339" y="613"/>
                      <a:pt x="340" y="613"/>
                      <a:pt x="341" y="613"/>
                    </a:cubicBezTo>
                    <a:cubicBezTo>
                      <a:pt x="344" y="613"/>
                      <a:pt x="346" y="612"/>
                      <a:pt x="347" y="610"/>
                    </a:cubicBezTo>
                    <a:cubicBezTo>
                      <a:pt x="349" y="609"/>
                      <a:pt x="350" y="606"/>
                      <a:pt x="350" y="603"/>
                    </a:cubicBezTo>
                    <a:cubicBezTo>
                      <a:pt x="350" y="602"/>
                      <a:pt x="350" y="598"/>
                      <a:pt x="356" y="595"/>
                    </a:cubicBezTo>
                    <a:cubicBezTo>
                      <a:pt x="358" y="594"/>
                      <a:pt x="360" y="594"/>
                      <a:pt x="361" y="594"/>
                    </a:cubicBezTo>
                    <a:cubicBezTo>
                      <a:pt x="364" y="594"/>
                      <a:pt x="366" y="595"/>
                      <a:pt x="369" y="597"/>
                    </a:cubicBezTo>
                    <a:cubicBezTo>
                      <a:pt x="370" y="598"/>
                      <a:pt x="372" y="600"/>
                      <a:pt x="374" y="602"/>
                    </a:cubicBezTo>
                    <a:cubicBezTo>
                      <a:pt x="377" y="605"/>
                      <a:pt x="380" y="608"/>
                      <a:pt x="383" y="610"/>
                    </a:cubicBezTo>
                    <a:cubicBezTo>
                      <a:pt x="384" y="611"/>
                      <a:pt x="384" y="611"/>
                      <a:pt x="384" y="611"/>
                    </a:cubicBezTo>
                    <a:cubicBezTo>
                      <a:pt x="387" y="613"/>
                      <a:pt x="389" y="615"/>
                      <a:pt x="390" y="618"/>
                    </a:cubicBezTo>
                    <a:cubicBezTo>
                      <a:pt x="395" y="625"/>
                      <a:pt x="402" y="629"/>
                      <a:pt x="412" y="629"/>
                    </a:cubicBezTo>
                    <a:cubicBezTo>
                      <a:pt x="412" y="630"/>
                      <a:pt x="413" y="630"/>
                      <a:pt x="413" y="630"/>
                    </a:cubicBezTo>
                    <a:cubicBezTo>
                      <a:pt x="413" y="630"/>
                      <a:pt x="413" y="630"/>
                      <a:pt x="414" y="630"/>
                    </a:cubicBezTo>
                    <a:cubicBezTo>
                      <a:pt x="428" y="629"/>
                      <a:pt x="439" y="624"/>
                      <a:pt x="449" y="612"/>
                    </a:cubicBezTo>
                    <a:cubicBezTo>
                      <a:pt x="449" y="612"/>
                      <a:pt x="450" y="611"/>
                      <a:pt x="450" y="611"/>
                    </a:cubicBezTo>
                    <a:cubicBezTo>
                      <a:pt x="453" y="608"/>
                      <a:pt x="456" y="605"/>
                      <a:pt x="455" y="600"/>
                    </a:cubicBezTo>
                    <a:cubicBezTo>
                      <a:pt x="455" y="594"/>
                      <a:pt x="456" y="588"/>
                      <a:pt x="459" y="582"/>
                    </a:cubicBezTo>
                    <a:cubicBezTo>
                      <a:pt x="460" y="580"/>
                      <a:pt x="460" y="580"/>
                      <a:pt x="461" y="579"/>
                    </a:cubicBezTo>
                    <a:cubicBezTo>
                      <a:pt x="461" y="579"/>
                      <a:pt x="461" y="579"/>
                      <a:pt x="461" y="579"/>
                    </a:cubicBezTo>
                    <a:cubicBezTo>
                      <a:pt x="461" y="579"/>
                      <a:pt x="461" y="579"/>
                      <a:pt x="461" y="579"/>
                    </a:cubicBezTo>
                    <a:cubicBezTo>
                      <a:pt x="461" y="579"/>
                      <a:pt x="462" y="580"/>
                      <a:pt x="463" y="580"/>
                    </a:cubicBezTo>
                    <a:cubicBezTo>
                      <a:pt x="465" y="580"/>
                      <a:pt x="467" y="581"/>
                      <a:pt x="469" y="581"/>
                    </a:cubicBezTo>
                    <a:cubicBezTo>
                      <a:pt x="474" y="582"/>
                      <a:pt x="479" y="583"/>
                      <a:pt x="484" y="584"/>
                    </a:cubicBezTo>
                    <a:cubicBezTo>
                      <a:pt x="485" y="584"/>
                      <a:pt x="485" y="584"/>
                      <a:pt x="486" y="584"/>
                    </a:cubicBezTo>
                    <a:cubicBezTo>
                      <a:pt x="487" y="585"/>
                      <a:pt x="489" y="585"/>
                      <a:pt x="490" y="585"/>
                    </a:cubicBezTo>
                    <a:cubicBezTo>
                      <a:pt x="495" y="585"/>
                      <a:pt x="498" y="583"/>
                      <a:pt x="501" y="580"/>
                    </a:cubicBezTo>
                    <a:cubicBezTo>
                      <a:pt x="501" y="580"/>
                      <a:pt x="501" y="580"/>
                      <a:pt x="501" y="580"/>
                    </a:cubicBezTo>
                    <a:cubicBezTo>
                      <a:pt x="501" y="580"/>
                      <a:pt x="501" y="580"/>
                      <a:pt x="501" y="580"/>
                    </a:cubicBezTo>
                    <a:cubicBezTo>
                      <a:pt x="504" y="581"/>
                      <a:pt x="507" y="583"/>
                      <a:pt x="509" y="585"/>
                    </a:cubicBezTo>
                    <a:cubicBezTo>
                      <a:pt x="511" y="587"/>
                      <a:pt x="513" y="588"/>
                      <a:pt x="515" y="590"/>
                    </a:cubicBezTo>
                    <a:cubicBezTo>
                      <a:pt x="522" y="593"/>
                      <a:pt x="528" y="594"/>
                      <a:pt x="533" y="594"/>
                    </a:cubicBezTo>
                    <a:cubicBezTo>
                      <a:pt x="535" y="594"/>
                      <a:pt x="536" y="595"/>
                      <a:pt x="537" y="595"/>
                    </a:cubicBezTo>
                    <a:cubicBezTo>
                      <a:pt x="537" y="595"/>
                      <a:pt x="537" y="595"/>
                      <a:pt x="538" y="595"/>
                    </a:cubicBezTo>
                    <a:cubicBezTo>
                      <a:pt x="541" y="595"/>
                      <a:pt x="543" y="592"/>
                      <a:pt x="544" y="591"/>
                    </a:cubicBezTo>
                    <a:cubicBezTo>
                      <a:pt x="544" y="591"/>
                      <a:pt x="545" y="590"/>
                      <a:pt x="545" y="590"/>
                    </a:cubicBezTo>
                    <a:cubicBezTo>
                      <a:pt x="545" y="590"/>
                      <a:pt x="546" y="589"/>
                      <a:pt x="546" y="589"/>
                    </a:cubicBezTo>
                    <a:cubicBezTo>
                      <a:pt x="547" y="589"/>
                      <a:pt x="547" y="589"/>
                      <a:pt x="548" y="589"/>
                    </a:cubicBezTo>
                    <a:cubicBezTo>
                      <a:pt x="549" y="589"/>
                      <a:pt x="550" y="589"/>
                      <a:pt x="551" y="589"/>
                    </a:cubicBezTo>
                    <a:cubicBezTo>
                      <a:pt x="552" y="589"/>
                      <a:pt x="553" y="589"/>
                      <a:pt x="554" y="589"/>
                    </a:cubicBezTo>
                    <a:cubicBezTo>
                      <a:pt x="557" y="589"/>
                      <a:pt x="558" y="589"/>
                      <a:pt x="560" y="590"/>
                    </a:cubicBezTo>
                    <a:cubicBezTo>
                      <a:pt x="561" y="590"/>
                      <a:pt x="561" y="590"/>
                      <a:pt x="562" y="590"/>
                    </a:cubicBezTo>
                    <a:cubicBezTo>
                      <a:pt x="565" y="590"/>
                      <a:pt x="567" y="589"/>
                      <a:pt x="569" y="587"/>
                    </a:cubicBezTo>
                    <a:cubicBezTo>
                      <a:pt x="571" y="585"/>
                      <a:pt x="571" y="582"/>
                      <a:pt x="570" y="581"/>
                    </a:cubicBezTo>
                    <a:cubicBezTo>
                      <a:pt x="570" y="580"/>
                      <a:pt x="570" y="580"/>
                      <a:pt x="570" y="580"/>
                    </a:cubicBezTo>
                    <a:cubicBezTo>
                      <a:pt x="570" y="577"/>
                      <a:pt x="571" y="576"/>
                      <a:pt x="572" y="576"/>
                    </a:cubicBezTo>
                    <a:cubicBezTo>
                      <a:pt x="572" y="576"/>
                      <a:pt x="572" y="576"/>
                      <a:pt x="572" y="576"/>
                    </a:cubicBezTo>
                    <a:cubicBezTo>
                      <a:pt x="572" y="576"/>
                      <a:pt x="572" y="576"/>
                      <a:pt x="572" y="576"/>
                    </a:cubicBezTo>
                    <a:cubicBezTo>
                      <a:pt x="572" y="577"/>
                      <a:pt x="573" y="580"/>
                      <a:pt x="576" y="580"/>
                    </a:cubicBezTo>
                    <a:cubicBezTo>
                      <a:pt x="576" y="582"/>
                      <a:pt x="577" y="585"/>
                      <a:pt x="581" y="586"/>
                    </a:cubicBezTo>
                    <a:cubicBezTo>
                      <a:pt x="581" y="586"/>
                      <a:pt x="581" y="586"/>
                      <a:pt x="581" y="586"/>
                    </a:cubicBezTo>
                    <a:cubicBezTo>
                      <a:pt x="582" y="586"/>
                      <a:pt x="583" y="586"/>
                      <a:pt x="583" y="586"/>
                    </a:cubicBezTo>
                    <a:cubicBezTo>
                      <a:pt x="583" y="586"/>
                      <a:pt x="583" y="587"/>
                      <a:pt x="583" y="587"/>
                    </a:cubicBezTo>
                    <a:cubicBezTo>
                      <a:pt x="581" y="589"/>
                      <a:pt x="581" y="592"/>
                      <a:pt x="583" y="594"/>
                    </a:cubicBezTo>
                    <a:cubicBezTo>
                      <a:pt x="586" y="599"/>
                      <a:pt x="590" y="601"/>
                      <a:pt x="595" y="601"/>
                    </a:cubicBezTo>
                    <a:cubicBezTo>
                      <a:pt x="597" y="601"/>
                      <a:pt x="599" y="601"/>
                      <a:pt x="601" y="600"/>
                    </a:cubicBezTo>
                    <a:cubicBezTo>
                      <a:pt x="601" y="600"/>
                      <a:pt x="601" y="600"/>
                      <a:pt x="601" y="601"/>
                    </a:cubicBezTo>
                    <a:cubicBezTo>
                      <a:pt x="601" y="601"/>
                      <a:pt x="601" y="602"/>
                      <a:pt x="601" y="603"/>
                    </a:cubicBezTo>
                    <a:cubicBezTo>
                      <a:pt x="598" y="606"/>
                      <a:pt x="599" y="608"/>
                      <a:pt x="601" y="610"/>
                    </a:cubicBezTo>
                    <a:cubicBezTo>
                      <a:pt x="602" y="611"/>
                      <a:pt x="603" y="613"/>
                      <a:pt x="606" y="613"/>
                    </a:cubicBezTo>
                    <a:cubicBezTo>
                      <a:pt x="607" y="613"/>
                      <a:pt x="607" y="613"/>
                      <a:pt x="608" y="613"/>
                    </a:cubicBezTo>
                    <a:cubicBezTo>
                      <a:pt x="613" y="612"/>
                      <a:pt x="618" y="610"/>
                      <a:pt x="622" y="606"/>
                    </a:cubicBezTo>
                    <a:cubicBezTo>
                      <a:pt x="624" y="605"/>
                      <a:pt x="629" y="600"/>
                      <a:pt x="628" y="594"/>
                    </a:cubicBezTo>
                    <a:cubicBezTo>
                      <a:pt x="628" y="594"/>
                      <a:pt x="628" y="594"/>
                      <a:pt x="628" y="594"/>
                    </a:cubicBezTo>
                    <a:cubicBezTo>
                      <a:pt x="629" y="594"/>
                      <a:pt x="629" y="594"/>
                      <a:pt x="629" y="594"/>
                    </a:cubicBezTo>
                    <a:cubicBezTo>
                      <a:pt x="629" y="593"/>
                      <a:pt x="630" y="593"/>
                      <a:pt x="631" y="592"/>
                    </a:cubicBezTo>
                    <a:cubicBezTo>
                      <a:pt x="633" y="591"/>
                      <a:pt x="635" y="590"/>
                      <a:pt x="637" y="588"/>
                    </a:cubicBezTo>
                    <a:cubicBezTo>
                      <a:pt x="643" y="583"/>
                      <a:pt x="649" y="580"/>
                      <a:pt x="654" y="578"/>
                    </a:cubicBezTo>
                    <a:cubicBezTo>
                      <a:pt x="659" y="576"/>
                      <a:pt x="663" y="572"/>
                      <a:pt x="666" y="568"/>
                    </a:cubicBezTo>
                    <a:cubicBezTo>
                      <a:pt x="667" y="566"/>
                      <a:pt x="669" y="564"/>
                      <a:pt x="672" y="563"/>
                    </a:cubicBezTo>
                    <a:cubicBezTo>
                      <a:pt x="673" y="563"/>
                      <a:pt x="675" y="563"/>
                      <a:pt x="676" y="562"/>
                    </a:cubicBezTo>
                    <a:cubicBezTo>
                      <a:pt x="678" y="562"/>
                      <a:pt x="680" y="562"/>
                      <a:pt x="681" y="562"/>
                    </a:cubicBezTo>
                    <a:cubicBezTo>
                      <a:pt x="682" y="562"/>
                      <a:pt x="683" y="562"/>
                      <a:pt x="684" y="562"/>
                    </a:cubicBezTo>
                    <a:cubicBezTo>
                      <a:pt x="688" y="563"/>
                      <a:pt x="688" y="563"/>
                      <a:pt x="688" y="563"/>
                    </a:cubicBezTo>
                    <a:cubicBezTo>
                      <a:pt x="698" y="565"/>
                      <a:pt x="707" y="567"/>
                      <a:pt x="716" y="571"/>
                    </a:cubicBezTo>
                    <a:cubicBezTo>
                      <a:pt x="717" y="571"/>
                      <a:pt x="717" y="571"/>
                      <a:pt x="717" y="571"/>
                    </a:cubicBezTo>
                    <a:cubicBezTo>
                      <a:pt x="720" y="572"/>
                      <a:pt x="724" y="574"/>
                      <a:pt x="729" y="574"/>
                    </a:cubicBezTo>
                    <a:cubicBezTo>
                      <a:pt x="731" y="574"/>
                      <a:pt x="733" y="574"/>
                      <a:pt x="735" y="573"/>
                    </a:cubicBezTo>
                    <a:cubicBezTo>
                      <a:pt x="736" y="572"/>
                      <a:pt x="737" y="572"/>
                      <a:pt x="738" y="571"/>
                    </a:cubicBezTo>
                    <a:cubicBezTo>
                      <a:pt x="741" y="570"/>
                      <a:pt x="744" y="569"/>
                      <a:pt x="747" y="569"/>
                    </a:cubicBezTo>
                    <a:cubicBezTo>
                      <a:pt x="751" y="569"/>
                      <a:pt x="754" y="565"/>
                      <a:pt x="755" y="563"/>
                    </a:cubicBezTo>
                    <a:cubicBezTo>
                      <a:pt x="755" y="563"/>
                      <a:pt x="756" y="562"/>
                      <a:pt x="756" y="562"/>
                    </a:cubicBezTo>
                    <a:cubicBezTo>
                      <a:pt x="757" y="561"/>
                      <a:pt x="758" y="561"/>
                      <a:pt x="758" y="561"/>
                    </a:cubicBezTo>
                    <a:cubicBezTo>
                      <a:pt x="761" y="560"/>
                      <a:pt x="764" y="559"/>
                      <a:pt x="766" y="556"/>
                    </a:cubicBezTo>
                    <a:cubicBezTo>
                      <a:pt x="768" y="554"/>
                      <a:pt x="770" y="553"/>
                      <a:pt x="772" y="553"/>
                    </a:cubicBezTo>
                    <a:cubicBezTo>
                      <a:pt x="773" y="553"/>
                      <a:pt x="774" y="553"/>
                      <a:pt x="775" y="553"/>
                    </a:cubicBezTo>
                    <a:cubicBezTo>
                      <a:pt x="779" y="556"/>
                      <a:pt x="784" y="558"/>
                      <a:pt x="789" y="558"/>
                    </a:cubicBezTo>
                    <a:cubicBezTo>
                      <a:pt x="789" y="558"/>
                      <a:pt x="789" y="559"/>
                      <a:pt x="789" y="560"/>
                    </a:cubicBezTo>
                    <a:cubicBezTo>
                      <a:pt x="790" y="563"/>
                      <a:pt x="793" y="564"/>
                      <a:pt x="794" y="565"/>
                    </a:cubicBezTo>
                    <a:cubicBezTo>
                      <a:pt x="795" y="565"/>
                      <a:pt x="795" y="566"/>
                      <a:pt x="796" y="566"/>
                    </a:cubicBezTo>
                    <a:cubicBezTo>
                      <a:pt x="796" y="566"/>
                      <a:pt x="796" y="566"/>
                      <a:pt x="796" y="566"/>
                    </a:cubicBezTo>
                    <a:cubicBezTo>
                      <a:pt x="805" y="572"/>
                      <a:pt x="814" y="575"/>
                      <a:pt x="824" y="575"/>
                    </a:cubicBezTo>
                    <a:cubicBezTo>
                      <a:pt x="825" y="575"/>
                      <a:pt x="826" y="575"/>
                      <a:pt x="827" y="575"/>
                    </a:cubicBezTo>
                    <a:cubicBezTo>
                      <a:pt x="834" y="574"/>
                      <a:pt x="839" y="571"/>
                      <a:pt x="842" y="565"/>
                    </a:cubicBezTo>
                    <a:cubicBezTo>
                      <a:pt x="845" y="560"/>
                      <a:pt x="849" y="556"/>
                      <a:pt x="852" y="552"/>
                    </a:cubicBezTo>
                    <a:cubicBezTo>
                      <a:pt x="861" y="543"/>
                      <a:pt x="862" y="535"/>
                      <a:pt x="857" y="524"/>
                    </a:cubicBezTo>
                    <a:cubicBezTo>
                      <a:pt x="856" y="521"/>
                      <a:pt x="854" y="518"/>
                      <a:pt x="852" y="514"/>
                    </a:cubicBezTo>
                    <a:cubicBezTo>
                      <a:pt x="850" y="512"/>
                      <a:pt x="849" y="509"/>
                      <a:pt x="848" y="507"/>
                    </a:cubicBezTo>
                    <a:cubicBezTo>
                      <a:pt x="844" y="500"/>
                      <a:pt x="840" y="493"/>
                      <a:pt x="836" y="486"/>
                    </a:cubicBezTo>
                    <a:cubicBezTo>
                      <a:pt x="835" y="483"/>
                      <a:pt x="833" y="480"/>
                      <a:pt x="832" y="478"/>
                    </a:cubicBezTo>
                    <a:cubicBezTo>
                      <a:pt x="830" y="474"/>
                      <a:pt x="830" y="472"/>
                      <a:pt x="831" y="469"/>
                    </a:cubicBezTo>
                    <a:cubicBezTo>
                      <a:pt x="833" y="466"/>
                      <a:pt x="834" y="462"/>
                      <a:pt x="833" y="457"/>
                    </a:cubicBezTo>
                    <a:cubicBezTo>
                      <a:pt x="832" y="455"/>
                      <a:pt x="833" y="454"/>
                      <a:pt x="833" y="453"/>
                    </a:cubicBezTo>
                    <a:cubicBezTo>
                      <a:pt x="838" y="448"/>
                      <a:pt x="838" y="441"/>
                      <a:pt x="832" y="436"/>
                    </a:cubicBezTo>
                    <a:cubicBezTo>
                      <a:pt x="831" y="435"/>
                      <a:pt x="830" y="434"/>
                      <a:pt x="829" y="433"/>
                    </a:cubicBezTo>
                    <a:cubicBezTo>
                      <a:pt x="827" y="431"/>
                      <a:pt x="826" y="430"/>
                      <a:pt x="824" y="429"/>
                    </a:cubicBezTo>
                    <a:cubicBezTo>
                      <a:pt x="823" y="427"/>
                      <a:pt x="822" y="427"/>
                      <a:pt x="824" y="424"/>
                    </a:cubicBezTo>
                    <a:cubicBezTo>
                      <a:pt x="825" y="423"/>
                      <a:pt x="826" y="423"/>
                      <a:pt x="826" y="423"/>
                    </a:cubicBezTo>
                    <a:cubicBezTo>
                      <a:pt x="826" y="423"/>
                      <a:pt x="827" y="423"/>
                      <a:pt x="828" y="424"/>
                    </a:cubicBezTo>
                    <a:cubicBezTo>
                      <a:pt x="830" y="425"/>
                      <a:pt x="833" y="427"/>
                      <a:pt x="836" y="427"/>
                    </a:cubicBezTo>
                    <a:cubicBezTo>
                      <a:pt x="839" y="427"/>
                      <a:pt x="842" y="425"/>
                      <a:pt x="845" y="424"/>
                    </a:cubicBezTo>
                    <a:cubicBezTo>
                      <a:pt x="851" y="420"/>
                      <a:pt x="849" y="413"/>
                      <a:pt x="848" y="410"/>
                    </a:cubicBezTo>
                    <a:cubicBezTo>
                      <a:pt x="846" y="402"/>
                      <a:pt x="845" y="394"/>
                      <a:pt x="848" y="383"/>
                    </a:cubicBezTo>
                    <a:cubicBezTo>
                      <a:pt x="850" y="374"/>
                      <a:pt x="851" y="364"/>
                      <a:pt x="844" y="354"/>
                    </a:cubicBezTo>
                    <a:cubicBezTo>
                      <a:pt x="843" y="353"/>
                      <a:pt x="842" y="351"/>
                      <a:pt x="841" y="349"/>
                    </a:cubicBezTo>
                    <a:cubicBezTo>
                      <a:pt x="838" y="345"/>
                      <a:pt x="836" y="342"/>
                      <a:pt x="834" y="338"/>
                    </a:cubicBezTo>
                    <a:cubicBezTo>
                      <a:pt x="831" y="334"/>
                      <a:pt x="830" y="331"/>
                      <a:pt x="830" y="328"/>
                    </a:cubicBezTo>
                    <a:cubicBezTo>
                      <a:pt x="830" y="328"/>
                      <a:pt x="830" y="328"/>
                      <a:pt x="830" y="328"/>
                    </a:cubicBezTo>
                    <a:cubicBezTo>
                      <a:pt x="830" y="326"/>
                      <a:pt x="830" y="324"/>
                      <a:pt x="829" y="322"/>
                    </a:cubicBezTo>
                    <a:cubicBezTo>
                      <a:pt x="828" y="321"/>
                      <a:pt x="828" y="321"/>
                      <a:pt x="828" y="321"/>
                    </a:cubicBezTo>
                    <a:cubicBezTo>
                      <a:pt x="824" y="313"/>
                      <a:pt x="819" y="305"/>
                      <a:pt x="811" y="298"/>
                    </a:cubicBezTo>
                    <a:cubicBezTo>
                      <a:pt x="806" y="294"/>
                      <a:pt x="803" y="291"/>
                      <a:pt x="802" y="286"/>
                    </a:cubicBezTo>
                    <a:cubicBezTo>
                      <a:pt x="802" y="285"/>
                      <a:pt x="802" y="283"/>
                      <a:pt x="801" y="283"/>
                    </a:cubicBezTo>
                    <a:cubicBezTo>
                      <a:pt x="800" y="283"/>
                      <a:pt x="800" y="283"/>
                      <a:pt x="800" y="283"/>
                    </a:cubicBezTo>
                    <a:cubicBezTo>
                      <a:pt x="798" y="281"/>
                      <a:pt x="795" y="279"/>
                      <a:pt x="792" y="279"/>
                    </a:cubicBezTo>
                    <a:cubicBezTo>
                      <a:pt x="790" y="279"/>
                      <a:pt x="788" y="280"/>
                      <a:pt x="786" y="281"/>
                    </a:cubicBezTo>
                    <a:cubicBezTo>
                      <a:pt x="786" y="281"/>
                      <a:pt x="785" y="282"/>
                      <a:pt x="785" y="282"/>
                    </a:cubicBezTo>
                    <a:cubicBezTo>
                      <a:pt x="785" y="282"/>
                      <a:pt x="785" y="282"/>
                      <a:pt x="785" y="282"/>
                    </a:cubicBezTo>
                    <a:cubicBezTo>
                      <a:pt x="783" y="282"/>
                      <a:pt x="782" y="281"/>
                      <a:pt x="781" y="281"/>
                    </a:cubicBezTo>
                    <a:cubicBezTo>
                      <a:pt x="781" y="279"/>
                      <a:pt x="781" y="277"/>
                      <a:pt x="780" y="276"/>
                    </a:cubicBezTo>
                    <a:cubicBezTo>
                      <a:pt x="779" y="274"/>
                      <a:pt x="779" y="273"/>
                      <a:pt x="779" y="272"/>
                    </a:cubicBezTo>
                    <a:cubicBezTo>
                      <a:pt x="779" y="269"/>
                      <a:pt x="779" y="267"/>
                      <a:pt x="777" y="265"/>
                    </a:cubicBezTo>
                    <a:cubicBezTo>
                      <a:pt x="775" y="262"/>
                      <a:pt x="772" y="261"/>
                      <a:pt x="768" y="261"/>
                    </a:cubicBezTo>
                    <a:cubicBezTo>
                      <a:pt x="766" y="261"/>
                      <a:pt x="764" y="261"/>
                      <a:pt x="762" y="261"/>
                    </a:cubicBezTo>
                    <a:cubicBezTo>
                      <a:pt x="759" y="261"/>
                      <a:pt x="758" y="260"/>
                      <a:pt x="757" y="259"/>
                    </a:cubicBezTo>
                    <a:cubicBezTo>
                      <a:pt x="756" y="257"/>
                      <a:pt x="754" y="255"/>
                      <a:pt x="752" y="255"/>
                    </a:cubicBezTo>
                    <a:cubicBezTo>
                      <a:pt x="750" y="255"/>
                      <a:pt x="748" y="256"/>
                      <a:pt x="747" y="257"/>
                    </a:cubicBezTo>
                    <a:cubicBezTo>
                      <a:pt x="747" y="258"/>
                      <a:pt x="747" y="258"/>
                      <a:pt x="747" y="258"/>
                    </a:cubicBezTo>
                    <a:cubicBezTo>
                      <a:pt x="747" y="258"/>
                      <a:pt x="746" y="257"/>
                      <a:pt x="745" y="257"/>
                    </a:cubicBezTo>
                    <a:cubicBezTo>
                      <a:pt x="744" y="257"/>
                      <a:pt x="744" y="257"/>
                      <a:pt x="744" y="257"/>
                    </a:cubicBezTo>
                    <a:cubicBezTo>
                      <a:pt x="744" y="257"/>
                      <a:pt x="743" y="257"/>
                      <a:pt x="742" y="257"/>
                    </a:cubicBezTo>
                    <a:cubicBezTo>
                      <a:pt x="741" y="257"/>
                      <a:pt x="739" y="257"/>
                      <a:pt x="738" y="259"/>
                    </a:cubicBezTo>
                    <a:cubicBezTo>
                      <a:pt x="737" y="258"/>
                      <a:pt x="735" y="257"/>
                      <a:pt x="733" y="257"/>
                    </a:cubicBezTo>
                    <a:cubicBezTo>
                      <a:pt x="733" y="257"/>
                      <a:pt x="732" y="257"/>
                      <a:pt x="732" y="257"/>
                    </a:cubicBezTo>
                    <a:cubicBezTo>
                      <a:pt x="731" y="257"/>
                      <a:pt x="731" y="257"/>
                      <a:pt x="731" y="257"/>
                    </a:cubicBezTo>
                    <a:cubicBezTo>
                      <a:pt x="728" y="257"/>
                      <a:pt x="727" y="256"/>
                      <a:pt x="724" y="254"/>
                    </a:cubicBezTo>
                    <a:cubicBezTo>
                      <a:pt x="722" y="252"/>
                      <a:pt x="720" y="250"/>
                      <a:pt x="718" y="249"/>
                    </a:cubicBezTo>
                    <a:cubicBezTo>
                      <a:pt x="717" y="249"/>
                      <a:pt x="717" y="249"/>
                      <a:pt x="717" y="249"/>
                    </a:cubicBezTo>
                    <a:cubicBezTo>
                      <a:pt x="718" y="247"/>
                      <a:pt x="718" y="245"/>
                      <a:pt x="718" y="244"/>
                    </a:cubicBezTo>
                    <a:cubicBezTo>
                      <a:pt x="719" y="241"/>
                      <a:pt x="719" y="239"/>
                      <a:pt x="720" y="238"/>
                    </a:cubicBezTo>
                    <a:cubicBezTo>
                      <a:pt x="723" y="235"/>
                      <a:pt x="724" y="231"/>
                      <a:pt x="722" y="227"/>
                    </a:cubicBezTo>
                    <a:cubicBezTo>
                      <a:pt x="720" y="225"/>
                      <a:pt x="718" y="224"/>
                      <a:pt x="716" y="224"/>
                    </a:cubicBezTo>
                    <a:cubicBezTo>
                      <a:pt x="715" y="224"/>
                      <a:pt x="714" y="224"/>
                      <a:pt x="713" y="225"/>
                    </a:cubicBezTo>
                    <a:cubicBezTo>
                      <a:pt x="713" y="225"/>
                      <a:pt x="712" y="225"/>
                      <a:pt x="712" y="225"/>
                    </a:cubicBezTo>
                    <a:cubicBezTo>
                      <a:pt x="710" y="225"/>
                      <a:pt x="709" y="226"/>
                      <a:pt x="707" y="227"/>
                    </a:cubicBezTo>
                    <a:cubicBezTo>
                      <a:pt x="706" y="227"/>
                      <a:pt x="705" y="228"/>
                      <a:pt x="704" y="228"/>
                    </a:cubicBezTo>
                    <a:cubicBezTo>
                      <a:pt x="703" y="228"/>
                      <a:pt x="702" y="228"/>
                      <a:pt x="700" y="228"/>
                    </a:cubicBezTo>
                    <a:cubicBezTo>
                      <a:pt x="699" y="228"/>
                      <a:pt x="698" y="228"/>
                      <a:pt x="696" y="228"/>
                    </a:cubicBezTo>
                    <a:cubicBezTo>
                      <a:pt x="694" y="228"/>
                      <a:pt x="693" y="228"/>
                      <a:pt x="691" y="228"/>
                    </a:cubicBezTo>
                    <a:cubicBezTo>
                      <a:pt x="690" y="228"/>
                      <a:pt x="690" y="228"/>
                      <a:pt x="690" y="228"/>
                    </a:cubicBezTo>
                    <a:cubicBezTo>
                      <a:pt x="689" y="228"/>
                      <a:pt x="689" y="228"/>
                      <a:pt x="689" y="228"/>
                    </a:cubicBezTo>
                    <a:cubicBezTo>
                      <a:pt x="689" y="228"/>
                      <a:pt x="688" y="228"/>
                      <a:pt x="688" y="228"/>
                    </a:cubicBezTo>
                    <a:cubicBezTo>
                      <a:pt x="688" y="227"/>
                      <a:pt x="688" y="226"/>
                      <a:pt x="688" y="225"/>
                    </a:cubicBezTo>
                    <a:cubicBezTo>
                      <a:pt x="687" y="225"/>
                      <a:pt x="687" y="224"/>
                      <a:pt x="687" y="224"/>
                    </a:cubicBezTo>
                    <a:cubicBezTo>
                      <a:pt x="687" y="221"/>
                      <a:pt x="686" y="215"/>
                      <a:pt x="680" y="214"/>
                    </a:cubicBezTo>
                    <a:cubicBezTo>
                      <a:pt x="685" y="211"/>
                      <a:pt x="688" y="207"/>
                      <a:pt x="691" y="202"/>
                    </a:cubicBezTo>
                    <a:cubicBezTo>
                      <a:pt x="691" y="201"/>
                      <a:pt x="691" y="201"/>
                      <a:pt x="691" y="201"/>
                    </a:cubicBezTo>
                    <a:cubicBezTo>
                      <a:pt x="691" y="201"/>
                      <a:pt x="691" y="201"/>
                      <a:pt x="691" y="201"/>
                    </a:cubicBezTo>
                    <a:cubicBezTo>
                      <a:pt x="691" y="201"/>
                      <a:pt x="692" y="201"/>
                      <a:pt x="692" y="201"/>
                    </a:cubicBezTo>
                    <a:cubicBezTo>
                      <a:pt x="695" y="201"/>
                      <a:pt x="697" y="200"/>
                      <a:pt x="698" y="199"/>
                    </a:cubicBezTo>
                    <a:cubicBezTo>
                      <a:pt x="699" y="197"/>
                      <a:pt x="700" y="195"/>
                      <a:pt x="699" y="192"/>
                    </a:cubicBezTo>
                    <a:cubicBezTo>
                      <a:pt x="699" y="191"/>
                      <a:pt x="699" y="190"/>
                      <a:pt x="699" y="189"/>
                    </a:cubicBezTo>
                    <a:cubicBezTo>
                      <a:pt x="699" y="187"/>
                      <a:pt x="699" y="185"/>
                      <a:pt x="699" y="183"/>
                    </a:cubicBezTo>
                    <a:cubicBezTo>
                      <a:pt x="699" y="180"/>
                      <a:pt x="698" y="178"/>
                      <a:pt x="697" y="176"/>
                    </a:cubicBezTo>
                    <a:cubicBezTo>
                      <a:pt x="695" y="175"/>
                      <a:pt x="694" y="174"/>
                      <a:pt x="691" y="174"/>
                    </a:cubicBezTo>
                    <a:cubicBezTo>
                      <a:pt x="691" y="174"/>
                      <a:pt x="691" y="174"/>
                      <a:pt x="691" y="174"/>
                    </a:cubicBezTo>
                    <a:cubicBezTo>
                      <a:pt x="691" y="174"/>
                      <a:pt x="691" y="174"/>
                      <a:pt x="691" y="174"/>
                    </a:cubicBezTo>
                    <a:cubicBezTo>
                      <a:pt x="690" y="174"/>
                      <a:pt x="690" y="174"/>
                      <a:pt x="690" y="174"/>
                    </a:cubicBezTo>
                    <a:cubicBezTo>
                      <a:pt x="690" y="170"/>
                      <a:pt x="688" y="167"/>
                      <a:pt x="687" y="164"/>
                    </a:cubicBezTo>
                    <a:cubicBezTo>
                      <a:pt x="686" y="162"/>
                      <a:pt x="685" y="160"/>
                      <a:pt x="684" y="158"/>
                    </a:cubicBezTo>
                    <a:cubicBezTo>
                      <a:pt x="685" y="158"/>
                      <a:pt x="685" y="158"/>
                      <a:pt x="685" y="158"/>
                    </a:cubicBezTo>
                    <a:cubicBezTo>
                      <a:pt x="686" y="158"/>
                      <a:pt x="688" y="158"/>
                      <a:pt x="689" y="156"/>
                    </a:cubicBezTo>
                    <a:cubicBezTo>
                      <a:pt x="690" y="155"/>
                      <a:pt x="690" y="153"/>
                      <a:pt x="690" y="151"/>
                    </a:cubicBezTo>
                    <a:cubicBezTo>
                      <a:pt x="690" y="151"/>
                      <a:pt x="690" y="151"/>
                      <a:pt x="690" y="151"/>
                    </a:cubicBezTo>
                    <a:cubicBezTo>
                      <a:pt x="690" y="151"/>
                      <a:pt x="690" y="151"/>
                      <a:pt x="690" y="151"/>
                    </a:cubicBezTo>
                    <a:cubicBezTo>
                      <a:pt x="690" y="149"/>
                      <a:pt x="690" y="146"/>
                      <a:pt x="687" y="143"/>
                    </a:cubicBezTo>
                    <a:cubicBezTo>
                      <a:pt x="680" y="138"/>
                      <a:pt x="671" y="131"/>
                      <a:pt x="660" y="128"/>
                    </a:cubicBezTo>
                    <a:cubicBezTo>
                      <a:pt x="659" y="128"/>
                      <a:pt x="658" y="128"/>
                      <a:pt x="657" y="127"/>
                    </a:cubicBezTo>
                    <a:cubicBezTo>
                      <a:pt x="655" y="126"/>
                      <a:pt x="653" y="125"/>
                      <a:pt x="650" y="125"/>
                    </a:cubicBezTo>
                    <a:cubicBezTo>
                      <a:pt x="649" y="125"/>
                      <a:pt x="648" y="125"/>
                      <a:pt x="647" y="126"/>
                    </a:cubicBezTo>
                    <a:cubicBezTo>
                      <a:pt x="645" y="126"/>
                      <a:pt x="642" y="127"/>
                      <a:pt x="641" y="130"/>
                    </a:cubicBezTo>
                    <a:cubicBezTo>
                      <a:pt x="640" y="133"/>
                      <a:pt x="642" y="136"/>
                      <a:pt x="643" y="137"/>
                    </a:cubicBezTo>
                    <a:cubicBezTo>
                      <a:pt x="644" y="139"/>
                      <a:pt x="646" y="141"/>
                      <a:pt x="647" y="143"/>
                    </a:cubicBezTo>
                    <a:cubicBezTo>
                      <a:pt x="651" y="148"/>
                      <a:pt x="656" y="154"/>
                      <a:pt x="660" y="159"/>
                    </a:cubicBezTo>
                    <a:cubicBezTo>
                      <a:pt x="658" y="160"/>
                      <a:pt x="656" y="162"/>
                      <a:pt x="655" y="163"/>
                    </a:cubicBezTo>
                    <a:cubicBezTo>
                      <a:pt x="653" y="165"/>
                      <a:pt x="652" y="166"/>
                      <a:pt x="651" y="166"/>
                    </a:cubicBezTo>
                    <a:cubicBezTo>
                      <a:pt x="649" y="166"/>
                      <a:pt x="648" y="167"/>
                      <a:pt x="647" y="168"/>
                    </a:cubicBezTo>
                    <a:cubicBezTo>
                      <a:pt x="647" y="168"/>
                      <a:pt x="646" y="168"/>
                      <a:pt x="645" y="168"/>
                    </a:cubicBezTo>
                    <a:cubicBezTo>
                      <a:pt x="643" y="167"/>
                      <a:pt x="641" y="167"/>
                      <a:pt x="639" y="166"/>
                    </a:cubicBezTo>
                    <a:cubicBezTo>
                      <a:pt x="637" y="166"/>
                      <a:pt x="635" y="165"/>
                      <a:pt x="634" y="165"/>
                    </a:cubicBezTo>
                    <a:cubicBezTo>
                      <a:pt x="633" y="164"/>
                      <a:pt x="633" y="164"/>
                      <a:pt x="633" y="164"/>
                    </a:cubicBezTo>
                    <a:cubicBezTo>
                      <a:pt x="630" y="164"/>
                      <a:pt x="628" y="163"/>
                      <a:pt x="625" y="163"/>
                    </a:cubicBezTo>
                    <a:cubicBezTo>
                      <a:pt x="625" y="163"/>
                      <a:pt x="624" y="163"/>
                      <a:pt x="624" y="163"/>
                    </a:cubicBezTo>
                    <a:cubicBezTo>
                      <a:pt x="624" y="163"/>
                      <a:pt x="624" y="163"/>
                      <a:pt x="624" y="163"/>
                    </a:cubicBezTo>
                    <a:cubicBezTo>
                      <a:pt x="623" y="163"/>
                      <a:pt x="621" y="162"/>
                      <a:pt x="621" y="160"/>
                    </a:cubicBezTo>
                    <a:cubicBezTo>
                      <a:pt x="620" y="157"/>
                      <a:pt x="618" y="154"/>
                      <a:pt x="615" y="153"/>
                    </a:cubicBezTo>
                    <a:cubicBezTo>
                      <a:pt x="618" y="149"/>
                      <a:pt x="621" y="145"/>
                      <a:pt x="623" y="141"/>
                    </a:cubicBezTo>
                    <a:cubicBezTo>
                      <a:pt x="623" y="140"/>
                      <a:pt x="623" y="140"/>
                      <a:pt x="623" y="140"/>
                    </a:cubicBezTo>
                    <a:cubicBezTo>
                      <a:pt x="624" y="138"/>
                      <a:pt x="627" y="134"/>
                      <a:pt x="623" y="130"/>
                    </a:cubicBezTo>
                    <a:cubicBezTo>
                      <a:pt x="621" y="127"/>
                      <a:pt x="619" y="126"/>
                      <a:pt x="616" y="126"/>
                    </a:cubicBezTo>
                    <a:cubicBezTo>
                      <a:pt x="614" y="126"/>
                      <a:pt x="612" y="127"/>
                      <a:pt x="610" y="128"/>
                    </a:cubicBezTo>
                    <a:cubicBezTo>
                      <a:pt x="609" y="129"/>
                      <a:pt x="608" y="130"/>
                      <a:pt x="608" y="131"/>
                    </a:cubicBezTo>
                    <a:cubicBezTo>
                      <a:pt x="607" y="131"/>
                      <a:pt x="607" y="131"/>
                      <a:pt x="607" y="132"/>
                    </a:cubicBezTo>
                    <a:cubicBezTo>
                      <a:pt x="606" y="132"/>
                      <a:pt x="606" y="131"/>
                      <a:pt x="606" y="131"/>
                    </a:cubicBezTo>
                    <a:cubicBezTo>
                      <a:pt x="606" y="131"/>
                      <a:pt x="606" y="131"/>
                      <a:pt x="605" y="131"/>
                    </a:cubicBezTo>
                    <a:cubicBezTo>
                      <a:pt x="605" y="131"/>
                      <a:pt x="604" y="131"/>
                      <a:pt x="604" y="131"/>
                    </a:cubicBezTo>
                    <a:cubicBezTo>
                      <a:pt x="603" y="131"/>
                      <a:pt x="602" y="132"/>
                      <a:pt x="600" y="132"/>
                    </a:cubicBezTo>
                    <a:cubicBezTo>
                      <a:pt x="600" y="132"/>
                      <a:pt x="600" y="132"/>
                      <a:pt x="600" y="132"/>
                    </a:cubicBezTo>
                    <a:cubicBezTo>
                      <a:pt x="599" y="131"/>
                      <a:pt x="598" y="129"/>
                      <a:pt x="597" y="128"/>
                    </a:cubicBezTo>
                    <a:cubicBezTo>
                      <a:pt x="597" y="125"/>
                      <a:pt x="596" y="123"/>
                      <a:pt x="595" y="120"/>
                    </a:cubicBezTo>
                    <a:cubicBezTo>
                      <a:pt x="593" y="114"/>
                      <a:pt x="590" y="108"/>
                      <a:pt x="587" y="102"/>
                    </a:cubicBezTo>
                    <a:cubicBezTo>
                      <a:pt x="586" y="99"/>
                      <a:pt x="586" y="98"/>
                      <a:pt x="588" y="97"/>
                    </a:cubicBezTo>
                    <a:cubicBezTo>
                      <a:pt x="588" y="96"/>
                      <a:pt x="588" y="96"/>
                      <a:pt x="589" y="95"/>
                    </a:cubicBezTo>
                    <a:cubicBezTo>
                      <a:pt x="589" y="95"/>
                      <a:pt x="589" y="95"/>
                      <a:pt x="589" y="95"/>
                    </a:cubicBezTo>
                    <a:cubicBezTo>
                      <a:pt x="589" y="95"/>
                      <a:pt x="589" y="95"/>
                      <a:pt x="589" y="95"/>
                    </a:cubicBezTo>
                    <a:cubicBezTo>
                      <a:pt x="590" y="95"/>
                      <a:pt x="590" y="95"/>
                      <a:pt x="590" y="95"/>
                    </a:cubicBezTo>
                    <a:cubicBezTo>
                      <a:pt x="593" y="95"/>
                      <a:pt x="594" y="93"/>
                      <a:pt x="596" y="91"/>
                    </a:cubicBezTo>
                    <a:cubicBezTo>
                      <a:pt x="597" y="89"/>
                      <a:pt x="597" y="86"/>
                      <a:pt x="596" y="84"/>
                    </a:cubicBezTo>
                    <a:cubicBezTo>
                      <a:pt x="594" y="81"/>
                      <a:pt x="593" y="80"/>
                      <a:pt x="591" y="78"/>
                    </a:cubicBezTo>
                    <a:cubicBezTo>
                      <a:pt x="590" y="78"/>
                      <a:pt x="588" y="77"/>
                      <a:pt x="587" y="76"/>
                    </a:cubicBezTo>
                    <a:cubicBezTo>
                      <a:pt x="585" y="73"/>
                      <a:pt x="583" y="71"/>
                      <a:pt x="580" y="70"/>
                    </a:cubicBezTo>
                    <a:cubicBezTo>
                      <a:pt x="579" y="67"/>
                      <a:pt x="577" y="64"/>
                      <a:pt x="573" y="63"/>
                    </a:cubicBezTo>
                    <a:cubicBezTo>
                      <a:pt x="573" y="63"/>
                      <a:pt x="573" y="62"/>
                      <a:pt x="573" y="62"/>
                    </a:cubicBezTo>
                    <a:cubicBezTo>
                      <a:pt x="574" y="61"/>
                      <a:pt x="574" y="59"/>
                      <a:pt x="574" y="59"/>
                    </a:cubicBezTo>
                    <a:cubicBezTo>
                      <a:pt x="579" y="56"/>
                      <a:pt x="581" y="51"/>
                      <a:pt x="582" y="47"/>
                    </a:cubicBezTo>
                    <a:cubicBezTo>
                      <a:pt x="583" y="45"/>
                      <a:pt x="583" y="43"/>
                      <a:pt x="584" y="42"/>
                    </a:cubicBezTo>
                    <a:cubicBezTo>
                      <a:pt x="585" y="40"/>
                      <a:pt x="586" y="38"/>
                      <a:pt x="585" y="36"/>
                    </a:cubicBezTo>
                    <a:cubicBezTo>
                      <a:pt x="584" y="34"/>
                      <a:pt x="582" y="33"/>
                      <a:pt x="580" y="33"/>
                    </a:cubicBezTo>
                    <a:cubicBezTo>
                      <a:pt x="579" y="33"/>
                      <a:pt x="578" y="33"/>
                      <a:pt x="577" y="32"/>
                    </a:cubicBezTo>
                    <a:cubicBezTo>
                      <a:pt x="576" y="32"/>
                      <a:pt x="574" y="32"/>
                      <a:pt x="572" y="32"/>
                    </a:cubicBezTo>
                    <a:cubicBezTo>
                      <a:pt x="570" y="32"/>
                      <a:pt x="568" y="32"/>
                      <a:pt x="566" y="33"/>
                    </a:cubicBezTo>
                    <a:cubicBezTo>
                      <a:pt x="566" y="33"/>
                      <a:pt x="566" y="32"/>
                      <a:pt x="565" y="32"/>
                    </a:cubicBezTo>
                    <a:cubicBezTo>
                      <a:pt x="563" y="30"/>
                      <a:pt x="561" y="27"/>
                      <a:pt x="558" y="25"/>
                    </a:cubicBezTo>
                    <a:cubicBezTo>
                      <a:pt x="556" y="24"/>
                      <a:pt x="555" y="22"/>
                      <a:pt x="555" y="21"/>
                    </a:cubicBezTo>
                    <a:cubicBezTo>
                      <a:pt x="554" y="14"/>
                      <a:pt x="549" y="9"/>
                      <a:pt x="546" y="4"/>
                    </a:cubicBezTo>
                    <a:cubicBezTo>
                      <a:pt x="543" y="2"/>
                      <a:pt x="540" y="0"/>
                      <a:pt x="536" y="0"/>
                    </a:cubicBezTo>
                    <a:cubicBezTo>
                      <a:pt x="536" y="0"/>
                      <a:pt x="536" y="0"/>
                      <a:pt x="536" y="0"/>
                    </a:cubicBezTo>
                    <a:close/>
                    <a:moveTo>
                      <a:pt x="186" y="221"/>
                    </a:moveTo>
                    <a:cubicBezTo>
                      <a:pt x="186" y="221"/>
                      <a:pt x="186" y="221"/>
                      <a:pt x="186" y="221"/>
                    </a:cubicBezTo>
                    <a:cubicBezTo>
                      <a:pt x="186" y="221"/>
                      <a:pt x="186" y="221"/>
                      <a:pt x="186" y="221"/>
                    </a:cubicBezTo>
                    <a:cubicBezTo>
                      <a:pt x="186" y="221"/>
                      <a:pt x="186" y="221"/>
                      <a:pt x="186" y="221"/>
                    </a:cubicBezTo>
                    <a:close/>
                    <a:moveTo>
                      <a:pt x="585" y="573"/>
                    </a:moveTo>
                    <a:cubicBezTo>
                      <a:pt x="585" y="573"/>
                      <a:pt x="585" y="573"/>
                      <a:pt x="585" y="573"/>
                    </a:cubicBezTo>
                    <a:cubicBezTo>
                      <a:pt x="585" y="572"/>
                      <a:pt x="585" y="570"/>
                      <a:pt x="585" y="569"/>
                    </a:cubicBezTo>
                    <a:cubicBezTo>
                      <a:pt x="587" y="570"/>
                      <a:pt x="588" y="571"/>
                      <a:pt x="590" y="573"/>
                    </a:cubicBezTo>
                    <a:cubicBezTo>
                      <a:pt x="592" y="574"/>
                      <a:pt x="594" y="576"/>
                      <a:pt x="595" y="578"/>
                    </a:cubicBezTo>
                    <a:cubicBezTo>
                      <a:pt x="595" y="577"/>
                      <a:pt x="595" y="577"/>
                      <a:pt x="594" y="577"/>
                    </a:cubicBezTo>
                    <a:cubicBezTo>
                      <a:pt x="592" y="575"/>
                      <a:pt x="589" y="573"/>
                      <a:pt x="585" y="573"/>
                    </a:cubicBezTo>
                    <a:close/>
                  </a:path>
                </a:pathLst>
              </a:custGeom>
              <a:solidFill>
                <a:srgbClr val="ED7E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9" name="Freeform 1832">
                <a:extLst>
                  <a:ext uri="{FF2B5EF4-FFF2-40B4-BE49-F238E27FC236}">
                    <a16:creationId xmlns:a16="http://schemas.microsoft.com/office/drawing/2014/main" id="{ADB90361-9A86-4841-962E-5B1178AEE03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818" y="1293"/>
                <a:ext cx="1446" cy="1095"/>
              </a:xfrm>
              <a:custGeom>
                <a:avLst/>
                <a:gdLst>
                  <a:gd name="T0" fmla="*/ 441 w 602"/>
                  <a:gd name="T1" fmla="*/ 72 h 456"/>
                  <a:gd name="T2" fmla="*/ 432 w 602"/>
                  <a:gd name="T3" fmla="*/ 134 h 456"/>
                  <a:gd name="T4" fmla="*/ 465 w 602"/>
                  <a:gd name="T5" fmla="*/ 206 h 456"/>
                  <a:gd name="T6" fmla="*/ 509 w 602"/>
                  <a:gd name="T7" fmla="*/ 212 h 456"/>
                  <a:gd name="T8" fmla="*/ 517 w 602"/>
                  <a:gd name="T9" fmla="*/ 141 h 456"/>
                  <a:gd name="T10" fmla="*/ 579 w 602"/>
                  <a:gd name="T11" fmla="*/ 148 h 456"/>
                  <a:gd name="T12" fmla="*/ 572 w 602"/>
                  <a:gd name="T13" fmla="*/ 207 h 456"/>
                  <a:gd name="T14" fmla="*/ 513 w 602"/>
                  <a:gd name="T15" fmla="*/ 295 h 456"/>
                  <a:gd name="T16" fmla="*/ 480 w 602"/>
                  <a:gd name="T17" fmla="*/ 322 h 456"/>
                  <a:gd name="T18" fmla="*/ 411 w 602"/>
                  <a:gd name="T19" fmla="*/ 242 h 456"/>
                  <a:gd name="T20" fmla="*/ 327 w 602"/>
                  <a:gd name="T21" fmla="*/ 289 h 456"/>
                  <a:gd name="T22" fmla="*/ 274 w 602"/>
                  <a:gd name="T23" fmla="*/ 293 h 456"/>
                  <a:gd name="T24" fmla="*/ 236 w 602"/>
                  <a:gd name="T25" fmla="*/ 400 h 456"/>
                  <a:gd name="T26" fmla="*/ 94 w 602"/>
                  <a:gd name="T27" fmla="*/ 404 h 456"/>
                  <a:gd name="T28" fmla="*/ 13 w 602"/>
                  <a:gd name="T29" fmla="*/ 414 h 456"/>
                  <a:gd name="T30" fmla="*/ 31 w 602"/>
                  <a:gd name="T31" fmla="*/ 281 h 456"/>
                  <a:gd name="T32" fmla="*/ 84 w 602"/>
                  <a:gd name="T33" fmla="*/ 289 h 456"/>
                  <a:gd name="T34" fmla="*/ 112 w 602"/>
                  <a:gd name="T35" fmla="*/ 295 h 456"/>
                  <a:gd name="T36" fmla="*/ 167 w 602"/>
                  <a:gd name="T37" fmla="*/ 270 h 456"/>
                  <a:gd name="T38" fmla="*/ 216 w 602"/>
                  <a:gd name="T39" fmla="*/ 300 h 456"/>
                  <a:gd name="T40" fmla="*/ 229 w 602"/>
                  <a:gd name="T41" fmla="*/ 242 h 456"/>
                  <a:gd name="T42" fmla="*/ 250 w 602"/>
                  <a:gd name="T43" fmla="*/ 233 h 456"/>
                  <a:gd name="T44" fmla="*/ 294 w 602"/>
                  <a:gd name="T45" fmla="*/ 224 h 456"/>
                  <a:gd name="T46" fmla="*/ 368 w 602"/>
                  <a:gd name="T47" fmla="*/ 255 h 456"/>
                  <a:gd name="T48" fmla="*/ 396 w 602"/>
                  <a:gd name="T49" fmla="*/ 224 h 456"/>
                  <a:gd name="T50" fmla="*/ 383 w 602"/>
                  <a:gd name="T51" fmla="*/ 172 h 456"/>
                  <a:gd name="T52" fmla="*/ 323 w 602"/>
                  <a:gd name="T53" fmla="*/ 155 h 456"/>
                  <a:gd name="T54" fmla="*/ 370 w 602"/>
                  <a:gd name="T55" fmla="*/ 90 h 456"/>
                  <a:gd name="T56" fmla="*/ 411 w 602"/>
                  <a:gd name="T57" fmla="*/ 71 h 456"/>
                  <a:gd name="T58" fmla="*/ 415 w 602"/>
                  <a:gd name="T59" fmla="*/ 24 h 456"/>
                  <a:gd name="T60" fmla="*/ 131 w 602"/>
                  <a:gd name="T61" fmla="*/ 292 h 456"/>
                  <a:gd name="T62" fmla="*/ 415 w 602"/>
                  <a:gd name="T63" fmla="*/ 20 h 456"/>
                  <a:gd name="T64" fmla="*/ 413 w 602"/>
                  <a:gd name="T65" fmla="*/ 67 h 456"/>
                  <a:gd name="T66" fmla="*/ 364 w 602"/>
                  <a:gd name="T67" fmla="*/ 87 h 456"/>
                  <a:gd name="T68" fmla="*/ 321 w 602"/>
                  <a:gd name="T69" fmla="*/ 159 h 456"/>
                  <a:gd name="T70" fmla="*/ 388 w 602"/>
                  <a:gd name="T71" fmla="*/ 184 h 456"/>
                  <a:gd name="T72" fmla="*/ 365 w 602"/>
                  <a:gd name="T73" fmla="*/ 197 h 456"/>
                  <a:gd name="T74" fmla="*/ 363 w 602"/>
                  <a:gd name="T75" fmla="*/ 255 h 456"/>
                  <a:gd name="T76" fmla="*/ 293 w 602"/>
                  <a:gd name="T77" fmla="*/ 220 h 456"/>
                  <a:gd name="T78" fmla="*/ 229 w 602"/>
                  <a:gd name="T79" fmla="*/ 214 h 456"/>
                  <a:gd name="T80" fmla="*/ 228 w 602"/>
                  <a:gd name="T81" fmla="*/ 282 h 456"/>
                  <a:gd name="T82" fmla="*/ 188 w 602"/>
                  <a:gd name="T83" fmla="*/ 284 h 456"/>
                  <a:gd name="T84" fmla="*/ 147 w 602"/>
                  <a:gd name="T85" fmla="*/ 283 h 456"/>
                  <a:gd name="T86" fmla="*/ 86 w 602"/>
                  <a:gd name="T87" fmla="*/ 282 h 456"/>
                  <a:gd name="T88" fmla="*/ 20 w 602"/>
                  <a:gd name="T89" fmla="*/ 289 h 456"/>
                  <a:gd name="T90" fmla="*/ 14 w 602"/>
                  <a:gd name="T91" fmla="*/ 387 h 456"/>
                  <a:gd name="T92" fmla="*/ 73 w 602"/>
                  <a:gd name="T93" fmla="*/ 440 h 456"/>
                  <a:gd name="T94" fmla="*/ 174 w 602"/>
                  <a:gd name="T95" fmla="*/ 388 h 456"/>
                  <a:gd name="T96" fmla="*/ 249 w 602"/>
                  <a:gd name="T97" fmla="*/ 394 h 456"/>
                  <a:gd name="T98" fmla="*/ 300 w 602"/>
                  <a:gd name="T99" fmla="*/ 306 h 456"/>
                  <a:gd name="T100" fmla="*/ 344 w 602"/>
                  <a:gd name="T101" fmla="*/ 280 h 456"/>
                  <a:gd name="T102" fmla="*/ 415 w 602"/>
                  <a:gd name="T103" fmla="*/ 297 h 456"/>
                  <a:gd name="T104" fmla="*/ 506 w 602"/>
                  <a:gd name="T105" fmla="*/ 308 h 456"/>
                  <a:gd name="T106" fmla="*/ 526 w 602"/>
                  <a:gd name="T107" fmla="*/ 284 h 456"/>
                  <a:gd name="T108" fmla="*/ 582 w 602"/>
                  <a:gd name="T109" fmla="*/ 213 h 456"/>
                  <a:gd name="T110" fmla="*/ 574 w 602"/>
                  <a:gd name="T111" fmla="*/ 145 h 456"/>
                  <a:gd name="T112" fmla="*/ 521 w 602"/>
                  <a:gd name="T113" fmla="*/ 138 h 456"/>
                  <a:gd name="T114" fmla="*/ 526 w 602"/>
                  <a:gd name="T115" fmla="*/ 211 h 456"/>
                  <a:gd name="T116" fmla="*/ 493 w 602"/>
                  <a:gd name="T117" fmla="*/ 208 h 456"/>
                  <a:gd name="T118" fmla="*/ 455 w 602"/>
                  <a:gd name="T119" fmla="*/ 156 h 456"/>
                  <a:gd name="T120" fmla="*/ 439 w 602"/>
                  <a:gd name="T121" fmla="*/ 113 h 456"/>
                  <a:gd name="T122" fmla="*/ 469 w 602"/>
                  <a:gd name="T123" fmla="*/ 45 h 456"/>
                  <a:gd name="T124" fmla="*/ 448 w 602"/>
                  <a:gd name="T125" fmla="*/ 0 h 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602" h="456">
                    <a:moveTo>
                      <a:pt x="448" y="4"/>
                    </a:moveTo>
                    <a:cubicBezTo>
                      <a:pt x="450" y="4"/>
                      <a:pt x="452" y="5"/>
                      <a:pt x="453" y="5"/>
                    </a:cubicBezTo>
                    <a:cubicBezTo>
                      <a:pt x="455" y="6"/>
                      <a:pt x="455" y="7"/>
                      <a:pt x="454" y="9"/>
                    </a:cubicBezTo>
                    <a:cubicBezTo>
                      <a:pt x="454" y="9"/>
                      <a:pt x="455" y="9"/>
                      <a:pt x="456" y="9"/>
                    </a:cubicBezTo>
                    <a:cubicBezTo>
                      <a:pt x="460" y="9"/>
                      <a:pt x="462" y="12"/>
                      <a:pt x="465" y="14"/>
                    </a:cubicBezTo>
                    <a:cubicBezTo>
                      <a:pt x="465" y="12"/>
                      <a:pt x="466" y="11"/>
                      <a:pt x="468" y="11"/>
                    </a:cubicBezTo>
                    <a:cubicBezTo>
                      <a:pt x="468" y="11"/>
                      <a:pt x="469" y="11"/>
                      <a:pt x="470" y="11"/>
                    </a:cubicBezTo>
                    <a:cubicBezTo>
                      <a:pt x="472" y="12"/>
                      <a:pt x="475" y="12"/>
                      <a:pt x="478" y="12"/>
                    </a:cubicBezTo>
                    <a:cubicBezTo>
                      <a:pt x="480" y="12"/>
                      <a:pt x="480" y="14"/>
                      <a:pt x="479" y="15"/>
                    </a:cubicBezTo>
                    <a:cubicBezTo>
                      <a:pt x="477" y="16"/>
                      <a:pt x="477" y="19"/>
                      <a:pt x="477" y="21"/>
                    </a:cubicBezTo>
                    <a:cubicBezTo>
                      <a:pt x="476" y="24"/>
                      <a:pt x="475" y="25"/>
                      <a:pt x="473" y="25"/>
                    </a:cubicBezTo>
                    <a:cubicBezTo>
                      <a:pt x="473" y="25"/>
                      <a:pt x="472" y="25"/>
                      <a:pt x="471" y="24"/>
                    </a:cubicBezTo>
                    <a:cubicBezTo>
                      <a:pt x="469" y="23"/>
                      <a:pt x="467" y="22"/>
                      <a:pt x="465" y="21"/>
                    </a:cubicBezTo>
                    <a:cubicBezTo>
                      <a:pt x="468" y="25"/>
                      <a:pt x="467" y="30"/>
                      <a:pt x="467" y="34"/>
                    </a:cubicBezTo>
                    <a:cubicBezTo>
                      <a:pt x="467" y="39"/>
                      <a:pt x="465" y="43"/>
                      <a:pt x="464" y="47"/>
                    </a:cubicBezTo>
                    <a:cubicBezTo>
                      <a:pt x="463" y="51"/>
                      <a:pt x="458" y="50"/>
                      <a:pt x="454" y="50"/>
                    </a:cubicBezTo>
                    <a:cubicBezTo>
                      <a:pt x="449" y="51"/>
                      <a:pt x="444" y="53"/>
                      <a:pt x="443" y="58"/>
                    </a:cubicBezTo>
                    <a:cubicBezTo>
                      <a:pt x="442" y="63"/>
                      <a:pt x="441" y="67"/>
                      <a:pt x="441" y="72"/>
                    </a:cubicBezTo>
                    <a:cubicBezTo>
                      <a:pt x="441" y="75"/>
                      <a:pt x="441" y="78"/>
                      <a:pt x="437" y="80"/>
                    </a:cubicBezTo>
                    <a:cubicBezTo>
                      <a:pt x="435" y="81"/>
                      <a:pt x="436" y="85"/>
                      <a:pt x="437" y="86"/>
                    </a:cubicBezTo>
                    <a:cubicBezTo>
                      <a:pt x="438" y="89"/>
                      <a:pt x="437" y="90"/>
                      <a:pt x="435" y="92"/>
                    </a:cubicBezTo>
                    <a:cubicBezTo>
                      <a:pt x="433" y="94"/>
                      <a:pt x="429" y="96"/>
                      <a:pt x="433" y="100"/>
                    </a:cubicBezTo>
                    <a:cubicBezTo>
                      <a:pt x="433" y="100"/>
                      <a:pt x="433" y="100"/>
                      <a:pt x="433" y="100"/>
                    </a:cubicBezTo>
                    <a:cubicBezTo>
                      <a:pt x="429" y="103"/>
                      <a:pt x="433" y="105"/>
                      <a:pt x="434" y="106"/>
                    </a:cubicBezTo>
                    <a:cubicBezTo>
                      <a:pt x="435" y="108"/>
                      <a:pt x="436" y="109"/>
                      <a:pt x="435" y="111"/>
                    </a:cubicBezTo>
                    <a:cubicBezTo>
                      <a:pt x="434" y="115"/>
                      <a:pt x="432" y="120"/>
                      <a:pt x="429" y="123"/>
                    </a:cubicBezTo>
                    <a:cubicBezTo>
                      <a:pt x="427" y="125"/>
                      <a:pt x="428" y="126"/>
                      <a:pt x="427" y="127"/>
                    </a:cubicBezTo>
                    <a:cubicBezTo>
                      <a:pt x="427" y="127"/>
                      <a:pt x="427" y="127"/>
                      <a:pt x="428" y="128"/>
                    </a:cubicBezTo>
                    <a:cubicBezTo>
                      <a:pt x="428" y="128"/>
                      <a:pt x="428" y="128"/>
                      <a:pt x="428" y="128"/>
                    </a:cubicBezTo>
                    <a:cubicBezTo>
                      <a:pt x="430" y="128"/>
                      <a:pt x="432" y="126"/>
                      <a:pt x="434" y="126"/>
                    </a:cubicBezTo>
                    <a:cubicBezTo>
                      <a:pt x="435" y="126"/>
                      <a:pt x="436" y="127"/>
                      <a:pt x="437" y="127"/>
                    </a:cubicBezTo>
                    <a:cubicBezTo>
                      <a:pt x="439" y="131"/>
                      <a:pt x="439" y="136"/>
                      <a:pt x="439" y="141"/>
                    </a:cubicBezTo>
                    <a:cubicBezTo>
                      <a:pt x="440" y="141"/>
                      <a:pt x="439" y="142"/>
                      <a:pt x="438" y="142"/>
                    </a:cubicBezTo>
                    <a:cubicBezTo>
                      <a:pt x="438" y="142"/>
                      <a:pt x="438" y="142"/>
                      <a:pt x="438" y="142"/>
                    </a:cubicBezTo>
                    <a:cubicBezTo>
                      <a:pt x="437" y="142"/>
                      <a:pt x="435" y="142"/>
                      <a:pt x="435" y="140"/>
                    </a:cubicBezTo>
                    <a:cubicBezTo>
                      <a:pt x="434" y="138"/>
                      <a:pt x="433" y="137"/>
                      <a:pt x="432" y="134"/>
                    </a:cubicBezTo>
                    <a:cubicBezTo>
                      <a:pt x="432" y="137"/>
                      <a:pt x="430" y="140"/>
                      <a:pt x="433" y="142"/>
                    </a:cubicBezTo>
                    <a:cubicBezTo>
                      <a:pt x="433" y="142"/>
                      <a:pt x="433" y="143"/>
                      <a:pt x="433" y="143"/>
                    </a:cubicBezTo>
                    <a:cubicBezTo>
                      <a:pt x="431" y="148"/>
                      <a:pt x="433" y="151"/>
                      <a:pt x="434" y="155"/>
                    </a:cubicBezTo>
                    <a:cubicBezTo>
                      <a:pt x="434" y="158"/>
                      <a:pt x="437" y="160"/>
                      <a:pt x="440" y="161"/>
                    </a:cubicBezTo>
                    <a:cubicBezTo>
                      <a:pt x="441" y="161"/>
                      <a:pt x="441" y="161"/>
                      <a:pt x="442" y="161"/>
                    </a:cubicBezTo>
                    <a:cubicBezTo>
                      <a:pt x="444" y="161"/>
                      <a:pt x="444" y="159"/>
                      <a:pt x="446" y="158"/>
                    </a:cubicBezTo>
                    <a:cubicBezTo>
                      <a:pt x="447" y="157"/>
                      <a:pt x="448" y="156"/>
                      <a:pt x="449" y="156"/>
                    </a:cubicBezTo>
                    <a:cubicBezTo>
                      <a:pt x="450" y="156"/>
                      <a:pt x="451" y="157"/>
                      <a:pt x="452" y="158"/>
                    </a:cubicBezTo>
                    <a:cubicBezTo>
                      <a:pt x="452" y="158"/>
                      <a:pt x="452" y="158"/>
                      <a:pt x="453" y="159"/>
                    </a:cubicBezTo>
                    <a:cubicBezTo>
                      <a:pt x="458" y="163"/>
                      <a:pt x="458" y="163"/>
                      <a:pt x="454" y="169"/>
                    </a:cubicBezTo>
                    <a:cubicBezTo>
                      <a:pt x="452" y="172"/>
                      <a:pt x="452" y="174"/>
                      <a:pt x="453" y="176"/>
                    </a:cubicBezTo>
                    <a:cubicBezTo>
                      <a:pt x="454" y="178"/>
                      <a:pt x="456" y="178"/>
                      <a:pt x="457" y="178"/>
                    </a:cubicBezTo>
                    <a:cubicBezTo>
                      <a:pt x="458" y="178"/>
                      <a:pt x="458" y="178"/>
                      <a:pt x="459" y="178"/>
                    </a:cubicBezTo>
                    <a:cubicBezTo>
                      <a:pt x="459" y="178"/>
                      <a:pt x="460" y="178"/>
                      <a:pt x="460" y="178"/>
                    </a:cubicBezTo>
                    <a:cubicBezTo>
                      <a:pt x="463" y="178"/>
                      <a:pt x="464" y="180"/>
                      <a:pt x="463" y="183"/>
                    </a:cubicBezTo>
                    <a:cubicBezTo>
                      <a:pt x="462" y="186"/>
                      <a:pt x="461" y="188"/>
                      <a:pt x="459" y="190"/>
                    </a:cubicBezTo>
                    <a:cubicBezTo>
                      <a:pt x="455" y="196"/>
                      <a:pt x="455" y="200"/>
                      <a:pt x="461" y="204"/>
                    </a:cubicBezTo>
                    <a:cubicBezTo>
                      <a:pt x="462" y="205"/>
                      <a:pt x="463" y="206"/>
                      <a:pt x="465" y="206"/>
                    </a:cubicBezTo>
                    <a:cubicBezTo>
                      <a:pt x="465" y="206"/>
                      <a:pt x="465" y="206"/>
                      <a:pt x="466" y="206"/>
                    </a:cubicBezTo>
                    <a:cubicBezTo>
                      <a:pt x="465" y="204"/>
                      <a:pt x="463" y="201"/>
                      <a:pt x="462" y="199"/>
                    </a:cubicBezTo>
                    <a:cubicBezTo>
                      <a:pt x="461" y="197"/>
                      <a:pt x="461" y="196"/>
                      <a:pt x="463" y="195"/>
                    </a:cubicBezTo>
                    <a:cubicBezTo>
                      <a:pt x="468" y="194"/>
                      <a:pt x="470" y="190"/>
                      <a:pt x="474" y="187"/>
                    </a:cubicBezTo>
                    <a:cubicBezTo>
                      <a:pt x="475" y="186"/>
                      <a:pt x="476" y="186"/>
                      <a:pt x="477" y="186"/>
                    </a:cubicBezTo>
                    <a:cubicBezTo>
                      <a:pt x="477" y="186"/>
                      <a:pt x="478" y="186"/>
                      <a:pt x="479" y="186"/>
                    </a:cubicBezTo>
                    <a:cubicBezTo>
                      <a:pt x="481" y="187"/>
                      <a:pt x="482" y="188"/>
                      <a:pt x="482" y="190"/>
                    </a:cubicBezTo>
                    <a:cubicBezTo>
                      <a:pt x="482" y="191"/>
                      <a:pt x="482" y="192"/>
                      <a:pt x="483" y="192"/>
                    </a:cubicBezTo>
                    <a:cubicBezTo>
                      <a:pt x="487" y="195"/>
                      <a:pt x="486" y="200"/>
                      <a:pt x="488" y="204"/>
                    </a:cubicBezTo>
                    <a:cubicBezTo>
                      <a:pt x="489" y="206"/>
                      <a:pt x="486" y="207"/>
                      <a:pt x="488" y="209"/>
                    </a:cubicBezTo>
                    <a:cubicBezTo>
                      <a:pt x="490" y="210"/>
                      <a:pt x="491" y="213"/>
                      <a:pt x="493" y="213"/>
                    </a:cubicBezTo>
                    <a:cubicBezTo>
                      <a:pt x="494" y="213"/>
                      <a:pt x="494" y="212"/>
                      <a:pt x="494" y="212"/>
                    </a:cubicBezTo>
                    <a:cubicBezTo>
                      <a:pt x="494" y="212"/>
                      <a:pt x="494" y="212"/>
                      <a:pt x="494" y="212"/>
                    </a:cubicBezTo>
                    <a:cubicBezTo>
                      <a:pt x="495" y="212"/>
                      <a:pt x="496" y="213"/>
                      <a:pt x="496" y="214"/>
                    </a:cubicBezTo>
                    <a:cubicBezTo>
                      <a:pt x="497" y="216"/>
                      <a:pt x="498" y="217"/>
                      <a:pt x="499" y="217"/>
                    </a:cubicBezTo>
                    <a:cubicBezTo>
                      <a:pt x="500" y="217"/>
                      <a:pt x="502" y="217"/>
                      <a:pt x="503" y="215"/>
                    </a:cubicBezTo>
                    <a:cubicBezTo>
                      <a:pt x="504" y="214"/>
                      <a:pt x="506" y="212"/>
                      <a:pt x="508" y="212"/>
                    </a:cubicBezTo>
                    <a:cubicBezTo>
                      <a:pt x="508" y="212"/>
                      <a:pt x="509" y="212"/>
                      <a:pt x="509" y="212"/>
                    </a:cubicBezTo>
                    <a:cubicBezTo>
                      <a:pt x="511" y="213"/>
                      <a:pt x="510" y="216"/>
                      <a:pt x="510" y="218"/>
                    </a:cubicBezTo>
                    <a:cubicBezTo>
                      <a:pt x="511" y="223"/>
                      <a:pt x="515" y="227"/>
                      <a:pt x="520" y="228"/>
                    </a:cubicBezTo>
                    <a:cubicBezTo>
                      <a:pt x="522" y="228"/>
                      <a:pt x="525" y="229"/>
                      <a:pt x="526" y="231"/>
                    </a:cubicBezTo>
                    <a:cubicBezTo>
                      <a:pt x="527" y="231"/>
                      <a:pt x="527" y="232"/>
                      <a:pt x="528" y="232"/>
                    </a:cubicBezTo>
                    <a:cubicBezTo>
                      <a:pt x="528" y="232"/>
                      <a:pt x="529" y="231"/>
                      <a:pt x="529" y="231"/>
                    </a:cubicBezTo>
                    <a:cubicBezTo>
                      <a:pt x="531" y="229"/>
                      <a:pt x="535" y="229"/>
                      <a:pt x="535" y="226"/>
                    </a:cubicBezTo>
                    <a:cubicBezTo>
                      <a:pt x="534" y="223"/>
                      <a:pt x="533" y="221"/>
                      <a:pt x="537" y="219"/>
                    </a:cubicBezTo>
                    <a:cubicBezTo>
                      <a:pt x="538" y="219"/>
                      <a:pt x="537" y="217"/>
                      <a:pt x="536" y="216"/>
                    </a:cubicBezTo>
                    <a:cubicBezTo>
                      <a:pt x="534" y="214"/>
                      <a:pt x="530" y="214"/>
                      <a:pt x="530" y="211"/>
                    </a:cubicBezTo>
                    <a:cubicBezTo>
                      <a:pt x="530" y="209"/>
                      <a:pt x="531" y="206"/>
                      <a:pt x="533" y="204"/>
                    </a:cubicBezTo>
                    <a:cubicBezTo>
                      <a:pt x="535" y="200"/>
                      <a:pt x="533" y="197"/>
                      <a:pt x="532" y="194"/>
                    </a:cubicBezTo>
                    <a:cubicBezTo>
                      <a:pt x="531" y="186"/>
                      <a:pt x="529" y="178"/>
                      <a:pt x="525" y="172"/>
                    </a:cubicBezTo>
                    <a:cubicBezTo>
                      <a:pt x="523" y="170"/>
                      <a:pt x="523" y="168"/>
                      <a:pt x="523" y="166"/>
                    </a:cubicBezTo>
                    <a:cubicBezTo>
                      <a:pt x="521" y="161"/>
                      <a:pt x="518" y="157"/>
                      <a:pt x="512" y="156"/>
                    </a:cubicBezTo>
                    <a:cubicBezTo>
                      <a:pt x="509" y="155"/>
                      <a:pt x="505" y="153"/>
                      <a:pt x="502" y="152"/>
                    </a:cubicBezTo>
                    <a:cubicBezTo>
                      <a:pt x="501" y="152"/>
                      <a:pt x="499" y="151"/>
                      <a:pt x="500" y="149"/>
                    </a:cubicBezTo>
                    <a:cubicBezTo>
                      <a:pt x="500" y="147"/>
                      <a:pt x="500" y="145"/>
                      <a:pt x="503" y="145"/>
                    </a:cubicBezTo>
                    <a:cubicBezTo>
                      <a:pt x="507" y="144"/>
                      <a:pt x="512" y="141"/>
                      <a:pt x="517" y="141"/>
                    </a:cubicBezTo>
                    <a:cubicBezTo>
                      <a:pt x="518" y="141"/>
                      <a:pt x="519" y="141"/>
                      <a:pt x="521" y="142"/>
                    </a:cubicBezTo>
                    <a:cubicBezTo>
                      <a:pt x="521" y="142"/>
                      <a:pt x="521" y="142"/>
                      <a:pt x="521" y="142"/>
                    </a:cubicBezTo>
                    <a:cubicBezTo>
                      <a:pt x="522" y="142"/>
                      <a:pt x="524" y="140"/>
                      <a:pt x="526" y="139"/>
                    </a:cubicBezTo>
                    <a:cubicBezTo>
                      <a:pt x="527" y="138"/>
                      <a:pt x="528" y="137"/>
                      <a:pt x="528" y="137"/>
                    </a:cubicBezTo>
                    <a:cubicBezTo>
                      <a:pt x="529" y="137"/>
                      <a:pt x="529" y="137"/>
                      <a:pt x="529" y="138"/>
                    </a:cubicBezTo>
                    <a:cubicBezTo>
                      <a:pt x="530" y="139"/>
                      <a:pt x="531" y="139"/>
                      <a:pt x="532" y="139"/>
                    </a:cubicBezTo>
                    <a:cubicBezTo>
                      <a:pt x="533" y="139"/>
                      <a:pt x="535" y="138"/>
                      <a:pt x="536" y="138"/>
                    </a:cubicBezTo>
                    <a:cubicBezTo>
                      <a:pt x="539" y="137"/>
                      <a:pt x="541" y="135"/>
                      <a:pt x="544" y="135"/>
                    </a:cubicBezTo>
                    <a:cubicBezTo>
                      <a:pt x="544" y="135"/>
                      <a:pt x="545" y="135"/>
                      <a:pt x="546" y="136"/>
                    </a:cubicBezTo>
                    <a:cubicBezTo>
                      <a:pt x="546" y="136"/>
                      <a:pt x="546" y="136"/>
                      <a:pt x="546" y="136"/>
                    </a:cubicBezTo>
                    <a:cubicBezTo>
                      <a:pt x="548" y="136"/>
                      <a:pt x="550" y="133"/>
                      <a:pt x="551" y="132"/>
                    </a:cubicBezTo>
                    <a:cubicBezTo>
                      <a:pt x="553" y="131"/>
                      <a:pt x="554" y="130"/>
                      <a:pt x="556" y="130"/>
                    </a:cubicBezTo>
                    <a:cubicBezTo>
                      <a:pt x="559" y="130"/>
                      <a:pt x="562" y="133"/>
                      <a:pt x="563" y="136"/>
                    </a:cubicBezTo>
                    <a:cubicBezTo>
                      <a:pt x="563" y="139"/>
                      <a:pt x="564" y="140"/>
                      <a:pt x="566" y="141"/>
                    </a:cubicBezTo>
                    <a:cubicBezTo>
                      <a:pt x="568" y="142"/>
                      <a:pt x="568" y="143"/>
                      <a:pt x="568" y="145"/>
                    </a:cubicBezTo>
                    <a:cubicBezTo>
                      <a:pt x="569" y="148"/>
                      <a:pt x="570" y="149"/>
                      <a:pt x="572" y="149"/>
                    </a:cubicBezTo>
                    <a:cubicBezTo>
                      <a:pt x="573" y="149"/>
                      <a:pt x="574" y="149"/>
                      <a:pt x="575" y="149"/>
                    </a:cubicBezTo>
                    <a:cubicBezTo>
                      <a:pt x="577" y="148"/>
                      <a:pt x="578" y="148"/>
                      <a:pt x="579" y="148"/>
                    </a:cubicBezTo>
                    <a:cubicBezTo>
                      <a:pt x="580" y="148"/>
                      <a:pt x="581" y="148"/>
                      <a:pt x="582" y="149"/>
                    </a:cubicBezTo>
                    <a:cubicBezTo>
                      <a:pt x="582" y="149"/>
                      <a:pt x="583" y="149"/>
                      <a:pt x="583" y="149"/>
                    </a:cubicBezTo>
                    <a:cubicBezTo>
                      <a:pt x="584" y="149"/>
                      <a:pt x="585" y="148"/>
                      <a:pt x="586" y="148"/>
                    </a:cubicBezTo>
                    <a:cubicBezTo>
                      <a:pt x="587" y="147"/>
                      <a:pt x="587" y="146"/>
                      <a:pt x="588" y="146"/>
                    </a:cubicBezTo>
                    <a:cubicBezTo>
                      <a:pt x="588" y="146"/>
                      <a:pt x="588" y="146"/>
                      <a:pt x="589" y="146"/>
                    </a:cubicBezTo>
                    <a:cubicBezTo>
                      <a:pt x="591" y="147"/>
                      <a:pt x="593" y="147"/>
                      <a:pt x="595" y="149"/>
                    </a:cubicBezTo>
                    <a:cubicBezTo>
                      <a:pt x="597" y="151"/>
                      <a:pt x="596" y="153"/>
                      <a:pt x="594" y="155"/>
                    </a:cubicBezTo>
                    <a:cubicBezTo>
                      <a:pt x="590" y="159"/>
                      <a:pt x="591" y="165"/>
                      <a:pt x="590" y="170"/>
                    </a:cubicBezTo>
                    <a:cubicBezTo>
                      <a:pt x="589" y="172"/>
                      <a:pt x="591" y="172"/>
                      <a:pt x="592" y="173"/>
                    </a:cubicBezTo>
                    <a:cubicBezTo>
                      <a:pt x="597" y="177"/>
                      <a:pt x="596" y="183"/>
                      <a:pt x="595" y="188"/>
                    </a:cubicBezTo>
                    <a:cubicBezTo>
                      <a:pt x="595" y="189"/>
                      <a:pt x="594" y="190"/>
                      <a:pt x="595" y="190"/>
                    </a:cubicBezTo>
                    <a:cubicBezTo>
                      <a:pt x="598" y="193"/>
                      <a:pt x="597" y="195"/>
                      <a:pt x="594" y="196"/>
                    </a:cubicBezTo>
                    <a:cubicBezTo>
                      <a:pt x="592" y="196"/>
                      <a:pt x="592" y="198"/>
                      <a:pt x="592" y="200"/>
                    </a:cubicBezTo>
                    <a:cubicBezTo>
                      <a:pt x="593" y="204"/>
                      <a:pt x="591" y="208"/>
                      <a:pt x="587" y="208"/>
                    </a:cubicBezTo>
                    <a:cubicBezTo>
                      <a:pt x="585" y="209"/>
                      <a:pt x="584" y="209"/>
                      <a:pt x="582" y="209"/>
                    </a:cubicBezTo>
                    <a:cubicBezTo>
                      <a:pt x="580" y="209"/>
                      <a:pt x="578" y="209"/>
                      <a:pt x="576" y="207"/>
                    </a:cubicBezTo>
                    <a:cubicBezTo>
                      <a:pt x="575" y="206"/>
                      <a:pt x="574" y="205"/>
                      <a:pt x="574" y="205"/>
                    </a:cubicBezTo>
                    <a:cubicBezTo>
                      <a:pt x="573" y="205"/>
                      <a:pt x="573" y="206"/>
                      <a:pt x="572" y="207"/>
                    </a:cubicBezTo>
                    <a:cubicBezTo>
                      <a:pt x="570" y="211"/>
                      <a:pt x="569" y="215"/>
                      <a:pt x="566" y="218"/>
                    </a:cubicBezTo>
                    <a:cubicBezTo>
                      <a:pt x="564" y="221"/>
                      <a:pt x="562" y="223"/>
                      <a:pt x="563" y="226"/>
                    </a:cubicBezTo>
                    <a:cubicBezTo>
                      <a:pt x="563" y="229"/>
                      <a:pt x="560" y="231"/>
                      <a:pt x="559" y="233"/>
                    </a:cubicBezTo>
                    <a:cubicBezTo>
                      <a:pt x="557" y="237"/>
                      <a:pt x="557" y="238"/>
                      <a:pt x="561" y="240"/>
                    </a:cubicBezTo>
                    <a:cubicBezTo>
                      <a:pt x="568" y="245"/>
                      <a:pt x="568" y="243"/>
                      <a:pt x="565" y="252"/>
                    </a:cubicBezTo>
                    <a:cubicBezTo>
                      <a:pt x="563" y="257"/>
                      <a:pt x="558" y="258"/>
                      <a:pt x="554" y="259"/>
                    </a:cubicBezTo>
                    <a:cubicBezTo>
                      <a:pt x="551" y="259"/>
                      <a:pt x="549" y="262"/>
                      <a:pt x="546" y="262"/>
                    </a:cubicBezTo>
                    <a:cubicBezTo>
                      <a:pt x="546" y="262"/>
                      <a:pt x="546" y="262"/>
                      <a:pt x="545" y="262"/>
                    </a:cubicBezTo>
                    <a:cubicBezTo>
                      <a:pt x="546" y="267"/>
                      <a:pt x="544" y="269"/>
                      <a:pt x="540" y="272"/>
                    </a:cubicBezTo>
                    <a:cubicBezTo>
                      <a:pt x="536" y="274"/>
                      <a:pt x="533" y="275"/>
                      <a:pt x="532" y="275"/>
                    </a:cubicBezTo>
                    <a:cubicBezTo>
                      <a:pt x="530" y="275"/>
                      <a:pt x="529" y="275"/>
                      <a:pt x="528" y="273"/>
                    </a:cubicBezTo>
                    <a:cubicBezTo>
                      <a:pt x="524" y="276"/>
                      <a:pt x="523" y="280"/>
                      <a:pt x="522" y="284"/>
                    </a:cubicBezTo>
                    <a:cubicBezTo>
                      <a:pt x="522" y="286"/>
                      <a:pt x="521" y="288"/>
                      <a:pt x="524" y="289"/>
                    </a:cubicBezTo>
                    <a:cubicBezTo>
                      <a:pt x="526" y="290"/>
                      <a:pt x="525" y="292"/>
                      <a:pt x="525" y="294"/>
                    </a:cubicBezTo>
                    <a:cubicBezTo>
                      <a:pt x="524" y="295"/>
                      <a:pt x="524" y="295"/>
                      <a:pt x="523" y="295"/>
                    </a:cubicBezTo>
                    <a:cubicBezTo>
                      <a:pt x="522" y="295"/>
                      <a:pt x="522" y="295"/>
                      <a:pt x="521" y="294"/>
                    </a:cubicBezTo>
                    <a:cubicBezTo>
                      <a:pt x="520" y="294"/>
                      <a:pt x="518" y="293"/>
                      <a:pt x="517" y="293"/>
                    </a:cubicBezTo>
                    <a:cubicBezTo>
                      <a:pt x="516" y="293"/>
                      <a:pt x="514" y="294"/>
                      <a:pt x="513" y="295"/>
                    </a:cubicBezTo>
                    <a:cubicBezTo>
                      <a:pt x="511" y="296"/>
                      <a:pt x="510" y="297"/>
                      <a:pt x="508" y="297"/>
                    </a:cubicBezTo>
                    <a:cubicBezTo>
                      <a:pt x="506" y="297"/>
                      <a:pt x="504" y="296"/>
                      <a:pt x="501" y="295"/>
                    </a:cubicBezTo>
                    <a:cubicBezTo>
                      <a:pt x="501" y="295"/>
                      <a:pt x="500" y="295"/>
                      <a:pt x="500" y="295"/>
                    </a:cubicBezTo>
                    <a:cubicBezTo>
                      <a:pt x="498" y="295"/>
                      <a:pt x="496" y="296"/>
                      <a:pt x="495" y="298"/>
                    </a:cubicBezTo>
                    <a:cubicBezTo>
                      <a:pt x="494" y="301"/>
                      <a:pt x="494" y="303"/>
                      <a:pt x="496" y="305"/>
                    </a:cubicBezTo>
                    <a:cubicBezTo>
                      <a:pt x="496" y="305"/>
                      <a:pt x="496" y="305"/>
                      <a:pt x="496" y="305"/>
                    </a:cubicBezTo>
                    <a:cubicBezTo>
                      <a:pt x="497" y="309"/>
                      <a:pt x="499" y="312"/>
                      <a:pt x="503" y="312"/>
                    </a:cubicBezTo>
                    <a:cubicBezTo>
                      <a:pt x="504" y="312"/>
                      <a:pt x="505" y="312"/>
                      <a:pt x="505" y="312"/>
                    </a:cubicBezTo>
                    <a:cubicBezTo>
                      <a:pt x="506" y="312"/>
                      <a:pt x="506" y="312"/>
                      <a:pt x="506" y="312"/>
                    </a:cubicBezTo>
                    <a:cubicBezTo>
                      <a:pt x="508" y="312"/>
                      <a:pt x="508" y="315"/>
                      <a:pt x="508" y="316"/>
                    </a:cubicBezTo>
                    <a:cubicBezTo>
                      <a:pt x="508" y="318"/>
                      <a:pt x="509" y="319"/>
                      <a:pt x="510" y="320"/>
                    </a:cubicBezTo>
                    <a:cubicBezTo>
                      <a:pt x="511" y="322"/>
                      <a:pt x="510" y="323"/>
                      <a:pt x="508" y="324"/>
                    </a:cubicBezTo>
                    <a:cubicBezTo>
                      <a:pt x="505" y="325"/>
                      <a:pt x="502" y="326"/>
                      <a:pt x="499" y="326"/>
                    </a:cubicBezTo>
                    <a:cubicBezTo>
                      <a:pt x="497" y="326"/>
                      <a:pt x="494" y="325"/>
                      <a:pt x="492" y="324"/>
                    </a:cubicBezTo>
                    <a:cubicBezTo>
                      <a:pt x="490" y="322"/>
                      <a:pt x="488" y="322"/>
                      <a:pt x="485" y="322"/>
                    </a:cubicBezTo>
                    <a:cubicBezTo>
                      <a:pt x="484" y="322"/>
                      <a:pt x="484" y="322"/>
                      <a:pt x="483" y="322"/>
                    </a:cubicBezTo>
                    <a:cubicBezTo>
                      <a:pt x="482" y="322"/>
                      <a:pt x="482" y="322"/>
                      <a:pt x="482" y="322"/>
                    </a:cubicBezTo>
                    <a:cubicBezTo>
                      <a:pt x="481" y="322"/>
                      <a:pt x="481" y="322"/>
                      <a:pt x="480" y="322"/>
                    </a:cubicBezTo>
                    <a:cubicBezTo>
                      <a:pt x="475" y="319"/>
                      <a:pt x="469" y="318"/>
                      <a:pt x="463" y="317"/>
                    </a:cubicBezTo>
                    <a:cubicBezTo>
                      <a:pt x="458" y="316"/>
                      <a:pt x="454" y="314"/>
                      <a:pt x="450" y="310"/>
                    </a:cubicBezTo>
                    <a:cubicBezTo>
                      <a:pt x="445" y="303"/>
                      <a:pt x="438" y="299"/>
                      <a:pt x="430" y="297"/>
                    </a:cubicBezTo>
                    <a:cubicBezTo>
                      <a:pt x="425" y="296"/>
                      <a:pt x="421" y="293"/>
                      <a:pt x="416" y="293"/>
                    </a:cubicBezTo>
                    <a:cubicBezTo>
                      <a:pt x="413" y="293"/>
                      <a:pt x="412" y="291"/>
                      <a:pt x="412" y="288"/>
                    </a:cubicBezTo>
                    <a:cubicBezTo>
                      <a:pt x="413" y="285"/>
                      <a:pt x="412" y="281"/>
                      <a:pt x="408" y="280"/>
                    </a:cubicBezTo>
                    <a:cubicBezTo>
                      <a:pt x="402" y="277"/>
                      <a:pt x="397" y="273"/>
                      <a:pt x="390" y="272"/>
                    </a:cubicBezTo>
                    <a:cubicBezTo>
                      <a:pt x="386" y="272"/>
                      <a:pt x="382" y="271"/>
                      <a:pt x="378" y="270"/>
                    </a:cubicBezTo>
                    <a:cubicBezTo>
                      <a:pt x="374" y="269"/>
                      <a:pt x="374" y="269"/>
                      <a:pt x="375" y="265"/>
                    </a:cubicBezTo>
                    <a:cubicBezTo>
                      <a:pt x="377" y="259"/>
                      <a:pt x="381" y="258"/>
                      <a:pt x="386" y="258"/>
                    </a:cubicBezTo>
                    <a:cubicBezTo>
                      <a:pt x="386" y="258"/>
                      <a:pt x="386" y="258"/>
                      <a:pt x="386" y="258"/>
                    </a:cubicBezTo>
                    <a:cubicBezTo>
                      <a:pt x="386" y="258"/>
                      <a:pt x="386" y="258"/>
                      <a:pt x="386" y="258"/>
                    </a:cubicBezTo>
                    <a:cubicBezTo>
                      <a:pt x="388" y="258"/>
                      <a:pt x="389" y="258"/>
                      <a:pt x="389" y="256"/>
                    </a:cubicBezTo>
                    <a:cubicBezTo>
                      <a:pt x="389" y="255"/>
                      <a:pt x="389" y="253"/>
                      <a:pt x="391" y="253"/>
                    </a:cubicBezTo>
                    <a:cubicBezTo>
                      <a:pt x="391" y="252"/>
                      <a:pt x="391" y="252"/>
                      <a:pt x="392" y="252"/>
                    </a:cubicBezTo>
                    <a:cubicBezTo>
                      <a:pt x="393" y="252"/>
                      <a:pt x="394" y="254"/>
                      <a:pt x="395" y="255"/>
                    </a:cubicBezTo>
                    <a:cubicBezTo>
                      <a:pt x="395" y="256"/>
                      <a:pt x="396" y="257"/>
                      <a:pt x="397" y="257"/>
                    </a:cubicBezTo>
                    <a:cubicBezTo>
                      <a:pt x="397" y="248"/>
                      <a:pt x="406" y="247"/>
                      <a:pt x="411" y="242"/>
                    </a:cubicBezTo>
                    <a:cubicBezTo>
                      <a:pt x="412" y="241"/>
                      <a:pt x="414" y="240"/>
                      <a:pt x="415" y="238"/>
                    </a:cubicBezTo>
                    <a:cubicBezTo>
                      <a:pt x="413" y="240"/>
                      <a:pt x="410" y="242"/>
                      <a:pt x="408" y="242"/>
                    </a:cubicBezTo>
                    <a:cubicBezTo>
                      <a:pt x="406" y="242"/>
                      <a:pt x="405" y="241"/>
                      <a:pt x="403" y="241"/>
                    </a:cubicBezTo>
                    <a:cubicBezTo>
                      <a:pt x="403" y="240"/>
                      <a:pt x="403" y="240"/>
                      <a:pt x="402" y="240"/>
                    </a:cubicBezTo>
                    <a:cubicBezTo>
                      <a:pt x="401" y="240"/>
                      <a:pt x="400" y="242"/>
                      <a:pt x="399" y="243"/>
                    </a:cubicBezTo>
                    <a:cubicBezTo>
                      <a:pt x="398" y="244"/>
                      <a:pt x="396" y="246"/>
                      <a:pt x="394" y="246"/>
                    </a:cubicBezTo>
                    <a:cubicBezTo>
                      <a:pt x="391" y="246"/>
                      <a:pt x="388" y="248"/>
                      <a:pt x="385" y="251"/>
                    </a:cubicBezTo>
                    <a:cubicBezTo>
                      <a:pt x="382" y="254"/>
                      <a:pt x="378" y="257"/>
                      <a:pt x="374" y="260"/>
                    </a:cubicBezTo>
                    <a:cubicBezTo>
                      <a:pt x="371" y="262"/>
                      <a:pt x="369" y="263"/>
                      <a:pt x="366" y="263"/>
                    </a:cubicBezTo>
                    <a:cubicBezTo>
                      <a:pt x="365" y="263"/>
                      <a:pt x="363" y="262"/>
                      <a:pt x="361" y="261"/>
                    </a:cubicBezTo>
                    <a:cubicBezTo>
                      <a:pt x="360" y="260"/>
                      <a:pt x="358" y="260"/>
                      <a:pt x="356" y="260"/>
                    </a:cubicBezTo>
                    <a:cubicBezTo>
                      <a:pt x="356" y="259"/>
                      <a:pt x="356" y="259"/>
                      <a:pt x="356" y="259"/>
                    </a:cubicBezTo>
                    <a:cubicBezTo>
                      <a:pt x="355" y="261"/>
                      <a:pt x="353" y="262"/>
                      <a:pt x="352" y="263"/>
                    </a:cubicBezTo>
                    <a:cubicBezTo>
                      <a:pt x="350" y="264"/>
                      <a:pt x="348" y="265"/>
                      <a:pt x="348" y="268"/>
                    </a:cubicBezTo>
                    <a:cubicBezTo>
                      <a:pt x="348" y="268"/>
                      <a:pt x="348" y="269"/>
                      <a:pt x="347" y="269"/>
                    </a:cubicBezTo>
                    <a:cubicBezTo>
                      <a:pt x="342" y="272"/>
                      <a:pt x="341" y="278"/>
                      <a:pt x="338" y="283"/>
                    </a:cubicBezTo>
                    <a:cubicBezTo>
                      <a:pt x="335" y="287"/>
                      <a:pt x="332" y="289"/>
                      <a:pt x="327" y="289"/>
                    </a:cubicBezTo>
                    <a:cubicBezTo>
                      <a:pt x="327" y="289"/>
                      <a:pt x="327" y="289"/>
                      <a:pt x="327" y="289"/>
                    </a:cubicBezTo>
                    <a:cubicBezTo>
                      <a:pt x="327" y="289"/>
                      <a:pt x="327" y="289"/>
                      <a:pt x="327" y="289"/>
                    </a:cubicBezTo>
                    <a:cubicBezTo>
                      <a:pt x="325" y="289"/>
                      <a:pt x="323" y="290"/>
                      <a:pt x="322" y="292"/>
                    </a:cubicBezTo>
                    <a:cubicBezTo>
                      <a:pt x="322" y="294"/>
                      <a:pt x="322" y="295"/>
                      <a:pt x="324" y="297"/>
                    </a:cubicBezTo>
                    <a:cubicBezTo>
                      <a:pt x="325" y="298"/>
                      <a:pt x="328" y="299"/>
                      <a:pt x="325" y="302"/>
                    </a:cubicBezTo>
                    <a:cubicBezTo>
                      <a:pt x="324" y="303"/>
                      <a:pt x="323" y="303"/>
                      <a:pt x="322" y="303"/>
                    </a:cubicBezTo>
                    <a:cubicBezTo>
                      <a:pt x="321" y="303"/>
                      <a:pt x="319" y="303"/>
                      <a:pt x="318" y="302"/>
                    </a:cubicBezTo>
                    <a:cubicBezTo>
                      <a:pt x="318" y="301"/>
                      <a:pt x="317" y="301"/>
                      <a:pt x="317" y="301"/>
                    </a:cubicBezTo>
                    <a:cubicBezTo>
                      <a:pt x="317" y="301"/>
                      <a:pt x="317" y="301"/>
                      <a:pt x="316" y="301"/>
                    </a:cubicBezTo>
                    <a:cubicBezTo>
                      <a:pt x="315" y="302"/>
                      <a:pt x="314" y="302"/>
                      <a:pt x="313" y="302"/>
                    </a:cubicBezTo>
                    <a:cubicBezTo>
                      <a:pt x="310" y="302"/>
                      <a:pt x="307" y="301"/>
                      <a:pt x="305" y="300"/>
                    </a:cubicBezTo>
                    <a:cubicBezTo>
                      <a:pt x="304" y="300"/>
                      <a:pt x="303" y="300"/>
                      <a:pt x="302" y="300"/>
                    </a:cubicBezTo>
                    <a:cubicBezTo>
                      <a:pt x="301" y="300"/>
                      <a:pt x="301" y="300"/>
                      <a:pt x="300" y="302"/>
                    </a:cubicBezTo>
                    <a:cubicBezTo>
                      <a:pt x="299" y="300"/>
                      <a:pt x="298" y="298"/>
                      <a:pt x="296" y="298"/>
                    </a:cubicBezTo>
                    <a:cubicBezTo>
                      <a:pt x="295" y="298"/>
                      <a:pt x="294" y="299"/>
                      <a:pt x="293" y="300"/>
                    </a:cubicBezTo>
                    <a:cubicBezTo>
                      <a:pt x="293" y="300"/>
                      <a:pt x="292" y="301"/>
                      <a:pt x="292" y="301"/>
                    </a:cubicBezTo>
                    <a:cubicBezTo>
                      <a:pt x="291" y="301"/>
                      <a:pt x="290" y="299"/>
                      <a:pt x="290" y="298"/>
                    </a:cubicBezTo>
                    <a:cubicBezTo>
                      <a:pt x="291" y="296"/>
                      <a:pt x="289" y="296"/>
                      <a:pt x="287" y="295"/>
                    </a:cubicBezTo>
                    <a:cubicBezTo>
                      <a:pt x="283" y="294"/>
                      <a:pt x="279" y="293"/>
                      <a:pt x="274" y="293"/>
                    </a:cubicBezTo>
                    <a:cubicBezTo>
                      <a:pt x="274" y="293"/>
                      <a:pt x="273" y="293"/>
                      <a:pt x="273" y="293"/>
                    </a:cubicBezTo>
                    <a:cubicBezTo>
                      <a:pt x="271" y="293"/>
                      <a:pt x="270" y="293"/>
                      <a:pt x="269" y="295"/>
                    </a:cubicBezTo>
                    <a:cubicBezTo>
                      <a:pt x="268" y="302"/>
                      <a:pt x="265" y="308"/>
                      <a:pt x="259" y="311"/>
                    </a:cubicBezTo>
                    <a:cubicBezTo>
                      <a:pt x="248" y="319"/>
                      <a:pt x="248" y="329"/>
                      <a:pt x="250" y="341"/>
                    </a:cubicBezTo>
                    <a:cubicBezTo>
                      <a:pt x="252" y="346"/>
                      <a:pt x="254" y="351"/>
                      <a:pt x="254" y="356"/>
                    </a:cubicBezTo>
                    <a:cubicBezTo>
                      <a:pt x="254" y="356"/>
                      <a:pt x="254" y="356"/>
                      <a:pt x="254" y="356"/>
                    </a:cubicBezTo>
                    <a:cubicBezTo>
                      <a:pt x="257" y="360"/>
                      <a:pt x="258" y="365"/>
                      <a:pt x="260" y="369"/>
                    </a:cubicBezTo>
                    <a:cubicBezTo>
                      <a:pt x="260" y="372"/>
                      <a:pt x="260" y="374"/>
                      <a:pt x="257" y="376"/>
                    </a:cubicBezTo>
                    <a:cubicBezTo>
                      <a:pt x="254" y="379"/>
                      <a:pt x="251" y="383"/>
                      <a:pt x="250" y="387"/>
                    </a:cubicBezTo>
                    <a:cubicBezTo>
                      <a:pt x="250" y="389"/>
                      <a:pt x="249" y="390"/>
                      <a:pt x="247" y="390"/>
                    </a:cubicBezTo>
                    <a:cubicBezTo>
                      <a:pt x="247" y="390"/>
                      <a:pt x="247" y="390"/>
                      <a:pt x="247" y="390"/>
                    </a:cubicBezTo>
                    <a:cubicBezTo>
                      <a:pt x="246" y="390"/>
                      <a:pt x="246" y="390"/>
                      <a:pt x="246" y="390"/>
                    </a:cubicBezTo>
                    <a:cubicBezTo>
                      <a:pt x="243" y="390"/>
                      <a:pt x="244" y="392"/>
                      <a:pt x="245" y="394"/>
                    </a:cubicBezTo>
                    <a:cubicBezTo>
                      <a:pt x="245" y="395"/>
                      <a:pt x="246" y="396"/>
                      <a:pt x="246" y="397"/>
                    </a:cubicBezTo>
                    <a:cubicBezTo>
                      <a:pt x="245" y="399"/>
                      <a:pt x="245" y="400"/>
                      <a:pt x="243" y="400"/>
                    </a:cubicBezTo>
                    <a:cubicBezTo>
                      <a:pt x="243" y="400"/>
                      <a:pt x="243" y="400"/>
                      <a:pt x="242" y="400"/>
                    </a:cubicBezTo>
                    <a:cubicBezTo>
                      <a:pt x="241" y="399"/>
                      <a:pt x="240" y="399"/>
                      <a:pt x="240" y="399"/>
                    </a:cubicBezTo>
                    <a:cubicBezTo>
                      <a:pt x="238" y="399"/>
                      <a:pt x="237" y="400"/>
                      <a:pt x="236" y="400"/>
                    </a:cubicBezTo>
                    <a:cubicBezTo>
                      <a:pt x="227" y="404"/>
                      <a:pt x="219" y="408"/>
                      <a:pt x="210" y="408"/>
                    </a:cubicBezTo>
                    <a:cubicBezTo>
                      <a:pt x="209" y="408"/>
                      <a:pt x="207" y="408"/>
                      <a:pt x="206" y="407"/>
                    </a:cubicBezTo>
                    <a:cubicBezTo>
                      <a:pt x="205" y="407"/>
                      <a:pt x="205" y="407"/>
                      <a:pt x="204" y="407"/>
                    </a:cubicBezTo>
                    <a:cubicBezTo>
                      <a:pt x="202" y="407"/>
                      <a:pt x="200" y="408"/>
                      <a:pt x="198" y="408"/>
                    </a:cubicBezTo>
                    <a:cubicBezTo>
                      <a:pt x="197" y="408"/>
                      <a:pt x="196" y="408"/>
                      <a:pt x="195" y="408"/>
                    </a:cubicBezTo>
                    <a:cubicBezTo>
                      <a:pt x="188" y="406"/>
                      <a:pt x="181" y="397"/>
                      <a:pt x="182" y="389"/>
                    </a:cubicBezTo>
                    <a:cubicBezTo>
                      <a:pt x="183" y="386"/>
                      <a:pt x="180" y="383"/>
                      <a:pt x="176" y="383"/>
                    </a:cubicBezTo>
                    <a:cubicBezTo>
                      <a:pt x="176" y="383"/>
                      <a:pt x="175" y="383"/>
                      <a:pt x="175" y="383"/>
                    </a:cubicBezTo>
                    <a:cubicBezTo>
                      <a:pt x="172" y="383"/>
                      <a:pt x="171" y="385"/>
                      <a:pt x="168" y="386"/>
                    </a:cubicBezTo>
                    <a:cubicBezTo>
                      <a:pt x="163" y="389"/>
                      <a:pt x="159" y="391"/>
                      <a:pt x="155" y="397"/>
                    </a:cubicBezTo>
                    <a:cubicBezTo>
                      <a:pt x="152" y="404"/>
                      <a:pt x="147" y="409"/>
                      <a:pt x="138" y="409"/>
                    </a:cubicBezTo>
                    <a:cubicBezTo>
                      <a:pt x="137" y="409"/>
                      <a:pt x="135" y="409"/>
                      <a:pt x="133" y="408"/>
                    </a:cubicBezTo>
                    <a:cubicBezTo>
                      <a:pt x="129" y="407"/>
                      <a:pt x="126" y="408"/>
                      <a:pt x="123" y="406"/>
                    </a:cubicBezTo>
                    <a:cubicBezTo>
                      <a:pt x="121" y="403"/>
                      <a:pt x="118" y="402"/>
                      <a:pt x="117" y="398"/>
                    </a:cubicBezTo>
                    <a:cubicBezTo>
                      <a:pt x="117" y="394"/>
                      <a:pt x="111" y="391"/>
                      <a:pt x="107" y="391"/>
                    </a:cubicBezTo>
                    <a:cubicBezTo>
                      <a:pt x="107" y="391"/>
                      <a:pt x="106" y="391"/>
                      <a:pt x="106" y="391"/>
                    </a:cubicBezTo>
                    <a:cubicBezTo>
                      <a:pt x="106" y="391"/>
                      <a:pt x="105" y="391"/>
                      <a:pt x="105" y="391"/>
                    </a:cubicBezTo>
                    <a:cubicBezTo>
                      <a:pt x="102" y="396"/>
                      <a:pt x="97" y="399"/>
                      <a:pt x="94" y="404"/>
                    </a:cubicBezTo>
                    <a:cubicBezTo>
                      <a:pt x="92" y="407"/>
                      <a:pt x="91" y="411"/>
                      <a:pt x="91" y="414"/>
                    </a:cubicBezTo>
                    <a:cubicBezTo>
                      <a:pt x="90" y="419"/>
                      <a:pt x="88" y="423"/>
                      <a:pt x="87" y="427"/>
                    </a:cubicBezTo>
                    <a:cubicBezTo>
                      <a:pt x="86" y="431"/>
                      <a:pt x="81" y="431"/>
                      <a:pt x="78" y="432"/>
                    </a:cubicBezTo>
                    <a:cubicBezTo>
                      <a:pt x="74" y="433"/>
                      <a:pt x="72" y="435"/>
                      <a:pt x="71" y="437"/>
                    </a:cubicBezTo>
                    <a:cubicBezTo>
                      <a:pt x="69" y="440"/>
                      <a:pt x="67" y="443"/>
                      <a:pt x="64" y="444"/>
                    </a:cubicBezTo>
                    <a:cubicBezTo>
                      <a:pt x="61" y="446"/>
                      <a:pt x="61" y="450"/>
                      <a:pt x="57" y="451"/>
                    </a:cubicBezTo>
                    <a:cubicBezTo>
                      <a:pt x="56" y="451"/>
                      <a:pt x="55" y="452"/>
                      <a:pt x="54" y="452"/>
                    </a:cubicBezTo>
                    <a:cubicBezTo>
                      <a:pt x="54" y="452"/>
                      <a:pt x="53" y="452"/>
                      <a:pt x="53" y="451"/>
                    </a:cubicBezTo>
                    <a:cubicBezTo>
                      <a:pt x="49" y="450"/>
                      <a:pt x="44" y="450"/>
                      <a:pt x="40" y="449"/>
                    </a:cubicBezTo>
                    <a:cubicBezTo>
                      <a:pt x="40" y="449"/>
                      <a:pt x="40" y="449"/>
                      <a:pt x="40" y="449"/>
                    </a:cubicBezTo>
                    <a:cubicBezTo>
                      <a:pt x="40" y="449"/>
                      <a:pt x="40" y="449"/>
                      <a:pt x="40" y="449"/>
                    </a:cubicBezTo>
                    <a:cubicBezTo>
                      <a:pt x="40" y="449"/>
                      <a:pt x="40" y="449"/>
                      <a:pt x="40" y="449"/>
                    </a:cubicBezTo>
                    <a:cubicBezTo>
                      <a:pt x="40" y="449"/>
                      <a:pt x="39" y="449"/>
                      <a:pt x="39" y="449"/>
                    </a:cubicBezTo>
                    <a:cubicBezTo>
                      <a:pt x="37" y="449"/>
                      <a:pt x="35" y="451"/>
                      <a:pt x="34" y="451"/>
                    </a:cubicBezTo>
                    <a:cubicBezTo>
                      <a:pt x="33" y="451"/>
                      <a:pt x="32" y="451"/>
                      <a:pt x="32" y="449"/>
                    </a:cubicBezTo>
                    <a:cubicBezTo>
                      <a:pt x="30" y="446"/>
                      <a:pt x="29" y="444"/>
                      <a:pt x="28" y="440"/>
                    </a:cubicBezTo>
                    <a:cubicBezTo>
                      <a:pt x="28" y="440"/>
                      <a:pt x="28" y="440"/>
                      <a:pt x="28" y="440"/>
                    </a:cubicBezTo>
                    <a:cubicBezTo>
                      <a:pt x="22" y="432"/>
                      <a:pt x="18" y="423"/>
                      <a:pt x="13" y="414"/>
                    </a:cubicBezTo>
                    <a:cubicBezTo>
                      <a:pt x="12" y="411"/>
                      <a:pt x="12" y="409"/>
                      <a:pt x="14" y="406"/>
                    </a:cubicBezTo>
                    <a:cubicBezTo>
                      <a:pt x="16" y="403"/>
                      <a:pt x="16" y="400"/>
                      <a:pt x="15" y="397"/>
                    </a:cubicBezTo>
                    <a:cubicBezTo>
                      <a:pt x="15" y="394"/>
                      <a:pt x="15" y="392"/>
                      <a:pt x="17" y="389"/>
                    </a:cubicBezTo>
                    <a:cubicBezTo>
                      <a:pt x="21" y="386"/>
                      <a:pt x="20" y="378"/>
                      <a:pt x="16" y="375"/>
                    </a:cubicBezTo>
                    <a:cubicBezTo>
                      <a:pt x="13" y="373"/>
                      <a:pt x="10" y="370"/>
                      <a:pt x="7" y="368"/>
                    </a:cubicBezTo>
                    <a:cubicBezTo>
                      <a:pt x="5" y="366"/>
                      <a:pt x="5" y="364"/>
                      <a:pt x="6" y="362"/>
                    </a:cubicBezTo>
                    <a:cubicBezTo>
                      <a:pt x="7" y="361"/>
                      <a:pt x="8" y="360"/>
                      <a:pt x="9" y="360"/>
                    </a:cubicBezTo>
                    <a:cubicBezTo>
                      <a:pt x="10" y="360"/>
                      <a:pt x="11" y="361"/>
                      <a:pt x="12" y="361"/>
                    </a:cubicBezTo>
                    <a:cubicBezTo>
                      <a:pt x="14" y="363"/>
                      <a:pt x="17" y="364"/>
                      <a:pt x="19" y="364"/>
                    </a:cubicBezTo>
                    <a:cubicBezTo>
                      <a:pt x="22" y="364"/>
                      <a:pt x="25" y="363"/>
                      <a:pt x="28" y="361"/>
                    </a:cubicBezTo>
                    <a:cubicBezTo>
                      <a:pt x="32" y="358"/>
                      <a:pt x="31" y="354"/>
                      <a:pt x="31" y="349"/>
                    </a:cubicBezTo>
                    <a:cubicBezTo>
                      <a:pt x="30" y="347"/>
                      <a:pt x="29" y="344"/>
                      <a:pt x="29" y="341"/>
                    </a:cubicBezTo>
                    <a:cubicBezTo>
                      <a:pt x="27" y="333"/>
                      <a:pt x="29" y="326"/>
                      <a:pt x="31" y="318"/>
                    </a:cubicBezTo>
                    <a:cubicBezTo>
                      <a:pt x="32" y="308"/>
                      <a:pt x="32" y="298"/>
                      <a:pt x="24" y="289"/>
                    </a:cubicBezTo>
                    <a:cubicBezTo>
                      <a:pt x="24" y="289"/>
                      <a:pt x="24" y="288"/>
                      <a:pt x="24" y="288"/>
                    </a:cubicBezTo>
                    <a:cubicBezTo>
                      <a:pt x="24" y="286"/>
                      <a:pt x="23" y="283"/>
                      <a:pt x="26" y="283"/>
                    </a:cubicBezTo>
                    <a:cubicBezTo>
                      <a:pt x="26" y="283"/>
                      <a:pt x="26" y="283"/>
                      <a:pt x="27" y="283"/>
                    </a:cubicBezTo>
                    <a:cubicBezTo>
                      <a:pt x="28" y="281"/>
                      <a:pt x="30" y="281"/>
                      <a:pt x="31" y="281"/>
                    </a:cubicBezTo>
                    <a:cubicBezTo>
                      <a:pt x="34" y="281"/>
                      <a:pt x="37" y="283"/>
                      <a:pt x="39" y="283"/>
                    </a:cubicBezTo>
                    <a:cubicBezTo>
                      <a:pt x="39" y="283"/>
                      <a:pt x="40" y="283"/>
                      <a:pt x="40" y="283"/>
                    </a:cubicBezTo>
                    <a:cubicBezTo>
                      <a:pt x="43" y="283"/>
                      <a:pt x="45" y="281"/>
                      <a:pt x="47" y="280"/>
                    </a:cubicBezTo>
                    <a:cubicBezTo>
                      <a:pt x="49" y="279"/>
                      <a:pt x="48" y="278"/>
                      <a:pt x="47" y="277"/>
                    </a:cubicBezTo>
                    <a:cubicBezTo>
                      <a:pt x="46" y="276"/>
                      <a:pt x="46" y="275"/>
                      <a:pt x="47" y="274"/>
                    </a:cubicBezTo>
                    <a:cubicBezTo>
                      <a:pt x="48" y="273"/>
                      <a:pt x="48" y="273"/>
                      <a:pt x="49" y="273"/>
                    </a:cubicBezTo>
                    <a:cubicBezTo>
                      <a:pt x="50" y="273"/>
                      <a:pt x="50" y="273"/>
                      <a:pt x="51" y="274"/>
                    </a:cubicBezTo>
                    <a:cubicBezTo>
                      <a:pt x="54" y="276"/>
                      <a:pt x="56" y="279"/>
                      <a:pt x="59" y="282"/>
                    </a:cubicBezTo>
                    <a:cubicBezTo>
                      <a:pt x="59" y="283"/>
                      <a:pt x="60" y="284"/>
                      <a:pt x="61" y="284"/>
                    </a:cubicBezTo>
                    <a:cubicBezTo>
                      <a:pt x="62" y="284"/>
                      <a:pt x="63" y="283"/>
                      <a:pt x="63" y="281"/>
                    </a:cubicBezTo>
                    <a:cubicBezTo>
                      <a:pt x="64" y="279"/>
                      <a:pt x="66" y="278"/>
                      <a:pt x="68" y="278"/>
                    </a:cubicBezTo>
                    <a:cubicBezTo>
                      <a:pt x="68" y="278"/>
                      <a:pt x="68" y="278"/>
                      <a:pt x="68" y="278"/>
                    </a:cubicBezTo>
                    <a:cubicBezTo>
                      <a:pt x="68" y="278"/>
                      <a:pt x="69" y="278"/>
                      <a:pt x="69" y="278"/>
                    </a:cubicBezTo>
                    <a:cubicBezTo>
                      <a:pt x="69" y="278"/>
                      <a:pt x="70" y="278"/>
                      <a:pt x="70" y="278"/>
                    </a:cubicBezTo>
                    <a:cubicBezTo>
                      <a:pt x="72" y="276"/>
                      <a:pt x="73" y="276"/>
                      <a:pt x="74" y="276"/>
                    </a:cubicBezTo>
                    <a:cubicBezTo>
                      <a:pt x="76" y="276"/>
                      <a:pt x="77" y="277"/>
                      <a:pt x="79" y="279"/>
                    </a:cubicBezTo>
                    <a:cubicBezTo>
                      <a:pt x="81" y="282"/>
                      <a:pt x="84" y="284"/>
                      <a:pt x="83" y="289"/>
                    </a:cubicBezTo>
                    <a:cubicBezTo>
                      <a:pt x="83" y="289"/>
                      <a:pt x="84" y="289"/>
                      <a:pt x="84" y="289"/>
                    </a:cubicBezTo>
                    <a:cubicBezTo>
                      <a:pt x="84" y="289"/>
                      <a:pt x="84" y="289"/>
                      <a:pt x="84" y="289"/>
                    </a:cubicBezTo>
                    <a:cubicBezTo>
                      <a:pt x="87" y="289"/>
                      <a:pt x="89" y="286"/>
                      <a:pt x="90" y="284"/>
                    </a:cubicBezTo>
                    <a:cubicBezTo>
                      <a:pt x="90" y="281"/>
                      <a:pt x="91" y="279"/>
                      <a:pt x="91" y="276"/>
                    </a:cubicBezTo>
                    <a:cubicBezTo>
                      <a:pt x="90" y="274"/>
                      <a:pt x="93" y="273"/>
                      <a:pt x="95" y="272"/>
                    </a:cubicBezTo>
                    <a:cubicBezTo>
                      <a:pt x="96" y="271"/>
                      <a:pt x="97" y="271"/>
                      <a:pt x="98" y="271"/>
                    </a:cubicBezTo>
                    <a:cubicBezTo>
                      <a:pt x="101" y="271"/>
                      <a:pt x="105" y="273"/>
                      <a:pt x="107" y="276"/>
                    </a:cubicBezTo>
                    <a:cubicBezTo>
                      <a:pt x="109" y="280"/>
                      <a:pt x="105" y="282"/>
                      <a:pt x="105" y="285"/>
                    </a:cubicBezTo>
                    <a:cubicBezTo>
                      <a:pt x="105" y="286"/>
                      <a:pt x="105" y="286"/>
                      <a:pt x="104" y="286"/>
                    </a:cubicBezTo>
                    <a:cubicBezTo>
                      <a:pt x="104" y="286"/>
                      <a:pt x="103" y="286"/>
                      <a:pt x="102" y="286"/>
                    </a:cubicBezTo>
                    <a:cubicBezTo>
                      <a:pt x="101" y="285"/>
                      <a:pt x="100" y="285"/>
                      <a:pt x="100" y="285"/>
                    </a:cubicBezTo>
                    <a:cubicBezTo>
                      <a:pt x="99" y="285"/>
                      <a:pt x="99" y="285"/>
                      <a:pt x="99" y="285"/>
                    </a:cubicBezTo>
                    <a:cubicBezTo>
                      <a:pt x="97" y="287"/>
                      <a:pt x="95" y="288"/>
                      <a:pt x="95" y="290"/>
                    </a:cubicBezTo>
                    <a:cubicBezTo>
                      <a:pt x="95" y="291"/>
                      <a:pt x="94" y="292"/>
                      <a:pt x="95" y="292"/>
                    </a:cubicBezTo>
                    <a:cubicBezTo>
                      <a:pt x="95" y="292"/>
                      <a:pt x="95" y="292"/>
                      <a:pt x="95" y="292"/>
                    </a:cubicBezTo>
                    <a:cubicBezTo>
                      <a:pt x="96" y="292"/>
                      <a:pt x="96" y="292"/>
                      <a:pt x="97" y="292"/>
                    </a:cubicBezTo>
                    <a:cubicBezTo>
                      <a:pt x="99" y="290"/>
                      <a:pt x="101" y="290"/>
                      <a:pt x="103" y="290"/>
                    </a:cubicBezTo>
                    <a:cubicBezTo>
                      <a:pt x="105" y="290"/>
                      <a:pt x="108" y="291"/>
                      <a:pt x="110" y="291"/>
                    </a:cubicBezTo>
                    <a:cubicBezTo>
                      <a:pt x="113" y="291"/>
                      <a:pt x="114" y="293"/>
                      <a:pt x="112" y="295"/>
                    </a:cubicBezTo>
                    <a:cubicBezTo>
                      <a:pt x="107" y="300"/>
                      <a:pt x="109" y="306"/>
                      <a:pt x="109" y="312"/>
                    </a:cubicBezTo>
                    <a:cubicBezTo>
                      <a:pt x="109" y="312"/>
                      <a:pt x="109" y="313"/>
                      <a:pt x="110" y="313"/>
                    </a:cubicBezTo>
                    <a:cubicBezTo>
                      <a:pt x="110" y="313"/>
                      <a:pt x="110" y="314"/>
                      <a:pt x="110" y="314"/>
                    </a:cubicBezTo>
                    <a:cubicBezTo>
                      <a:pt x="111" y="314"/>
                      <a:pt x="111" y="313"/>
                      <a:pt x="112" y="312"/>
                    </a:cubicBezTo>
                    <a:cubicBezTo>
                      <a:pt x="113" y="310"/>
                      <a:pt x="114" y="309"/>
                      <a:pt x="114" y="307"/>
                    </a:cubicBezTo>
                    <a:cubicBezTo>
                      <a:pt x="116" y="300"/>
                      <a:pt x="121" y="296"/>
                      <a:pt x="127" y="293"/>
                    </a:cubicBezTo>
                    <a:cubicBezTo>
                      <a:pt x="128" y="292"/>
                      <a:pt x="128" y="291"/>
                      <a:pt x="129" y="290"/>
                    </a:cubicBezTo>
                    <a:cubicBezTo>
                      <a:pt x="130" y="288"/>
                      <a:pt x="131" y="287"/>
                      <a:pt x="132" y="287"/>
                    </a:cubicBezTo>
                    <a:cubicBezTo>
                      <a:pt x="133" y="287"/>
                      <a:pt x="134" y="288"/>
                      <a:pt x="135" y="289"/>
                    </a:cubicBezTo>
                    <a:cubicBezTo>
                      <a:pt x="136" y="291"/>
                      <a:pt x="137" y="291"/>
                      <a:pt x="139" y="291"/>
                    </a:cubicBezTo>
                    <a:cubicBezTo>
                      <a:pt x="139" y="291"/>
                      <a:pt x="140" y="291"/>
                      <a:pt x="141" y="290"/>
                    </a:cubicBezTo>
                    <a:cubicBezTo>
                      <a:pt x="143" y="288"/>
                      <a:pt x="145" y="287"/>
                      <a:pt x="148" y="287"/>
                    </a:cubicBezTo>
                    <a:cubicBezTo>
                      <a:pt x="151" y="286"/>
                      <a:pt x="153" y="284"/>
                      <a:pt x="153" y="280"/>
                    </a:cubicBezTo>
                    <a:cubicBezTo>
                      <a:pt x="154" y="277"/>
                      <a:pt x="155" y="273"/>
                      <a:pt x="156" y="269"/>
                    </a:cubicBezTo>
                    <a:cubicBezTo>
                      <a:pt x="156" y="268"/>
                      <a:pt x="156" y="267"/>
                      <a:pt x="158" y="267"/>
                    </a:cubicBezTo>
                    <a:cubicBezTo>
                      <a:pt x="158" y="267"/>
                      <a:pt x="158" y="267"/>
                      <a:pt x="158" y="267"/>
                    </a:cubicBezTo>
                    <a:cubicBezTo>
                      <a:pt x="160" y="267"/>
                      <a:pt x="162" y="267"/>
                      <a:pt x="164" y="268"/>
                    </a:cubicBezTo>
                    <a:cubicBezTo>
                      <a:pt x="166" y="268"/>
                      <a:pt x="167" y="269"/>
                      <a:pt x="167" y="270"/>
                    </a:cubicBezTo>
                    <a:cubicBezTo>
                      <a:pt x="166" y="274"/>
                      <a:pt x="169" y="274"/>
                      <a:pt x="171" y="274"/>
                    </a:cubicBezTo>
                    <a:cubicBezTo>
                      <a:pt x="174" y="274"/>
                      <a:pt x="176" y="276"/>
                      <a:pt x="179" y="276"/>
                    </a:cubicBezTo>
                    <a:cubicBezTo>
                      <a:pt x="179" y="276"/>
                      <a:pt x="179" y="275"/>
                      <a:pt x="180" y="275"/>
                    </a:cubicBezTo>
                    <a:cubicBezTo>
                      <a:pt x="180" y="275"/>
                      <a:pt x="180" y="275"/>
                      <a:pt x="180" y="275"/>
                    </a:cubicBezTo>
                    <a:cubicBezTo>
                      <a:pt x="182" y="275"/>
                      <a:pt x="183" y="277"/>
                      <a:pt x="182" y="279"/>
                    </a:cubicBezTo>
                    <a:cubicBezTo>
                      <a:pt x="181" y="281"/>
                      <a:pt x="182" y="282"/>
                      <a:pt x="184" y="284"/>
                    </a:cubicBezTo>
                    <a:cubicBezTo>
                      <a:pt x="186" y="287"/>
                      <a:pt x="190" y="290"/>
                      <a:pt x="190" y="295"/>
                    </a:cubicBezTo>
                    <a:cubicBezTo>
                      <a:pt x="190" y="295"/>
                      <a:pt x="190" y="296"/>
                      <a:pt x="190" y="296"/>
                    </a:cubicBezTo>
                    <a:cubicBezTo>
                      <a:pt x="194" y="299"/>
                      <a:pt x="194" y="299"/>
                      <a:pt x="189" y="302"/>
                    </a:cubicBezTo>
                    <a:cubicBezTo>
                      <a:pt x="188" y="303"/>
                      <a:pt x="187" y="304"/>
                      <a:pt x="187" y="306"/>
                    </a:cubicBezTo>
                    <a:cubicBezTo>
                      <a:pt x="188" y="308"/>
                      <a:pt x="189" y="309"/>
                      <a:pt x="191" y="309"/>
                    </a:cubicBezTo>
                    <a:cubicBezTo>
                      <a:pt x="192" y="310"/>
                      <a:pt x="192" y="310"/>
                      <a:pt x="193" y="310"/>
                    </a:cubicBezTo>
                    <a:cubicBezTo>
                      <a:pt x="194" y="310"/>
                      <a:pt x="195" y="309"/>
                      <a:pt x="196" y="309"/>
                    </a:cubicBezTo>
                    <a:cubicBezTo>
                      <a:pt x="199" y="308"/>
                      <a:pt x="201" y="307"/>
                      <a:pt x="204" y="307"/>
                    </a:cubicBezTo>
                    <a:cubicBezTo>
                      <a:pt x="205" y="307"/>
                      <a:pt x="207" y="307"/>
                      <a:pt x="208" y="308"/>
                    </a:cubicBezTo>
                    <a:cubicBezTo>
                      <a:pt x="208" y="308"/>
                      <a:pt x="209" y="308"/>
                      <a:pt x="209" y="308"/>
                    </a:cubicBezTo>
                    <a:cubicBezTo>
                      <a:pt x="210" y="308"/>
                      <a:pt x="211" y="307"/>
                      <a:pt x="211" y="305"/>
                    </a:cubicBezTo>
                    <a:cubicBezTo>
                      <a:pt x="210" y="301"/>
                      <a:pt x="212" y="300"/>
                      <a:pt x="216" y="300"/>
                    </a:cubicBezTo>
                    <a:cubicBezTo>
                      <a:pt x="217" y="300"/>
                      <a:pt x="219" y="300"/>
                      <a:pt x="220" y="298"/>
                    </a:cubicBezTo>
                    <a:cubicBezTo>
                      <a:pt x="221" y="296"/>
                      <a:pt x="222" y="295"/>
                      <a:pt x="219" y="293"/>
                    </a:cubicBezTo>
                    <a:cubicBezTo>
                      <a:pt x="218" y="292"/>
                      <a:pt x="216" y="290"/>
                      <a:pt x="217" y="288"/>
                    </a:cubicBezTo>
                    <a:cubicBezTo>
                      <a:pt x="218" y="286"/>
                      <a:pt x="219" y="286"/>
                      <a:pt x="220" y="286"/>
                    </a:cubicBezTo>
                    <a:cubicBezTo>
                      <a:pt x="221" y="286"/>
                      <a:pt x="221" y="286"/>
                      <a:pt x="222" y="286"/>
                    </a:cubicBezTo>
                    <a:cubicBezTo>
                      <a:pt x="222" y="286"/>
                      <a:pt x="222" y="286"/>
                      <a:pt x="222" y="286"/>
                    </a:cubicBezTo>
                    <a:cubicBezTo>
                      <a:pt x="224" y="286"/>
                      <a:pt x="226" y="286"/>
                      <a:pt x="228" y="286"/>
                    </a:cubicBezTo>
                    <a:cubicBezTo>
                      <a:pt x="229" y="286"/>
                      <a:pt x="230" y="286"/>
                      <a:pt x="231" y="286"/>
                    </a:cubicBezTo>
                    <a:cubicBezTo>
                      <a:pt x="232" y="286"/>
                      <a:pt x="232" y="286"/>
                      <a:pt x="232" y="286"/>
                    </a:cubicBezTo>
                    <a:cubicBezTo>
                      <a:pt x="235" y="286"/>
                      <a:pt x="234" y="284"/>
                      <a:pt x="235" y="282"/>
                    </a:cubicBezTo>
                    <a:cubicBezTo>
                      <a:pt x="235" y="280"/>
                      <a:pt x="235" y="277"/>
                      <a:pt x="232" y="276"/>
                    </a:cubicBezTo>
                    <a:cubicBezTo>
                      <a:pt x="230" y="276"/>
                      <a:pt x="227" y="276"/>
                      <a:pt x="226" y="274"/>
                    </a:cubicBezTo>
                    <a:cubicBezTo>
                      <a:pt x="225" y="273"/>
                      <a:pt x="225" y="270"/>
                      <a:pt x="225" y="268"/>
                    </a:cubicBezTo>
                    <a:cubicBezTo>
                      <a:pt x="225" y="265"/>
                      <a:pt x="225" y="262"/>
                      <a:pt x="225" y="259"/>
                    </a:cubicBezTo>
                    <a:cubicBezTo>
                      <a:pt x="225" y="256"/>
                      <a:pt x="224" y="254"/>
                      <a:pt x="228" y="252"/>
                    </a:cubicBezTo>
                    <a:cubicBezTo>
                      <a:pt x="230" y="251"/>
                      <a:pt x="231" y="247"/>
                      <a:pt x="231" y="245"/>
                    </a:cubicBezTo>
                    <a:cubicBezTo>
                      <a:pt x="232" y="244"/>
                      <a:pt x="231" y="243"/>
                      <a:pt x="230" y="243"/>
                    </a:cubicBezTo>
                    <a:cubicBezTo>
                      <a:pt x="230" y="243"/>
                      <a:pt x="229" y="242"/>
                      <a:pt x="229" y="242"/>
                    </a:cubicBezTo>
                    <a:cubicBezTo>
                      <a:pt x="229" y="242"/>
                      <a:pt x="229" y="243"/>
                      <a:pt x="228" y="243"/>
                    </a:cubicBezTo>
                    <a:cubicBezTo>
                      <a:pt x="228" y="244"/>
                      <a:pt x="227" y="245"/>
                      <a:pt x="226" y="245"/>
                    </a:cubicBezTo>
                    <a:cubicBezTo>
                      <a:pt x="226" y="245"/>
                      <a:pt x="225" y="244"/>
                      <a:pt x="224" y="244"/>
                    </a:cubicBezTo>
                    <a:cubicBezTo>
                      <a:pt x="222" y="242"/>
                      <a:pt x="223" y="241"/>
                      <a:pt x="224" y="240"/>
                    </a:cubicBezTo>
                    <a:cubicBezTo>
                      <a:pt x="224" y="239"/>
                      <a:pt x="226" y="238"/>
                      <a:pt x="225" y="237"/>
                    </a:cubicBezTo>
                    <a:cubicBezTo>
                      <a:pt x="221" y="235"/>
                      <a:pt x="224" y="232"/>
                      <a:pt x="225" y="230"/>
                    </a:cubicBezTo>
                    <a:cubicBezTo>
                      <a:pt x="225" y="228"/>
                      <a:pt x="226" y="227"/>
                      <a:pt x="228" y="227"/>
                    </a:cubicBezTo>
                    <a:cubicBezTo>
                      <a:pt x="228" y="227"/>
                      <a:pt x="228" y="227"/>
                      <a:pt x="228" y="227"/>
                    </a:cubicBezTo>
                    <a:cubicBezTo>
                      <a:pt x="228" y="227"/>
                      <a:pt x="228" y="227"/>
                      <a:pt x="228" y="227"/>
                    </a:cubicBezTo>
                    <a:cubicBezTo>
                      <a:pt x="231" y="227"/>
                      <a:pt x="231" y="226"/>
                      <a:pt x="230" y="224"/>
                    </a:cubicBezTo>
                    <a:cubicBezTo>
                      <a:pt x="229" y="222"/>
                      <a:pt x="226" y="222"/>
                      <a:pt x="226" y="220"/>
                    </a:cubicBezTo>
                    <a:cubicBezTo>
                      <a:pt x="227" y="217"/>
                      <a:pt x="230" y="218"/>
                      <a:pt x="232" y="217"/>
                    </a:cubicBezTo>
                    <a:cubicBezTo>
                      <a:pt x="234" y="216"/>
                      <a:pt x="234" y="216"/>
                      <a:pt x="235" y="216"/>
                    </a:cubicBezTo>
                    <a:cubicBezTo>
                      <a:pt x="237" y="216"/>
                      <a:pt x="238" y="217"/>
                      <a:pt x="239" y="220"/>
                    </a:cubicBezTo>
                    <a:cubicBezTo>
                      <a:pt x="240" y="223"/>
                      <a:pt x="241" y="227"/>
                      <a:pt x="246" y="228"/>
                    </a:cubicBezTo>
                    <a:cubicBezTo>
                      <a:pt x="247" y="228"/>
                      <a:pt x="247" y="230"/>
                      <a:pt x="248" y="232"/>
                    </a:cubicBezTo>
                    <a:cubicBezTo>
                      <a:pt x="249" y="232"/>
                      <a:pt x="249" y="234"/>
                      <a:pt x="250" y="234"/>
                    </a:cubicBezTo>
                    <a:cubicBezTo>
                      <a:pt x="250" y="234"/>
                      <a:pt x="250" y="234"/>
                      <a:pt x="250" y="233"/>
                    </a:cubicBezTo>
                    <a:cubicBezTo>
                      <a:pt x="252" y="233"/>
                      <a:pt x="252" y="232"/>
                      <a:pt x="253" y="231"/>
                    </a:cubicBezTo>
                    <a:cubicBezTo>
                      <a:pt x="253" y="229"/>
                      <a:pt x="255" y="228"/>
                      <a:pt x="256" y="228"/>
                    </a:cubicBezTo>
                    <a:cubicBezTo>
                      <a:pt x="257" y="228"/>
                      <a:pt x="258" y="228"/>
                      <a:pt x="259" y="229"/>
                    </a:cubicBezTo>
                    <a:cubicBezTo>
                      <a:pt x="260" y="232"/>
                      <a:pt x="265" y="233"/>
                      <a:pt x="262" y="237"/>
                    </a:cubicBezTo>
                    <a:cubicBezTo>
                      <a:pt x="265" y="243"/>
                      <a:pt x="268" y="249"/>
                      <a:pt x="273" y="253"/>
                    </a:cubicBezTo>
                    <a:cubicBezTo>
                      <a:pt x="273" y="253"/>
                      <a:pt x="273" y="253"/>
                      <a:pt x="274" y="253"/>
                    </a:cubicBezTo>
                    <a:cubicBezTo>
                      <a:pt x="274" y="253"/>
                      <a:pt x="274" y="253"/>
                      <a:pt x="275" y="252"/>
                    </a:cubicBezTo>
                    <a:cubicBezTo>
                      <a:pt x="275" y="252"/>
                      <a:pt x="275" y="251"/>
                      <a:pt x="276" y="251"/>
                    </a:cubicBezTo>
                    <a:cubicBezTo>
                      <a:pt x="278" y="248"/>
                      <a:pt x="281" y="247"/>
                      <a:pt x="283" y="247"/>
                    </a:cubicBezTo>
                    <a:cubicBezTo>
                      <a:pt x="285" y="247"/>
                      <a:pt x="288" y="249"/>
                      <a:pt x="290" y="252"/>
                    </a:cubicBezTo>
                    <a:cubicBezTo>
                      <a:pt x="291" y="254"/>
                      <a:pt x="292" y="256"/>
                      <a:pt x="293" y="258"/>
                    </a:cubicBezTo>
                    <a:cubicBezTo>
                      <a:pt x="295" y="255"/>
                      <a:pt x="298" y="252"/>
                      <a:pt x="300" y="250"/>
                    </a:cubicBezTo>
                    <a:cubicBezTo>
                      <a:pt x="303" y="249"/>
                      <a:pt x="302" y="247"/>
                      <a:pt x="300" y="246"/>
                    </a:cubicBezTo>
                    <a:cubicBezTo>
                      <a:pt x="294" y="245"/>
                      <a:pt x="290" y="241"/>
                      <a:pt x="285" y="239"/>
                    </a:cubicBezTo>
                    <a:cubicBezTo>
                      <a:pt x="283" y="238"/>
                      <a:pt x="285" y="232"/>
                      <a:pt x="288" y="230"/>
                    </a:cubicBezTo>
                    <a:cubicBezTo>
                      <a:pt x="290" y="230"/>
                      <a:pt x="290" y="229"/>
                      <a:pt x="291" y="227"/>
                    </a:cubicBezTo>
                    <a:cubicBezTo>
                      <a:pt x="292" y="226"/>
                      <a:pt x="292" y="224"/>
                      <a:pt x="293" y="224"/>
                    </a:cubicBezTo>
                    <a:cubicBezTo>
                      <a:pt x="293" y="224"/>
                      <a:pt x="293" y="224"/>
                      <a:pt x="294" y="224"/>
                    </a:cubicBezTo>
                    <a:cubicBezTo>
                      <a:pt x="296" y="225"/>
                      <a:pt x="299" y="226"/>
                      <a:pt x="299" y="228"/>
                    </a:cubicBezTo>
                    <a:cubicBezTo>
                      <a:pt x="300" y="231"/>
                      <a:pt x="303" y="233"/>
                      <a:pt x="305" y="235"/>
                    </a:cubicBezTo>
                    <a:cubicBezTo>
                      <a:pt x="306" y="236"/>
                      <a:pt x="306" y="236"/>
                      <a:pt x="307" y="236"/>
                    </a:cubicBezTo>
                    <a:cubicBezTo>
                      <a:pt x="308" y="236"/>
                      <a:pt x="310" y="235"/>
                      <a:pt x="311" y="235"/>
                    </a:cubicBezTo>
                    <a:cubicBezTo>
                      <a:pt x="312" y="234"/>
                      <a:pt x="312" y="234"/>
                      <a:pt x="313" y="234"/>
                    </a:cubicBezTo>
                    <a:cubicBezTo>
                      <a:pt x="314" y="234"/>
                      <a:pt x="315" y="235"/>
                      <a:pt x="316" y="237"/>
                    </a:cubicBezTo>
                    <a:cubicBezTo>
                      <a:pt x="318" y="243"/>
                      <a:pt x="323" y="246"/>
                      <a:pt x="330" y="246"/>
                    </a:cubicBezTo>
                    <a:cubicBezTo>
                      <a:pt x="330" y="246"/>
                      <a:pt x="330" y="246"/>
                      <a:pt x="330" y="246"/>
                    </a:cubicBezTo>
                    <a:cubicBezTo>
                      <a:pt x="330" y="246"/>
                      <a:pt x="330" y="246"/>
                      <a:pt x="330" y="246"/>
                    </a:cubicBezTo>
                    <a:cubicBezTo>
                      <a:pt x="334" y="246"/>
                      <a:pt x="337" y="248"/>
                      <a:pt x="338" y="252"/>
                    </a:cubicBezTo>
                    <a:cubicBezTo>
                      <a:pt x="338" y="255"/>
                      <a:pt x="341" y="255"/>
                      <a:pt x="343" y="255"/>
                    </a:cubicBezTo>
                    <a:cubicBezTo>
                      <a:pt x="344" y="255"/>
                      <a:pt x="346" y="256"/>
                      <a:pt x="347" y="257"/>
                    </a:cubicBezTo>
                    <a:cubicBezTo>
                      <a:pt x="349" y="259"/>
                      <a:pt x="351" y="260"/>
                      <a:pt x="352" y="260"/>
                    </a:cubicBezTo>
                    <a:cubicBezTo>
                      <a:pt x="354" y="260"/>
                      <a:pt x="355" y="259"/>
                      <a:pt x="356" y="258"/>
                    </a:cubicBezTo>
                    <a:cubicBezTo>
                      <a:pt x="357" y="258"/>
                      <a:pt x="358" y="257"/>
                      <a:pt x="358" y="257"/>
                    </a:cubicBezTo>
                    <a:cubicBezTo>
                      <a:pt x="360" y="257"/>
                      <a:pt x="361" y="258"/>
                      <a:pt x="362" y="259"/>
                    </a:cubicBezTo>
                    <a:cubicBezTo>
                      <a:pt x="364" y="260"/>
                      <a:pt x="365" y="260"/>
                      <a:pt x="366" y="260"/>
                    </a:cubicBezTo>
                    <a:cubicBezTo>
                      <a:pt x="367" y="260"/>
                      <a:pt x="368" y="259"/>
                      <a:pt x="368" y="255"/>
                    </a:cubicBezTo>
                    <a:cubicBezTo>
                      <a:pt x="369" y="250"/>
                      <a:pt x="370" y="244"/>
                      <a:pt x="369" y="239"/>
                    </a:cubicBezTo>
                    <a:cubicBezTo>
                      <a:pt x="369" y="238"/>
                      <a:pt x="369" y="237"/>
                      <a:pt x="370" y="236"/>
                    </a:cubicBezTo>
                    <a:cubicBezTo>
                      <a:pt x="371" y="235"/>
                      <a:pt x="371" y="234"/>
                      <a:pt x="370" y="233"/>
                    </a:cubicBezTo>
                    <a:cubicBezTo>
                      <a:pt x="368" y="231"/>
                      <a:pt x="367" y="230"/>
                      <a:pt x="366" y="228"/>
                    </a:cubicBezTo>
                    <a:cubicBezTo>
                      <a:pt x="364" y="224"/>
                      <a:pt x="364" y="223"/>
                      <a:pt x="368" y="220"/>
                    </a:cubicBezTo>
                    <a:cubicBezTo>
                      <a:pt x="367" y="219"/>
                      <a:pt x="365" y="218"/>
                      <a:pt x="363" y="218"/>
                    </a:cubicBezTo>
                    <a:cubicBezTo>
                      <a:pt x="360" y="217"/>
                      <a:pt x="359" y="216"/>
                      <a:pt x="361" y="213"/>
                    </a:cubicBezTo>
                    <a:cubicBezTo>
                      <a:pt x="363" y="211"/>
                      <a:pt x="363" y="208"/>
                      <a:pt x="360" y="206"/>
                    </a:cubicBezTo>
                    <a:cubicBezTo>
                      <a:pt x="359" y="205"/>
                      <a:pt x="360" y="203"/>
                      <a:pt x="361" y="202"/>
                    </a:cubicBezTo>
                    <a:cubicBezTo>
                      <a:pt x="361" y="201"/>
                      <a:pt x="362" y="201"/>
                      <a:pt x="362" y="201"/>
                    </a:cubicBezTo>
                    <a:cubicBezTo>
                      <a:pt x="363" y="201"/>
                      <a:pt x="363" y="201"/>
                      <a:pt x="364" y="201"/>
                    </a:cubicBezTo>
                    <a:cubicBezTo>
                      <a:pt x="365" y="201"/>
                      <a:pt x="367" y="202"/>
                      <a:pt x="369" y="202"/>
                    </a:cubicBezTo>
                    <a:cubicBezTo>
                      <a:pt x="372" y="203"/>
                      <a:pt x="373" y="204"/>
                      <a:pt x="373" y="207"/>
                    </a:cubicBezTo>
                    <a:cubicBezTo>
                      <a:pt x="372" y="209"/>
                      <a:pt x="373" y="210"/>
                      <a:pt x="375" y="211"/>
                    </a:cubicBezTo>
                    <a:cubicBezTo>
                      <a:pt x="379" y="212"/>
                      <a:pt x="384" y="214"/>
                      <a:pt x="385" y="219"/>
                    </a:cubicBezTo>
                    <a:cubicBezTo>
                      <a:pt x="386" y="222"/>
                      <a:pt x="390" y="225"/>
                      <a:pt x="394" y="225"/>
                    </a:cubicBezTo>
                    <a:cubicBezTo>
                      <a:pt x="394" y="225"/>
                      <a:pt x="394" y="224"/>
                      <a:pt x="394" y="224"/>
                    </a:cubicBezTo>
                    <a:cubicBezTo>
                      <a:pt x="395" y="224"/>
                      <a:pt x="396" y="224"/>
                      <a:pt x="396" y="224"/>
                    </a:cubicBezTo>
                    <a:cubicBezTo>
                      <a:pt x="397" y="219"/>
                      <a:pt x="405" y="218"/>
                      <a:pt x="404" y="210"/>
                    </a:cubicBezTo>
                    <a:cubicBezTo>
                      <a:pt x="403" y="210"/>
                      <a:pt x="401" y="211"/>
                      <a:pt x="400" y="211"/>
                    </a:cubicBezTo>
                    <a:cubicBezTo>
                      <a:pt x="399" y="211"/>
                      <a:pt x="398" y="210"/>
                      <a:pt x="397" y="210"/>
                    </a:cubicBezTo>
                    <a:cubicBezTo>
                      <a:pt x="395" y="210"/>
                      <a:pt x="393" y="210"/>
                      <a:pt x="391" y="210"/>
                    </a:cubicBezTo>
                    <a:cubicBezTo>
                      <a:pt x="390" y="209"/>
                      <a:pt x="389" y="209"/>
                      <a:pt x="389" y="208"/>
                    </a:cubicBezTo>
                    <a:cubicBezTo>
                      <a:pt x="389" y="206"/>
                      <a:pt x="389" y="205"/>
                      <a:pt x="390" y="205"/>
                    </a:cubicBezTo>
                    <a:cubicBezTo>
                      <a:pt x="392" y="204"/>
                      <a:pt x="393" y="203"/>
                      <a:pt x="393" y="201"/>
                    </a:cubicBezTo>
                    <a:cubicBezTo>
                      <a:pt x="394" y="196"/>
                      <a:pt x="398" y="195"/>
                      <a:pt x="402" y="193"/>
                    </a:cubicBezTo>
                    <a:cubicBezTo>
                      <a:pt x="403" y="192"/>
                      <a:pt x="405" y="191"/>
                      <a:pt x="405" y="190"/>
                    </a:cubicBezTo>
                    <a:cubicBezTo>
                      <a:pt x="404" y="188"/>
                      <a:pt x="402" y="187"/>
                      <a:pt x="400" y="187"/>
                    </a:cubicBezTo>
                    <a:cubicBezTo>
                      <a:pt x="399" y="187"/>
                      <a:pt x="399" y="187"/>
                      <a:pt x="398" y="187"/>
                    </a:cubicBezTo>
                    <a:cubicBezTo>
                      <a:pt x="397" y="187"/>
                      <a:pt x="397" y="187"/>
                      <a:pt x="396" y="187"/>
                    </a:cubicBezTo>
                    <a:cubicBezTo>
                      <a:pt x="396" y="187"/>
                      <a:pt x="396" y="187"/>
                      <a:pt x="396" y="187"/>
                    </a:cubicBezTo>
                    <a:cubicBezTo>
                      <a:pt x="393" y="187"/>
                      <a:pt x="392" y="185"/>
                      <a:pt x="392" y="183"/>
                    </a:cubicBezTo>
                    <a:cubicBezTo>
                      <a:pt x="391" y="180"/>
                      <a:pt x="392" y="179"/>
                      <a:pt x="394" y="178"/>
                    </a:cubicBezTo>
                    <a:cubicBezTo>
                      <a:pt x="395" y="178"/>
                      <a:pt x="395" y="178"/>
                      <a:pt x="395" y="177"/>
                    </a:cubicBezTo>
                    <a:cubicBezTo>
                      <a:pt x="395" y="175"/>
                      <a:pt x="394" y="175"/>
                      <a:pt x="393" y="175"/>
                    </a:cubicBezTo>
                    <a:cubicBezTo>
                      <a:pt x="390" y="174"/>
                      <a:pt x="386" y="173"/>
                      <a:pt x="383" y="172"/>
                    </a:cubicBezTo>
                    <a:cubicBezTo>
                      <a:pt x="382" y="172"/>
                      <a:pt x="380" y="172"/>
                      <a:pt x="380" y="171"/>
                    </a:cubicBezTo>
                    <a:cubicBezTo>
                      <a:pt x="379" y="170"/>
                      <a:pt x="378" y="170"/>
                      <a:pt x="378" y="170"/>
                    </a:cubicBezTo>
                    <a:cubicBezTo>
                      <a:pt x="377" y="170"/>
                      <a:pt x="377" y="170"/>
                      <a:pt x="376" y="170"/>
                    </a:cubicBezTo>
                    <a:cubicBezTo>
                      <a:pt x="375" y="170"/>
                      <a:pt x="375" y="171"/>
                      <a:pt x="374" y="171"/>
                    </a:cubicBezTo>
                    <a:cubicBezTo>
                      <a:pt x="372" y="171"/>
                      <a:pt x="371" y="169"/>
                      <a:pt x="371" y="168"/>
                    </a:cubicBezTo>
                    <a:cubicBezTo>
                      <a:pt x="368" y="163"/>
                      <a:pt x="365" y="161"/>
                      <a:pt x="360" y="161"/>
                    </a:cubicBezTo>
                    <a:cubicBezTo>
                      <a:pt x="359" y="161"/>
                      <a:pt x="359" y="161"/>
                      <a:pt x="358" y="161"/>
                    </a:cubicBezTo>
                    <a:cubicBezTo>
                      <a:pt x="356" y="161"/>
                      <a:pt x="354" y="161"/>
                      <a:pt x="353" y="161"/>
                    </a:cubicBezTo>
                    <a:cubicBezTo>
                      <a:pt x="351" y="161"/>
                      <a:pt x="349" y="161"/>
                      <a:pt x="347" y="159"/>
                    </a:cubicBezTo>
                    <a:cubicBezTo>
                      <a:pt x="347" y="158"/>
                      <a:pt x="347" y="158"/>
                      <a:pt x="347" y="158"/>
                    </a:cubicBezTo>
                    <a:cubicBezTo>
                      <a:pt x="346" y="158"/>
                      <a:pt x="345" y="159"/>
                      <a:pt x="345" y="160"/>
                    </a:cubicBezTo>
                    <a:cubicBezTo>
                      <a:pt x="344" y="161"/>
                      <a:pt x="343" y="162"/>
                      <a:pt x="341" y="162"/>
                    </a:cubicBezTo>
                    <a:cubicBezTo>
                      <a:pt x="340" y="162"/>
                      <a:pt x="340" y="161"/>
                      <a:pt x="339" y="161"/>
                    </a:cubicBezTo>
                    <a:cubicBezTo>
                      <a:pt x="337" y="160"/>
                      <a:pt x="336" y="160"/>
                      <a:pt x="334" y="160"/>
                    </a:cubicBezTo>
                    <a:cubicBezTo>
                      <a:pt x="333" y="160"/>
                      <a:pt x="331" y="160"/>
                      <a:pt x="329" y="160"/>
                    </a:cubicBezTo>
                    <a:cubicBezTo>
                      <a:pt x="329" y="160"/>
                      <a:pt x="329" y="160"/>
                      <a:pt x="329" y="160"/>
                    </a:cubicBezTo>
                    <a:cubicBezTo>
                      <a:pt x="327" y="160"/>
                      <a:pt x="325" y="160"/>
                      <a:pt x="324" y="157"/>
                    </a:cubicBezTo>
                    <a:cubicBezTo>
                      <a:pt x="324" y="157"/>
                      <a:pt x="324" y="156"/>
                      <a:pt x="323" y="155"/>
                    </a:cubicBezTo>
                    <a:cubicBezTo>
                      <a:pt x="318" y="151"/>
                      <a:pt x="319" y="146"/>
                      <a:pt x="323" y="141"/>
                    </a:cubicBezTo>
                    <a:cubicBezTo>
                      <a:pt x="325" y="139"/>
                      <a:pt x="327" y="136"/>
                      <a:pt x="328" y="134"/>
                    </a:cubicBezTo>
                    <a:cubicBezTo>
                      <a:pt x="329" y="133"/>
                      <a:pt x="330" y="132"/>
                      <a:pt x="329" y="131"/>
                    </a:cubicBezTo>
                    <a:cubicBezTo>
                      <a:pt x="328" y="128"/>
                      <a:pt x="329" y="128"/>
                      <a:pt x="331" y="128"/>
                    </a:cubicBezTo>
                    <a:cubicBezTo>
                      <a:pt x="332" y="128"/>
                      <a:pt x="333" y="128"/>
                      <a:pt x="333" y="128"/>
                    </a:cubicBezTo>
                    <a:cubicBezTo>
                      <a:pt x="336" y="128"/>
                      <a:pt x="339" y="129"/>
                      <a:pt x="341" y="131"/>
                    </a:cubicBezTo>
                    <a:cubicBezTo>
                      <a:pt x="342" y="132"/>
                      <a:pt x="342" y="133"/>
                      <a:pt x="343" y="133"/>
                    </a:cubicBezTo>
                    <a:cubicBezTo>
                      <a:pt x="344" y="133"/>
                      <a:pt x="344" y="133"/>
                      <a:pt x="345" y="132"/>
                    </a:cubicBezTo>
                    <a:cubicBezTo>
                      <a:pt x="346" y="131"/>
                      <a:pt x="345" y="130"/>
                      <a:pt x="345" y="129"/>
                    </a:cubicBezTo>
                    <a:cubicBezTo>
                      <a:pt x="342" y="125"/>
                      <a:pt x="344" y="121"/>
                      <a:pt x="347" y="119"/>
                    </a:cubicBezTo>
                    <a:cubicBezTo>
                      <a:pt x="350" y="116"/>
                      <a:pt x="353" y="113"/>
                      <a:pt x="355" y="109"/>
                    </a:cubicBezTo>
                    <a:cubicBezTo>
                      <a:pt x="356" y="107"/>
                      <a:pt x="356" y="106"/>
                      <a:pt x="358" y="106"/>
                    </a:cubicBezTo>
                    <a:cubicBezTo>
                      <a:pt x="358" y="106"/>
                      <a:pt x="359" y="106"/>
                      <a:pt x="360" y="106"/>
                    </a:cubicBezTo>
                    <a:cubicBezTo>
                      <a:pt x="360" y="107"/>
                      <a:pt x="361" y="107"/>
                      <a:pt x="361" y="107"/>
                    </a:cubicBezTo>
                    <a:cubicBezTo>
                      <a:pt x="363" y="107"/>
                      <a:pt x="364" y="106"/>
                      <a:pt x="364" y="103"/>
                    </a:cubicBezTo>
                    <a:cubicBezTo>
                      <a:pt x="364" y="100"/>
                      <a:pt x="365" y="97"/>
                      <a:pt x="365" y="94"/>
                    </a:cubicBezTo>
                    <a:cubicBezTo>
                      <a:pt x="365" y="91"/>
                      <a:pt x="366" y="90"/>
                      <a:pt x="368" y="90"/>
                    </a:cubicBezTo>
                    <a:cubicBezTo>
                      <a:pt x="369" y="90"/>
                      <a:pt x="369" y="90"/>
                      <a:pt x="370" y="90"/>
                    </a:cubicBezTo>
                    <a:cubicBezTo>
                      <a:pt x="371" y="91"/>
                      <a:pt x="372" y="91"/>
                      <a:pt x="372" y="91"/>
                    </a:cubicBezTo>
                    <a:cubicBezTo>
                      <a:pt x="373" y="91"/>
                      <a:pt x="373" y="91"/>
                      <a:pt x="374" y="89"/>
                    </a:cubicBezTo>
                    <a:cubicBezTo>
                      <a:pt x="374" y="87"/>
                      <a:pt x="372" y="88"/>
                      <a:pt x="371" y="87"/>
                    </a:cubicBezTo>
                    <a:cubicBezTo>
                      <a:pt x="370" y="87"/>
                      <a:pt x="367" y="87"/>
                      <a:pt x="368" y="85"/>
                    </a:cubicBezTo>
                    <a:cubicBezTo>
                      <a:pt x="369" y="83"/>
                      <a:pt x="369" y="80"/>
                      <a:pt x="372" y="80"/>
                    </a:cubicBezTo>
                    <a:cubicBezTo>
                      <a:pt x="372" y="80"/>
                      <a:pt x="372" y="80"/>
                      <a:pt x="372" y="81"/>
                    </a:cubicBezTo>
                    <a:cubicBezTo>
                      <a:pt x="373" y="81"/>
                      <a:pt x="373" y="81"/>
                      <a:pt x="374" y="81"/>
                    </a:cubicBezTo>
                    <a:cubicBezTo>
                      <a:pt x="375" y="81"/>
                      <a:pt x="376" y="81"/>
                      <a:pt x="376" y="81"/>
                    </a:cubicBezTo>
                    <a:cubicBezTo>
                      <a:pt x="378" y="81"/>
                      <a:pt x="378" y="80"/>
                      <a:pt x="377" y="76"/>
                    </a:cubicBezTo>
                    <a:cubicBezTo>
                      <a:pt x="377" y="75"/>
                      <a:pt x="377" y="74"/>
                      <a:pt x="379" y="73"/>
                    </a:cubicBezTo>
                    <a:cubicBezTo>
                      <a:pt x="380" y="73"/>
                      <a:pt x="382" y="72"/>
                      <a:pt x="383" y="72"/>
                    </a:cubicBezTo>
                    <a:cubicBezTo>
                      <a:pt x="388" y="72"/>
                      <a:pt x="392" y="75"/>
                      <a:pt x="394" y="81"/>
                    </a:cubicBezTo>
                    <a:cubicBezTo>
                      <a:pt x="396" y="80"/>
                      <a:pt x="398" y="79"/>
                      <a:pt x="400" y="79"/>
                    </a:cubicBezTo>
                    <a:cubicBezTo>
                      <a:pt x="402" y="78"/>
                      <a:pt x="403" y="77"/>
                      <a:pt x="403" y="75"/>
                    </a:cubicBezTo>
                    <a:cubicBezTo>
                      <a:pt x="403" y="74"/>
                      <a:pt x="403" y="73"/>
                      <a:pt x="403" y="73"/>
                    </a:cubicBezTo>
                    <a:cubicBezTo>
                      <a:pt x="404" y="73"/>
                      <a:pt x="404" y="73"/>
                      <a:pt x="404" y="73"/>
                    </a:cubicBezTo>
                    <a:cubicBezTo>
                      <a:pt x="404" y="73"/>
                      <a:pt x="404" y="73"/>
                      <a:pt x="404" y="73"/>
                    </a:cubicBezTo>
                    <a:cubicBezTo>
                      <a:pt x="407" y="73"/>
                      <a:pt x="409" y="71"/>
                      <a:pt x="411" y="71"/>
                    </a:cubicBezTo>
                    <a:cubicBezTo>
                      <a:pt x="412" y="71"/>
                      <a:pt x="412" y="71"/>
                      <a:pt x="412" y="71"/>
                    </a:cubicBezTo>
                    <a:cubicBezTo>
                      <a:pt x="413" y="71"/>
                      <a:pt x="414" y="71"/>
                      <a:pt x="414" y="71"/>
                    </a:cubicBezTo>
                    <a:cubicBezTo>
                      <a:pt x="418" y="71"/>
                      <a:pt x="420" y="68"/>
                      <a:pt x="419" y="64"/>
                    </a:cubicBezTo>
                    <a:cubicBezTo>
                      <a:pt x="419" y="59"/>
                      <a:pt x="422" y="55"/>
                      <a:pt x="426" y="55"/>
                    </a:cubicBezTo>
                    <a:cubicBezTo>
                      <a:pt x="427" y="55"/>
                      <a:pt x="427" y="55"/>
                      <a:pt x="427" y="56"/>
                    </a:cubicBezTo>
                    <a:cubicBezTo>
                      <a:pt x="428" y="55"/>
                      <a:pt x="428" y="55"/>
                      <a:pt x="428" y="55"/>
                    </a:cubicBezTo>
                    <a:cubicBezTo>
                      <a:pt x="428" y="49"/>
                      <a:pt x="428" y="48"/>
                      <a:pt x="422" y="45"/>
                    </a:cubicBezTo>
                    <a:cubicBezTo>
                      <a:pt x="418" y="44"/>
                      <a:pt x="417" y="42"/>
                      <a:pt x="419" y="38"/>
                    </a:cubicBezTo>
                    <a:cubicBezTo>
                      <a:pt x="419" y="36"/>
                      <a:pt x="418" y="36"/>
                      <a:pt x="416" y="36"/>
                    </a:cubicBezTo>
                    <a:cubicBezTo>
                      <a:pt x="416" y="36"/>
                      <a:pt x="416" y="36"/>
                      <a:pt x="415" y="36"/>
                    </a:cubicBezTo>
                    <a:cubicBezTo>
                      <a:pt x="414" y="36"/>
                      <a:pt x="413" y="36"/>
                      <a:pt x="412" y="36"/>
                    </a:cubicBezTo>
                    <a:cubicBezTo>
                      <a:pt x="411" y="36"/>
                      <a:pt x="410" y="36"/>
                      <a:pt x="409" y="35"/>
                    </a:cubicBezTo>
                    <a:cubicBezTo>
                      <a:pt x="405" y="32"/>
                      <a:pt x="405" y="28"/>
                      <a:pt x="404" y="24"/>
                    </a:cubicBezTo>
                    <a:cubicBezTo>
                      <a:pt x="403" y="23"/>
                      <a:pt x="403" y="22"/>
                      <a:pt x="405" y="21"/>
                    </a:cubicBezTo>
                    <a:cubicBezTo>
                      <a:pt x="405" y="21"/>
                      <a:pt x="406" y="20"/>
                      <a:pt x="406" y="20"/>
                    </a:cubicBezTo>
                    <a:cubicBezTo>
                      <a:pt x="407" y="20"/>
                      <a:pt x="407" y="21"/>
                      <a:pt x="408" y="21"/>
                    </a:cubicBezTo>
                    <a:cubicBezTo>
                      <a:pt x="409" y="24"/>
                      <a:pt x="411" y="24"/>
                      <a:pt x="414" y="24"/>
                    </a:cubicBezTo>
                    <a:cubicBezTo>
                      <a:pt x="414" y="24"/>
                      <a:pt x="414" y="24"/>
                      <a:pt x="415" y="24"/>
                    </a:cubicBezTo>
                    <a:cubicBezTo>
                      <a:pt x="415" y="24"/>
                      <a:pt x="415" y="24"/>
                      <a:pt x="416" y="24"/>
                    </a:cubicBezTo>
                    <a:cubicBezTo>
                      <a:pt x="417" y="24"/>
                      <a:pt x="418" y="25"/>
                      <a:pt x="418" y="27"/>
                    </a:cubicBezTo>
                    <a:cubicBezTo>
                      <a:pt x="418" y="28"/>
                      <a:pt x="419" y="28"/>
                      <a:pt x="419" y="28"/>
                    </a:cubicBezTo>
                    <a:cubicBezTo>
                      <a:pt x="420" y="28"/>
                      <a:pt x="421" y="28"/>
                      <a:pt x="421" y="27"/>
                    </a:cubicBezTo>
                    <a:cubicBezTo>
                      <a:pt x="423" y="25"/>
                      <a:pt x="424" y="22"/>
                      <a:pt x="426" y="21"/>
                    </a:cubicBezTo>
                    <a:cubicBezTo>
                      <a:pt x="428" y="20"/>
                      <a:pt x="427" y="14"/>
                      <a:pt x="425" y="12"/>
                    </a:cubicBezTo>
                    <a:cubicBezTo>
                      <a:pt x="425" y="12"/>
                      <a:pt x="424" y="11"/>
                      <a:pt x="424" y="11"/>
                    </a:cubicBezTo>
                    <a:cubicBezTo>
                      <a:pt x="422" y="9"/>
                      <a:pt x="420" y="8"/>
                      <a:pt x="422" y="5"/>
                    </a:cubicBezTo>
                    <a:cubicBezTo>
                      <a:pt x="423" y="5"/>
                      <a:pt x="424" y="4"/>
                      <a:pt x="425" y="4"/>
                    </a:cubicBezTo>
                    <a:cubicBezTo>
                      <a:pt x="426" y="4"/>
                      <a:pt x="427" y="4"/>
                      <a:pt x="428" y="5"/>
                    </a:cubicBezTo>
                    <a:cubicBezTo>
                      <a:pt x="431" y="8"/>
                      <a:pt x="435" y="8"/>
                      <a:pt x="438" y="9"/>
                    </a:cubicBezTo>
                    <a:cubicBezTo>
                      <a:pt x="439" y="9"/>
                      <a:pt x="440" y="9"/>
                      <a:pt x="441" y="9"/>
                    </a:cubicBezTo>
                    <a:cubicBezTo>
                      <a:pt x="443" y="9"/>
                      <a:pt x="445" y="9"/>
                      <a:pt x="446" y="5"/>
                    </a:cubicBezTo>
                    <a:cubicBezTo>
                      <a:pt x="447" y="4"/>
                      <a:pt x="447" y="4"/>
                      <a:pt x="448" y="4"/>
                    </a:cubicBezTo>
                    <a:moveTo>
                      <a:pt x="131" y="292"/>
                    </a:moveTo>
                    <a:cubicBezTo>
                      <a:pt x="131" y="291"/>
                      <a:pt x="132" y="291"/>
                      <a:pt x="133" y="291"/>
                    </a:cubicBezTo>
                    <a:cubicBezTo>
                      <a:pt x="132" y="291"/>
                      <a:pt x="132" y="291"/>
                      <a:pt x="132" y="291"/>
                    </a:cubicBezTo>
                    <a:cubicBezTo>
                      <a:pt x="131" y="291"/>
                      <a:pt x="131" y="291"/>
                      <a:pt x="131" y="292"/>
                    </a:cubicBezTo>
                    <a:moveTo>
                      <a:pt x="448" y="0"/>
                    </a:moveTo>
                    <a:cubicBezTo>
                      <a:pt x="448" y="0"/>
                      <a:pt x="448" y="0"/>
                      <a:pt x="448" y="0"/>
                    </a:cubicBezTo>
                    <a:cubicBezTo>
                      <a:pt x="445" y="0"/>
                      <a:pt x="443" y="2"/>
                      <a:pt x="442" y="4"/>
                    </a:cubicBezTo>
                    <a:cubicBezTo>
                      <a:pt x="442" y="5"/>
                      <a:pt x="442" y="5"/>
                      <a:pt x="441" y="5"/>
                    </a:cubicBezTo>
                    <a:cubicBezTo>
                      <a:pt x="441" y="5"/>
                      <a:pt x="440" y="5"/>
                      <a:pt x="439" y="5"/>
                    </a:cubicBezTo>
                    <a:cubicBezTo>
                      <a:pt x="438" y="5"/>
                      <a:pt x="437" y="5"/>
                      <a:pt x="437" y="4"/>
                    </a:cubicBezTo>
                    <a:cubicBezTo>
                      <a:pt x="434" y="4"/>
                      <a:pt x="432" y="3"/>
                      <a:pt x="431" y="2"/>
                    </a:cubicBezTo>
                    <a:cubicBezTo>
                      <a:pt x="429" y="1"/>
                      <a:pt x="427" y="0"/>
                      <a:pt x="425" y="0"/>
                    </a:cubicBezTo>
                    <a:cubicBezTo>
                      <a:pt x="423" y="0"/>
                      <a:pt x="421" y="1"/>
                      <a:pt x="419" y="3"/>
                    </a:cubicBezTo>
                    <a:cubicBezTo>
                      <a:pt x="417" y="5"/>
                      <a:pt x="417" y="7"/>
                      <a:pt x="417" y="8"/>
                    </a:cubicBezTo>
                    <a:cubicBezTo>
                      <a:pt x="418" y="11"/>
                      <a:pt x="420" y="13"/>
                      <a:pt x="421" y="14"/>
                    </a:cubicBezTo>
                    <a:cubicBezTo>
                      <a:pt x="422" y="14"/>
                      <a:pt x="422" y="14"/>
                      <a:pt x="422" y="14"/>
                    </a:cubicBezTo>
                    <a:cubicBezTo>
                      <a:pt x="422" y="15"/>
                      <a:pt x="423" y="15"/>
                      <a:pt x="423" y="15"/>
                    </a:cubicBezTo>
                    <a:cubicBezTo>
                      <a:pt x="423" y="15"/>
                      <a:pt x="423" y="17"/>
                      <a:pt x="423" y="18"/>
                    </a:cubicBezTo>
                    <a:cubicBezTo>
                      <a:pt x="422" y="19"/>
                      <a:pt x="421" y="21"/>
                      <a:pt x="420" y="22"/>
                    </a:cubicBezTo>
                    <a:cubicBezTo>
                      <a:pt x="419" y="21"/>
                      <a:pt x="417" y="20"/>
                      <a:pt x="416" y="20"/>
                    </a:cubicBezTo>
                    <a:cubicBezTo>
                      <a:pt x="415" y="20"/>
                      <a:pt x="415" y="20"/>
                      <a:pt x="415" y="20"/>
                    </a:cubicBezTo>
                    <a:cubicBezTo>
                      <a:pt x="415" y="20"/>
                      <a:pt x="415" y="20"/>
                      <a:pt x="415" y="20"/>
                    </a:cubicBezTo>
                    <a:cubicBezTo>
                      <a:pt x="414" y="20"/>
                      <a:pt x="414" y="20"/>
                      <a:pt x="414" y="20"/>
                    </a:cubicBezTo>
                    <a:cubicBezTo>
                      <a:pt x="412" y="20"/>
                      <a:pt x="411" y="20"/>
                      <a:pt x="411" y="20"/>
                    </a:cubicBezTo>
                    <a:cubicBezTo>
                      <a:pt x="410" y="18"/>
                      <a:pt x="408" y="16"/>
                      <a:pt x="406" y="16"/>
                    </a:cubicBezTo>
                    <a:cubicBezTo>
                      <a:pt x="405" y="16"/>
                      <a:pt x="404" y="17"/>
                      <a:pt x="403" y="17"/>
                    </a:cubicBezTo>
                    <a:cubicBezTo>
                      <a:pt x="400" y="19"/>
                      <a:pt x="399" y="22"/>
                      <a:pt x="400" y="26"/>
                    </a:cubicBezTo>
                    <a:cubicBezTo>
                      <a:pt x="400" y="27"/>
                      <a:pt x="401" y="27"/>
                      <a:pt x="401" y="28"/>
                    </a:cubicBezTo>
                    <a:cubicBezTo>
                      <a:pt x="402" y="32"/>
                      <a:pt x="403" y="35"/>
                      <a:pt x="406" y="38"/>
                    </a:cubicBezTo>
                    <a:cubicBezTo>
                      <a:pt x="408" y="40"/>
                      <a:pt x="411" y="40"/>
                      <a:pt x="412" y="40"/>
                    </a:cubicBezTo>
                    <a:cubicBezTo>
                      <a:pt x="413" y="40"/>
                      <a:pt x="413" y="40"/>
                      <a:pt x="414" y="40"/>
                    </a:cubicBezTo>
                    <a:cubicBezTo>
                      <a:pt x="414" y="40"/>
                      <a:pt x="414" y="40"/>
                      <a:pt x="414" y="40"/>
                    </a:cubicBezTo>
                    <a:cubicBezTo>
                      <a:pt x="414" y="43"/>
                      <a:pt x="415" y="46"/>
                      <a:pt x="420" y="49"/>
                    </a:cubicBezTo>
                    <a:cubicBezTo>
                      <a:pt x="421" y="49"/>
                      <a:pt x="423" y="50"/>
                      <a:pt x="424" y="51"/>
                    </a:cubicBezTo>
                    <a:cubicBezTo>
                      <a:pt x="424" y="51"/>
                      <a:pt x="424" y="51"/>
                      <a:pt x="424" y="52"/>
                    </a:cubicBezTo>
                    <a:cubicBezTo>
                      <a:pt x="422" y="52"/>
                      <a:pt x="420" y="53"/>
                      <a:pt x="418" y="55"/>
                    </a:cubicBezTo>
                    <a:cubicBezTo>
                      <a:pt x="416" y="58"/>
                      <a:pt x="415" y="61"/>
                      <a:pt x="415" y="65"/>
                    </a:cubicBezTo>
                    <a:cubicBezTo>
                      <a:pt x="416" y="66"/>
                      <a:pt x="415" y="67"/>
                      <a:pt x="415" y="67"/>
                    </a:cubicBezTo>
                    <a:cubicBezTo>
                      <a:pt x="415" y="67"/>
                      <a:pt x="415" y="67"/>
                      <a:pt x="414" y="67"/>
                    </a:cubicBezTo>
                    <a:cubicBezTo>
                      <a:pt x="414" y="67"/>
                      <a:pt x="414" y="67"/>
                      <a:pt x="413" y="67"/>
                    </a:cubicBezTo>
                    <a:cubicBezTo>
                      <a:pt x="413" y="67"/>
                      <a:pt x="412" y="67"/>
                      <a:pt x="411" y="67"/>
                    </a:cubicBezTo>
                    <a:cubicBezTo>
                      <a:pt x="409" y="67"/>
                      <a:pt x="408" y="68"/>
                      <a:pt x="406" y="68"/>
                    </a:cubicBezTo>
                    <a:cubicBezTo>
                      <a:pt x="405" y="69"/>
                      <a:pt x="405" y="69"/>
                      <a:pt x="404" y="69"/>
                    </a:cubicBezTo>
                    <a:cubicBezTo>
                      <a:pt x="404" y="69"/>
                      <a:pt x="404" y="69"/>
                      <a:pt x="403" y="69"/>
                    </a:cubicBezTo>
                    <a:cubicBezTo>
                      <a:pt x="402" y="69"/>
                      <a:pt x="401" y="69"/>
                      <a:pt x="400" y="71"/>
                    </a:cubicBezTo>
                    <a:cubicBezTo>
                      <a:pt x="399" y="72"/>
                      <a:pt x="399" y="73"/>
                      <a:pt x="399" y="75"/>
                    </a:cubicBezTo>
                    <a:cubicBezTo>
                      <a:pt x="399" y="75"/>
                      <a:pt x="399" y="75"/>
                      <a:pt x="399" y="75"/>
                    </a:cubicBezTo>
                    <a:cubicBezTo>
                      <a:pt x="398" y="75"/>
                      <a:pt x="397" y="75"/>
                      <a:pt x="396" y="76"/>
                    </a:cubicBezTo>
                    <a:cubicBezTo>
                      <a:pt x="393" y="71"/>
                      <a:pt x="388" y="68"/>
                      <a:pt x="383" y="68"/>
                    </a:cubicBezTo>
                    <a:cubicBezTo>
                      <a:pt x="381" y="68"/>
                      <a:pt x="379" y="69"/>
                      <a:pt x="377" y="70"/>
                    </a:cubicBezTo>
                    <a:cubicBezTo>
                      <a:pt x="374" y="71"/>
                      <a:pt x="373" y="73"/>
                      <a:pt x="374" y="77"/>
                    </a:cubicBezTo>
                    <a:cubicBezTo>
                      <a:pt x="374" y="77"/>
                      <a:pt x="374" y="77"/>
                      <a:pt x="374" y="77"/>
                    </a:cubicBezTo>
                    <a:cubicBezTo>
                      <a:pt x="373" y="77"/>
                      <a:pt x="373" y="77"/>
                      <a:pt x="373" y="77"/>
                    </a:cubicBezTo>
                    <a:cubicBezTo>
                      <a:pt x="373" y="77"/>
                      <a:pt x="373" y="77"/>
                      <a:pt x="373" y="77"/>
                    </a:cubicBezTo>
                    <a:cubicBezTo>
                      <a:pt x="372" y="77"/>
                      <a:pt x="372" y="77"/>
                      <a:pt x="372" y="77"/>
                    </a:cubicBezTo>
                    <a:cubicBezTo>
                      <a:pt x="367" y="77"/>
                      <a:pt x="365" y="81"/>
                      <a:pt x="364" y="83"/>
                    </a:cubicBezTo>
                    <a:cubicBezTo>
                      <a:pt x="364" y="83"/>
                      <a:pt x="364" y="83"/>
                      <a:pt x="364" y="83"/>
                    </a:cubicBezTo>
                    <a:cubicBezTo>
                      <a:pt x="364" y="85"/>
                      <a:pt x="364" y="86"/>
                      <a:pt x="364" y="87"/>
                    </a:cubicBezTo>
                    <a:cubicBezTo>
                      <a:pt x="363" y="88"/>
                      <a:pt x="361" y="90"/>
                      <a:pt x="361" y="94"/>
                    </a:cubicBezTo>
                    <a:cubicBezTo>
                      <a:pt x="361" y="95"/>
                      <a:pt x="361" y="97"/>
                      <a:pt x="361" y="98"/>
                    </a:cubicBezTo>
                    <a:cubicBezTo>
                      <a:pt x="360" y="99"/>
                      <a:pt x="360" y="101"/>
                      <a:pt x="360" y="102"/>
                    </a:cubicBezTo>
                    <a:cubicBezTo>
                      <a:pt x="359" y="102"/>
                      <a:pt x="359" y="102"/>
                      <a:pt x="358" y="102"/>
                    </a:cubicBezTo>
                    <a:cubicBezTo>
                      <a:pt x="354" y="102"/>
                      <a:pt x="352" y="105"/>
                      <a:pt x="351" y="107"/>
                    </a:cubicBezTo>
                    <a:cubicBezTo>
                      <a:pt x="349" y="111"/>
                      <a:pt x="347" y="114"/>
                      <a:pt x="344" y="116"/>
                    </a:cubicBezTo>
                    <a:cubicBezTo>
                      <a:pt x="341" y="119"/>
                      <a:pt x="339" y="122"/>
                      <a:pt x="339" y="125"/>
                    </a:cubicBezTo>
                    <a:cubicBezTo>
                      <a:pt x="338" y="124"/>
                      <a:pt x="336" y="124"/>
                      <a:pt x="333" y="124"/>
                    </a:cubicBezTo>
                    <a:cubicBezTo>
                      <a:pt x="333" y="124"/>
                      <a:pt x="333" y="124"/>
                      <a:pt x="333" y="124"/>
                    </a:cubicBezTo>
                    <a:cubicBezTo>
                      <a:pt x="332" y="124"/>
                      <a:pt x="331" y="124"/>
                      <a:pt x="331" y="124"/>
                    </a:cubicBezTo>
                    <a:cubicBezTo>
                      <a:pt x="328" y="124"/>
                      <a:pt x="327" y="125"/>
                      <a:pt x="326" y="126"/>
                    </a:cubicBezTo>
                    <a:cubicBezTo>
                      <a:pt x="325" y="128"/>
                      <a:pt x="325" y="130"/>
                      <a:pt x="325" y="132"/>
                    </a:cubicBezTo>
                    <a:cubicBezTo>
                      <a:pt x="325" y="132"/>
                      <a:pt x="325" y="132"/>
                      <a:pt x="325" y="132"/>
                    </a:cubicBezTo>
                    <a:cubicBezTo>
                      <a:pt x="325" y="133"/>
                      <a:pt x="324" y="133"/>
                      <a:pt x="324" y="134"/>
                    </a:cubicBezTo>
                    <a:cubicBezTo>
                      <a:pt x="323" y="136"/>
                      <a:pt x="322" y="137"/>
                      <a:pt x="321" y="139"/>
                    </a:cubicBezTo>
                    <a:cubicBezTo>
                      <a:pt x="317" y="142"/>
                      <a:pt x="316" y="146"/>
                      <a:pt x="316" y="149"/>
                    </a:cubicBezTo>
                    <a:cubicBezTo>
                      <a:pt x="316" y="152"/>
                      <a:pt x="317" y="155"/>
                      <a:pt x="320" y="158"/>
                    </a:cubicBezTo>
                    <a:cubicBezTo>
                      <a:pt x="320" y="158"/>
                      <a:pt x="320" y="158"/>
                      <a:pt x="321" y="159"/>
                    </a:cubicBezTo>
                    <a:cubicBezTo>
                      <a:pt x="322" y="164"/>
                      <a:pt x="327" y="164"/>
                      <a:pt x="329" y="164"/>
                    </a:cubicBezTo>
                    <a:cubicBezTo>
                      <a:pt x="329" y="164"/>
                      <a:pt x="329" y="164"/>
                      <a:pt x="329" y="164"/>
                    </a:cubicBezTo>
                    <a:cubicBezTo>
                      <a:pt x="330" y="164"/>
                      <a:pt x="331" y="164"/>
                      <a:pt x="332" y="164"/>
                    </a:cubicBezTo>
                    <a:cubicBezTo>
                      <a:pt x="333" y="164"/>
                      <a:pt x="333" y="164"/>
                      <a:pt x="334" y="164"/>
                    </a:cubicBezTo>
                    <a:cubicBezTo>
                      <a:pt x="335" y="164"/>
                      <a:pt x="336" y="164"/>
                      <a:pt x="337" y="164"/>
                    </a:cubicBezTo>
                    <a:cubicBezTo>
                      <a:pt x="338" y="165"/>
                      <a:pt x="340" y="166"/>
                      <a:pt x="341" y="166"/>
                    </a:cubicBezTo>
                    <a:cubicBezTo>
                      <a:pt x="343" y="166"/>
                      <a:pt x="345" y="165"/>
                      <a:pt x="347" y="163"/>
                    </a:cubicBezTo>
                    <a:cubicBezTo>
                      <a:pt x="348" y="165"/>
                      <a:pt x="350" y="165"/>
                      <a:pt x="353" y="165"/>
                    </a:cubicBezTo>
                    <a:cubicBezTo>
                      <a:pt x="354" y="165"/>
                      <a:pt x="355" y="165"/>
                      <a:pt x="356" y="165"/>
                    </a:cubicBezTo>
                    <a:cubicBezTo>
                      <a:pt x="357" y="165"/>
                      <a:pt x="358" y="165"/>
                      <a:pt x="358" y="165"/>
                    </a:cubicBezTo>
                    <a:cubicBezTo>
                      <a:pt x="359" y="165"/>
                      <a:pt x="359" y="165"/>
                      <a:pt x="360" y="165"/>
                    </a:cubicBezTo>
                    <a:cubicBezTo>
                      <a:pt x="364" y="165"/>
                      <a:pt x="365" y="166"/>
                      <a:pt x="367" y="169"/>
                    </a:cubicBezTo>
                    <a:cubicBezTo>
                      <a:pt x="369" y="174"/>
                      <a:pt x="372" y="174"/>
                      <a:pt x="374" y="174"/>
                    </a:cubicBezTo>
                    <a:cubicBezTo>
                      <a:pt x="375" y="174"/>
                      <a:pt x="376" y="174"/>
                      <a:pt x="377" y="174"/>
                    </a:cubicBezTo>
                    <a:cubicBezTo>
                      <a:pt x="378" y="176"/>
                      <a:pt x="380" y="176"/>
                      <a:pt x="382" y="176"/>
                    </a:cubicBezTo>
                    <a:cubicBezTo>
                      <a:pt x="382" y="176"/>
                      <a:pt x="382" y="176"/>
                      <a:pt x="382" y="176"/>
                    </a:cubicBezTo>
                    <a:cubicBezTo>
                      <a:pt x="384" y="177"/>
                      <a:pt x="386" y="177"/>
                      <a:pt x="388" y="178"/>
                    </a:cubicBezTo>
                    <a:cubicBezTo>
                      <a:pt x="387" y="179"/>
                      <a:pt x="387" y="181"/>
                      <a:pt x="388" y="184"/>
                    </a:cubicBezTo>
                    <a:cubicBezTo>
                      <a:pt x="388" y="184"/>
                      <a:pt x="388" y="184"/>
                      <a:pt x="388" y="184"/>
                    </a:cubicBezTo>
                    <a:cubicBezTo>
                      <a:pt x="389" y="186"/>
                      <a:pt x="390" y="191"/>
                      <a:pt x="396" y="191"/>
                    </a:cubicBezTo>
                    <a:cubicBezTo>
                      <a:pt x="396" y="191"/>
                      <a:pt x="396" y="191"/>
                      <a:pt x="397" y="191"/>
                    </a:cubicBezTo>
                    <a:cubicBezTo>
                      <a:pt x="394" y="193"/>
                      <a:pt x="390" y="195"/>
                      <a:pt x="389" y="200"/>
                    </a:cubicBezTo>
                    <a:cubicBezTo>
                      <a:pt x="389" y="201"/>
                      <a:pt x="389" y="201"/>
                      <a:pt x="389" y="201"/>
                    </a:cubicBezTo>
                    <a:cubicBezTo>
                      <a:pt x="386" y="203"/>
                      <a:pt x="384" y="206"/>
                      <a:pt x="385" y="209"/>
                    </a:cubicBezTo>
                    <a:cubicBezTo>
                      <a:pt x="386" y="211"/>
                      <a:pt x="388" y="213"/>
                      <a:pt x="391" y="214"/>
                    </a:cubicBezTo>
                    <a:cubicBezTo>
                      <a:pt x="392" y="214"/>
                      <a:pt x="392" y="214"/>
                      <a:pt x="392" y="214"/>
                    </a:cubicBezTo>
                    <a:cubicBezTo>
                      <a:pt x="393" y="214"/>
                      <a:pt x="395" y="214"/>
                      <a:pt x="397" y="214"/>
                    </a:cubicBezTo>
                    <a:cubicBezTo>
                      <a:pt x="397" y="214"/>
                      <a:pt x="398" y="214"/>
                      <a:pt x="399" y="214"/>
                    </a:cubicBezTo>
                    <a:cubicBezTo>
                      <a:pt x="398" y="215"/>
                      <a:pt x="398" y="215"/>
                      <a:pt x="397" y="216"/>
                    </a:cubicBezTo>
                    <a:cubicBezTo>
                      <a:pt x="396" y="217"/>
                      <a:pt x="394" y="218"/>
                      <a:pt x="393" y="221"/>
                    </a:cubicBezTo>
                    <a:cubicBezTo>
                      <a:pt x="391" y="220"/>
                      <a:pt x="389" y="219"/>
                      <a:pt x="389" y="218"/>
                    </a:cubicBezTo>
                    <a:cubicBezTo>
                      <a:pt x="387" y="211"/>
                      <a:pt x="381" y="209"/>
                      <a:pt x="377" y="207"/>
                    </a:cubicBezTo>
                    <a:cubicBezTo>
                      <a:pt x="377" y="207"/>
                      <a:pt x="377" y="207"/>
                      <a:pt x="377" y="207"/>
                    </a:cubicBezTo>
                    <a:cubicBezTo>
                      <a:pt x="377" y="202"/>
                      <a:pt x="374" y="199"/>
                      <a:pt x="369" y="198"/>
                    </a:cubicBezTo>
                    <a:cubicBezTo>
                      <a:pt x="369" y="198"/>
                      <a:pt x="368" y="198"/>
                      <a:pt x="367" y="198"/>
                    </a:cubicBezTo>
                    <a:cubicBezTo>
                      <a:pt x="367" y="198"/>
                      <a:pt x="366" y="197"/>
                      <a:pt x="365" y="197"/>
                    </a:cubicBezTo>
                    <a:cubicBezTo>
                      <a:pt x="364" y="197"/>
                      <a:pt x="363" y="197"/>
                      <a:pt x="362" y="197"/>
                    </a:cubicBezTo>
                    <a:cubicBezTo>
                      <a:pt x="360" y="197"/>
                      <a:pt x="358" y="198"/>
                      <a:pt x="357" y="200"/>
                    </a:cubicBezTo>
                    <a:cubicBezTo>
                      <a:pt x="357" y="201"/>
                      <a:pt x="357" y="201"/>
                      <a:pt x="357" y="201"/>
                    </a:cubicBezTo>
                    <a:cubicBezTo>
                      <a:pt x="355" y="205"/>
                      <a:pt x="355" y="207"/>
                      <a:pt x="358" y="209"/>
                    </a:cubicBezTo>
                    <a:cubicBezTo>
                      <a:pt x="358" y="210"/>
                      <a:pt x="358" y="210"/>
                      <a:pt x="358" y="210"/>
                    </a:cubicBezTo>
                    <a:cubicBezTo>
                      <a:pt x="358" y="210"/>
                      <a:pt x="358" y="210"/>
                      <a:pt x="358" y="211"/>
                    </a:cubicBezTo>
                    <a:cubicBezTo>
                      <a:pt x="356" y="214"/>
                      <a:pt x="356" y="217"/>
                      <a:pt x="357" y="218"/>
                    </a:cubicBezTo>
                    <a:cubicBezTo>
                      <a:pt x="357" y="219"/>
                      <a:pt x="359" y="221"/>
                      <a:pt x="361" y="221"/>
                    </a:cubicBezTo>
                    <a:cubicBezTo>
                      <a:pt x="361" y="222"/>
                      <a:pt x="361" y="222"/>
                      <a:pt x="361" y="223"/>
                    </a:cubicBezTo>
                    <a:cubicBezTo>
                      <a:pt x="360" y="225"/>
                      <a:pt x="361" y="228"/>
                      <a:pt x="363" y="230"/>
                    </a:cubicBezTo>
                    <a:cubicBezTo>
                      <a:pt x="363" y="230"/>
                      <a:pt x="363" y="230"/>
                      <a:pt x="363" y="230"/>
                    </a:cubicBezTo>
                    <a:cubicBezTo>
                      <a:pt x="364" y="232"/>
                      <a:pt x="365" y="233"/>
                      <a:pt x="366" y="235"/>
                    </a:cubicBezTo>
                    <a:cubicBezTo>
                      <a:pt x="365" y="236"/>
                      <a:pt x="365" y="238"/>
                      <a:pt x="365" y="239"/>
                    </a:cubicBezTo>
                    <a:cubicBezTo>
                      <a:pt x="366" y="244"/>
                      <a:pt x="365" y="248"/>
                      <a:pt x="365" y="253"/>
                    </a:cubicBezTo>
                    <a:cubicBezTo>
                      <a:pt x="364" y="255"/>
                      <a:pt x="364" y="255"/>
                      <a:pt x="364" y="255"/>
                    </a:cubicBezTo>
                    <a:cubicBezTo>
                      <a:pt x="364" y="255"/>
                      <a:pt x="364" y="255"/>
                      <a:pt x="364" y="256"/>
                    </a:cubicBezTo>
                    <a:cubicBezTo>
                      <a:pt x="364" y="255"/>
                      <a:pt x="364" y="255"/>
                      <a:pt x="364" y="255"/>
                    </a:cubicBezTo>
                    <a:cubicBezTo>
                      <a:pt x="363" y="255"/>
                      <a:pt x="363" y="255"/>
                      <a:pt x="363" y="255"/>
                    </a:cubicBezTo>
                    <a:cubicBezTo>
                      <a:pt x="362" y="254"/>
                      <a:pt x="360" y="253"/>
                      <a:pt x="358" y="253"/>
                    </a:cubicBezTo>
                    <a:cubicBezTo>
                      <a:pt x="357" y="253"/>
                      <a:pt x="355" y="254"/>
                      <a:pt x="354" y="255"/>
                    </a:cubicBezTo>
                    <a:cubicBezTo>
                      <a:pt x="353" y="256"/>
                      <a:pt x="353" y="256"/>
                      <a:pt x="352" y="256"/>
                    </a:cubicBezTo>
                    <a:cubicBezTo>
                      <a:pt x="352" y="256"/>
                      <a:pt x="351" y="255"/>
                      <a:pt x="350" y="255"/>
                    </a:cubicBezTo>
                    <a:cubicBezTo>
                      <a:pt x="348" y="252"/>
                      <a:pt x="346" y="252"/>
                      <a:pt x="343" y="251"/>
                    </a:cubicBezTo>
                    <a:cubicBezTo>
                      <a:pt x="343" y="251"/>
                      <a:pt x="342" y="251"/>
                      <a:pt x="342" y="251"/>
                    </a:cubicBezTo>
                    <a:cubicBezTo>
                      <a:pt x="342" y="251"/>
                      <a:pt x="342" y="251"/>
                      <a:pt x="341" y="251"/>
                    </a:cubicBezTo>
                    <a:cubicBezTo>
                      <a:pt x="340" y="246"/>
                      <a:pt x="336" y="243"/>
                      <a:pt x="330" y="243"/>
                    </a:cubicBezTo>
                    <a:cubicBezTo>
                      <a:pt x="330" y="243"/>
                      <a:pt x="330" y="243"/>
                      <a:pt x="330" y="243"/>
                    </a:cubicBezTo>
                    <a:cubicBezTo>
                      <a:pt x="324" y="243"/>
                      <a:pt x="321" y="240"/>
                      <a:pt x="320" y="235"/>
                    </a:cubicBezTo>
                    <a:cubicBezTo>
                      <a:pt x="318" y="231"/>
                      <a:pt x="315" y="230"/>
                      <a:pt x="313" y="230"/>
                    </a:cubicBezTo>
                    <a:cubicBezTo>
                      <a:pt x="312" y="230"/>
                      <a:pt x="311" y="231"/>
                      <a:pt x="310" y="231"/>
                    </a:cubicBezTo>
                    <a:cubicBezTo>
                      <a:pt x="309" y="231"/>
                      <a:pt x="309" y="231"/>
                      <a:pt x="308" y="231"/>
                    </a:cubicBezTo>
                    <a:cubicBezTo>
                      <a:pt x="308" y="232"/>
                      <a:pt x="308" y="232"/>
                      <a:pt x="307" y="232"/>
                    </a:cubicBezTo>
                    <a:cubicBezTo>
                      <a:pt x="307" y="231"/>
                      <a:pt x="306" y="231"/>
                      <a:pt x="305" y="230"/>
                    </a:cubicBezTo>
                    <a:cubicBezTo>
                      <a:pt x="304" y="229"/>
                      <a:pt x="303" y="228"/>
                      <a:pt x="303" y="227"/>
                    </a:cubicBezTo>
                    <a:cubicBezTo>
                      <a:pt x="302" y="222"/>
                      <a:pt x="296" y="221"/>
                      <a:pt x="294" y="221"/>
                    </a:cubicBezTo>
                    <a:cubicBezTo>
                      <a:pt x="294" y="220"/>
                      <a:pt x="294" y="220"/>
                      <a:pt x="293" y="220"/>
                    </a:cubicBezTo>
                    <a:cubicBezTo>
                      <a:pt x="291" y="220"/>
                      <a:pt x="289" y="221"/>
                      <a:pt x="288" y="225"/>
                    </a:cubicBezTo>
                    <a:cubicBezTo>
                      <a:pt x="288" y="225"/>
                      <a:pt x="288" y="226"/>
                      <a:pt x="288" y="226"/>
                    </a:cubicBezTo>
                    <a:cubicBezTo>
                      <a:pt x="287" y="226"/>
                      <a:pt x="287" y="226"/>
                      <a:pt x="286" y="227"/>
                    </a:cubicBezTo>
                    <a:cubicBezTo>
                      <a:pt x="283" y="228"/>
                      <a:pt x="281" y="233"/>
                      <a:pt x="280" y="236"/>
                    </a:cubicBezTo>
                    <a:cubicBezTo>
                      <a:pt x="280" y="239"/>
                      <a:pt x="281" y="241"/>
                      <a:pt x="284" y="242"/>
                    </a:cubicBezTo>
                    <a:cubicBezTo>
                      <a:pt x="284" y="243"/>
                      <a:pt x="285" y="243"/>
                      <a:pt x="285" y="243"/>
                    </a:cubicBezTo>
                    <a:cubicBezTo>
                      <a:pt x="285" y="243"/>
                      <a:pt x="284" y="243"/>
                      <a:pt x="283" y="243"/>
                    </a:cubicBezTo>
                    <a:cubicBezTo>
                      <a:pt x="279" y="243"/>
                      <a:pt x="276" y="246"/>
                      <a:pt x="273" y="248"/>
                    </a:cubicBezTo>
                    <a:cubicBezTo>
                      <a:pt x="271" y="245"/>
                      <a:pt x="269" y="241"/>
                      <a:pt x="267" y="237"/>
                    </a:cubicBezTo>
                    <a:cubicBezTo>
                      <a:pt x="269" y="233"/>
                      <a:pt x="265" y="229"/>
                      <a:pt x="263" y="228"/>
                    </a:cubicBezTo>
                    <a:cubicBezTo>
                      <a:pt x="263" y="228"/>
                      <a:pt x="262" y="227"/>
                      <a:pt x="262" y="227"/>
                    </a:cubicBezTo>
                    <a:cubicBezTo>
                      <a:pt x="261" y="225"/>
                      <a:pt x="259" y="224"/>
                      <a:pt x="256" y="224"/>
                    </a:cubicBezTo>
                    <a:cubicBezTo>
                      <a:pt x="254" y="224"/>
                      <a:pt x="252" y="225"/>
                      <a:pt x="250" y="227"/>
                    </a:cubicBezTo>
                    <a:cubicBezTo>
                      <a:pt x="250" y="226"/>
                      <a:pt x="248" y="225"/>
                      <a:pt x="246" y="224"/>
                    </a:cubicBezTo>
                    <a:cubicBezTo>
                      <a:pt x="244" y="224"/>
                      <a:pt x="244" y="222"/>
                      <a:pt x="243" y="219"/>
                    </a:cubicBezTo>
                    <a:cubicBezTo>
                      <a:pt x="241" y="214"/>
                      <a:pt x="239" y="212"/>
                      <a:pt x="235" y="212"/>
                    </a:cubicBezTo>
                    <a:cubicBezTo>
                      <a:pt x="234" y="212"/>
                      <a:pt x="232" y="213"/>
                      <a:pt x="231" y="213"/>
                    </a:cubicBezTo>
                    <a:cubicBezTo>
                      <a:pt x="231" y="213"/>
                      <a:pt x="230" y="214"/>
                      <a:pt x="229" y="214"/>
                    </a:cubicBezTo>
                    <a:cubicBezTo>
                      <a:pt x="228" y="214"/>
                      <a:pt x="224" y="215"/>
                      <a:pt x="223" y="218"/>
                    </a:cubicBezTo>
                    <a:cubicBezTo>
                      <a:pt x="222" y="221"/>
                      <a:pt x="223" y="223"/>
                      <a:pt x="224" y="224"/>
                    </a:cubicBezTo>
                    <a:cubicBezTo>
                      <a:pt x="223" y="225"/>
                      <a:pt x="222" y="226"/>
                      <a:pt x="221" y="229"/>
                    </a:cubicBezTo>
                    <a:cubicBezTo>
                      <a:pt x="221" y="229"/>
                      <a:pt x="221" y="230"/>
                      <a:pt x="220" y="230"/>
                    </a:cubicBezTo>
                    <a:cubicBezTo>
                      <a:pt x="220" y="231"/>
                      <a:pt x="218" y="235"/>
                      <a:pt x="220" y="238"/>
                    </a:cubicBezTo>
                    <a:cubicBezTo>
                      <a:pt x="218" y="243"/>
                      <a:pt x="220" y="246"/>
                      <a:pt x="222" y="247"/>
                    </a:cubicBezTo>
                    <a:cubicBezTo>
                      <a:pt x="223" y="248"/>
                      <a:pt x="225" y="248"/>
                      <a:pt x="226" y="248"/>
                    </a:cubicBezTo>
                    <a:cubicBezTo>
                      <a:pt x="226" y="248"/>
                      <a:pt x="226" y="249"/>
                      <a:pt x="226" y="249"/>
                    </a:cubicBezTo>
                    <a:cubicBezTo>
                      <a:pt x="220" y="251"/>
                      <a:pt x="221" y="256"/>
                      <a:pt x="221" y="258"/>
                    </a:cubicBezTo>
                    <a:cubicBezTo>
                      <a:pt x="221" y="259"/>
                      <a:pt x="221" y="259"/>
                      <a:pt x="221" y="259"/>
                    </a:cubicBezTo>
                    <a:cubicBezTo>
                      <a:pt x="221" y="262"/>
                      <a:pt x="221" y="265"/>
                      <a:pt x="221" y="268"/>
                    </a:cubicBezTo>
                    <a:cubicBezTo>
                      <a:pt x="221" y="269"/>
                      <a:pt x="221" y="269"/>
                      <a:pt x="221" y="270"/>
                    </a:cubicBezTo>
                    <a:cubicBezTo>
                      <a:pt x="221" y="272"/>
                      <a:pt x="221" y="274"/>
                      <a:pt x="223" y="277"/>
                    </a:cubicBezTo>
                    <a:cubicBezTo>
                      <a:pt x="224" y="279"/>
                      <a:pt x="228" y="280"/>
                      <a:pt x="229" y="280"/>
                    </a:cubicBezTo>
                    <a:cubicBezTo>
                      <a:pt x="230" y="280"/>
                      <a:pt x="231" y="280"/>
                      <a:pt x="231" y="280"/>
                    </a:cubicBezTo>
                    <a:cubicBezTo>
                      <a:pt x="231" y="280"/>
                      <a:pt x="231" y="281"/>
                      <a:pt x="231" y="281"/>
                    </a:cubicBezTo>
                    <a:cubicBezTo>
                      <a:pt x="231" y="281"/>
                      <a:pt x="231" y="282"/>
                      <a:pt x="231" y="282"/>
                    </a:cubicBezTo>
                    <a:cubicBezTo>
                      <a:pt x="230" y="282"/>
                      <a:pt x="229" y="282"/>
                      <a:pt x="228" y="282"/>
                    </a:cubicBezTo>
                    <a:cubicBezTo>
                      <a:pt x="227" y="282"/>
                      <a:pt x="226" y="282"/>
                      <a:pt x="225" y="282"/>
                    </a:cubicBezTo>
                    <a:cubicBezTo>
                      <a:pt x="224" y="282"/>
                      <a:pt x="223" y="282"/>
                      <a:pt x="222" y="282"/>
                    </a:cubicBezTo>
                    <a:cubicBezTo>
                      <a:pt x="222" y="282"/>
                      <a:pt x="222" y="282"/>
                      <a:pt x="222" y="282"/>
                    </a:cubicBezTo>
                    <a:cubicBezTo>
                      <a:pt x="222" y="282"/>
                      <a:pt x="221" y="282"/>
                      <a:pt x="221" y="282"/>
                    </a:cubicBezTo>
                    <a:cubicBezTo>
                      <a:pt x="221" y="282"/>
                      <a:pt x="220" y="282"/>
                      <a:pt x="220" y="282"/>
                    </a:cubicBezTo>
                    <a:cubicBezTo>
                      <a:pt x="216" y="282"/>
                      <a:pt x="214" y="284"/>
                      <a:pt x="213" y="286"/>
                    </a:cubicBezTo>
                    <a:cubicBezTo>
                      <a:pt x="212" y="289"/>
                      <a:pt x="212" y="292"/>
                      <a:pt x="216" y="296"/>
                    </a:cubicBezTo>
                    <a:cubicBezTo>
                      <a:pt x="216" y="296"/>
                      <a:pt x="216" y="296"/>
                      <a:pt x="216" y="296"/>
                    </a:cubicBezTo>
                    <a:cubicBezTo>
                      <a:pt x="215" y="296"/>
                      <a:pt x="211" y="296"/>
                      <a:pt x="209" y="299"/>
                    </a:cubicBezTo>
                    <a:cubicBezTo>
                      <a:pt x="208" y="300"/>
                      <a:pt x="207" y="302"/>
                      <a:pt x="207" y="303"/>
                    </a:cubicBezTo>
                    <a:cubicBezTo>
                      <a:pt x="206" y="303"/>
                      <a:pt x="205" y="303"/>
                      <a:pt x="204" y="303"/>
                    </a:cubicBezTo>
                    <a:cubicBezTo>
                      <a:pt x="201" y="303"/>
                      <a:pt x="198" y="304"/>
                      <a:pt x="195" y="305"/>
                    </a:cubicBezTo>
                    <a:cubicBezTo>
                      <a:pt x="194" y="306"/>
                      <a:pt x="194" y="306"/>
                      <a:pt x="193" y="306"/>
                    </a:cubicBezTo>
                    <a:cubicBezTo>
                      <a:pt x="192" y="306"/>
                      <a:pt x="192" y="306"/>
                      <a:pt x="191" y="306"/>
                    </a:cubicBezTo>
                    <a:cubicBezTo>
                      <a:pt x="191" y="306"/>
                      <a:pt x="191" y="306"/>
                      <a:pt x="191" y="306"/>
                    </a:cubicBezTo>
                    <a:cubicBezTo>
                      <a:pt x="194" y="304"/>
                      <a:pt x="196" y="303"/>
                      <a:pt x="197" y="300"/>
                    </a:cubicBezTo>
                    <a:cubicBezTo>
                      <a:pt x="197" y="297"/>
                      <a:pt x="196" y="296"/>
                      <a:pt x="194" y="294"/>
                    </a:cubicBezTo>
                    <a:cubicBezTo>
                      <a:pt x="193" y="289"/>
                      <a:pt x="191" y="286"/>
                      <a:pt x="188" y="284"/>
                    </a:cubicBezTo>
                    <a:cubicBezTo>
                      <a:pt x="188" y="283"/>
                      <a:pt x="187" y="282"/>
                      <a:pt x="187" y="282"/>
                    </a:cubicBezTo>
                    <a:cubicBezTo>
                      <a:pt x="187" y="281"/>
                      <a:pt x="187" y="281"/>
                      <a:pt x="187" y="281"/>
                    </a:cubicBezTo>
                    <a:cubicBezTo>
                      <a:pt x="186" y="281"/>
                      <a:pt x="186" y="281"/>
                      <a:pt x="186" y="280"/>
                    </a:cubicBezTo>
                    <a:cubicBezTo>
                      <a:pt x="186" y="280"/>
                      <a:pt x="186" y="280"/>
                      <a:pt x="186" y="280"/>
                    </a:cubicBezTo>
                    <a:cubicBezTo>
                      <a:pt x="187" y="278"/>
                      <a:pt x="186" y="276"/>
                      <a:pt x="185" y="274"/>
                    </a:cubicBezTo>
                    <a:cubicBezTo>
                      <a:pt x="184" y="272"/>
                      <a:pt x="182" y="271"/>
                      <a:pt x="180" y="271"/>
                    </a:cubicBezTo>
                    <a:cubicBezTo>
                      <a:pt x="180" y="271"/>
                      <a:pt x="180" y="271"/>
                      <a:pt x="179" y="272"/>
                    </a:cubicBezTo>
                    <a:cubicBezTo>
                      <a:pt x="179" y="272"/>
                      <a:pt x="179" y="272"/>
                      <a:pt x="179" y="272"/>
                    </a:cubicBezTo>
                    <a:cubicBezTo>
                      <a:pt x="178" y="272"/>
                      <a:pt x="177" y="271"/>
                      <a:pt x="176" y="271"/>
                    </a:cubicBezTo>
                    <a:cubicBezTo>
                      <a:pt x="174" y="270"/>
                      <a:pt x="173" y="270"/>
                      <a:pt x="171" y="270"/>
                    </a:cubicBezTo>
                    <a:cubicBezTo>
                      <a:pt x="171" y="270"/>
                      <a:pt x="171" y="270"/>
                      <a:pt x="171" y="270"/>
                    </a:cubicBezTo>
                    <a:cubicBezTo>
                      <a:pt x="171" y="268"/>
                      <a:pt x="170" y="265"/>
                      <a:pt x="165" y="264"/>
                    </a:cubicBezTo>
                    <a:cubicBezTo>
                      <a:pt x="163" y="263"/>
                      <a:pt x="161" y="263"/>
                      <a:pt x="159" y="263"/>
                    </a:cubicBezTo>
                    <a:cubicBezTo>
                      <a:pt x="159" y="263"/>
                      <a:pt x="158" y="263"/>
                      <a:pt x="158" y="263"/>
                    </a:cubicBezTo>
                    <a:cubicBezTo>
                      <a:pt x="157" y="263"/>
                      <a:pt x="153" y="263"/>
                      <a:pt x="152" y="269"/>
                    </a:cubicBezTo>
                    <a:cubicBezTo>
                      <a:pt x="151" y="272"/>
                      <a:pt x="151" y="275"/>
                      <a:pt x="150" y="278"/>
                    </a:cubicBezTo>
                    <a:cubicBezTo>
                      <a:pt x="150" y="280"/>
                      <a:pt x="150" y="280"/>
                      <a:pt x="150" y="280"/>
                    </a:cubicBezTo>
                    <a:cubicBezTo>
                      <a:pt x="149" y="281"/>
                      <a:pt x="148" y="282"/>
                      <a:pt x="147" y="283"/>
                    </a:cubicBezTo>
                    <a:cubicBezTo>
                      <a:pt x="146" y="283"/>
                      <a:pt x="146" y="283"/>
                      <a:pt x="145" y="283"/>
                    </a:cubicBezTo>
                    <a:cubicBezTo>
                      <a:pt x="143" y="284"/>
                      <a:pt x="141" y="285"/>
                      <a:pt x="138" y="287"/>
                    </a:cubicBezTo>
                    <a:cubicBezTo>
                      <a:pt x="138" y="287"/>
                      <a:pt x="138" y="287"/>
                      <a:pt x="138" y="287"/>
                    </a:cubicBezTo>
                    <a:cubicBezTo>
                      <a:pt x="136" y="285"/>
                      <a:pt x="134" y="283"/>
                      <a:pt x="132" y="283"/>
                    </a:cubicBezTo>
                    <a:cubicBezTo>
                      <a:pt x="130" y="283"/>
                      <a:pt x="127" y="285"/>
                      <a:pt x="125" y="288"/>
                    </a:cubicBezTo>
                    <a:cubicBezTo>
                      <a:pt x="125" y="288"/>
                      <a:pt x="125" y="289"/>
                      <a:pt x="124" y="290"/>
                    </a:cubicBezTo>
                    <a:cubicBezTo>
                      <a:pt x="121" y="291"/>
                      <a:pt x="119" y="293"/>
                      <a:pt x="117" y="295"/>
                    </a:cubicBezTo>
                    <a:cubicBezTo>
                      <a:pt x="117" y="293"/>
                      <a:pt x="117" y="292"/>
                      <a:pt x="117" y="291"/>
                    </a:cubicBezTo>
                    <a:cubicBezTo>
                      <a:pt x="116" y="288"/>
                      <a:pt x="113" y="287"/>
                      <a:pt x="110" y="287"/>
                    </a:cubicBezTo>
                    <a:cubicBezTo>
                      <a:pt x="110" y="287"/>
                      <a:pt x="110" y="287"/>
                      <a:pt x="109" y="287"/>
                    </a:cubicBezTo>
                    <a:cubicBezTo>
                      <a:pt x="109" y="286"/>
                      <a:pt x="109" y="286"/>
                      <a:pt x="109" y="286"/>
                    </a:cubicBezTo>
                    <a:cubicBezTo>
                      <a:pt x="109" y="285"/>
                      <a:pt x="110" y="284"/>
                      <a:pt x="110" y="284"/>
                    </a:cubicBezTo>
                    <a:cubicBezTo>
                      <a:pt x="111" y="281"/>
                      <a:pt x="112" y="278"/>
                      <a:pt x="110" y="274"/>
                    </a:cubicBezTo>
                    <a:cubicBezTo>
                      <a:pt x="107" y="270"/>
                      <a:pt x="103" y="267"/>
                      <a:pt x="98" y="267"/>
                    </a:cubicBezTo>
                    <a:cubicBezTo>
                      <a:pt x="97" y="267"/>
                      <a:pt x="95" y="268"/>
                      <a:pt x="93" y="268"/>
                    </a:cubicBezTo>
                    <a:cubicBezTo>
                      <a:pt x="91" y="269"/>
                      <a:pt x="86" y="271"/>
                      <a:pt x="87" y="277"/>
                    </a:cubicBezTo>
                    <a:cubicBezTo>
                      <a:pt x="87" y="278"/>
                      <a:pt x="87" y="279"/>
                      <a:pt x="86" y="281"/>
                    </a:cubicBezTo>
                    <a:cubicBezTo>
                      <a:pt x="86" y="281"/>
                      <a:pt x="86" y="282"/>
                      <a:pt x="86" y="282"/>
                    </a:cubicBezTo>
                    <a:cubicBezTo>
                      <a:pt x="85" y="280"/>
                      <a:pt x="84" y="279"/>
                      <a:pt x="83" y="278"/>
                    </a:cubicBezTo>
                    <a:cubicBezTo>
                      <a:pt x="83" y="278"/>
                      <a:pt x="82" y="277"/>
                      <a:pt x="82" y="277"/>
                    </a:cubicBezTo>
                    <a:cubicBezTo>
                      <a:pt x="81" y="275"/>
                      <a:pt x="78" y="272"/>
                      <a:pt x="74" y="272"/>
                    </a:cubicBezTo>
                    <a:cubicBezTo>
                      <a:pt x="72" y="272"/>
                      <a:pt x="70" y="273"/>
                      <a:pt x="68" y="274"/>
                    </a:cubicBezTo>
                    <a:cubicBezTo>
                      <a:pt x="68" y="274"/>
                      <a:pt x="68" y="274"/>
                      <a:pt x="68" y="274"/>
                    </a:cubicBezTo>
                    <a:cubicBezTo>
                      <a:pt x="65" y="274"/>
                      <a:pt x="62" y="276"/>
                      <a:pt x="61" y="278"/>
                    </a:cubicBezTo>
                    <a:cubicBezTo>
                      <a:pt x="59" y="275"/>
                      <a:pt x="56" y="273"/>
                      <a:pt x="54" y="271"/>
                    </a:cubicBezTo>
                    <a:cubicBezTo>
                      <a:pt x="52" y="269"/>
                      <a:pt x="51" y="269"/>
                      <a:pt x="49" y="269"/>
                    </a:cubicBezTo>
                    <a:cubicBezTo>
                      <a:pt x="47" y="269"/>
                      <a:pt x="45" y="270"/>
                      <a:pt x="44" y="271"/>
                    </a:cubicBezTo>
                    <a:cubicBezTo>
                      <a:pt x="43" y="273"/>
                      <a:pt x="42" y="274"/>
                      <a:pt x="42" y="275"/>
                    </a:cubicBezTo>
                    <a:cubicBezTo>
                      <a:pt x="42" y="276"/>
                      <a:pt x="42" y="277"/>
                      <a:pt x="43" y="278"/>
                    </a:cubicBezTo>
                    <a:cubicBezTo>
                      <a:pt x="41" y="278"/>
                      <a:pt x="41" y="279"/>
                      <a:pt x="40" y="279"/>
                    </a:cubicBezTo>
                    <a:cubicBezTo>
                      <a:pt x="39" y="279"/>
                      <a:pt x="38" y="278"/>
                      <a:pt x="37" y="278"/>
                    </a:cubicBezTo>
                    <a:cubicBezTo>
                      <a:pt x="35" y="277"/>
                      <a:pt x="33" y="277"/>
                      <a:pt x="31" y="277"/>
                    </a:cubicBezTo>
                    <a:cubicBezTo>
                      <a:pt x="30" y="277"/>
                      <a:pt x="27" y="277"/>
                      <a:pt x="25" y="279"/>
                    </a:cubicBezTo>
                    <a:cubicBezTo>
                      <a:pt x="24" y="279"/>
                      <a:pt x="20" y="280"/>
                      <a:pt x="20" y="286"/>
                    </a:cubicBezTo>
                    <a:cubicBezTo>
                      <a:pt x="20" y="286"/>
                      <a:pt x="20" y="286"/>
                      <a:pt x="20" y="286"/>
                    </a:cubicBezTo>
                    <a:cubicBezTo>
                      <a:pt x="20" y="287"/>
                      <a:pt x="20" y="288"/>
                      <a:pt x="20" y="289"/>
                    </a:cubicBezTo>
                    <a:cubicBezTo>
                      <a:pt x="20" y="289"/>
                      <a:pt x="20" y="289"/>
                      <a:pt x="20" y="289"/>
                    </a:cubicBezTo>
                    <a:cubicBezTo>
                      <a:pt x="20" y="290"/>
                      <a:pt x="21" y="291"/>
                      <a:pt x="21" y="292"/>
                    </a:cubicBezTo>
                    <a:cubicBezTo>
                      <a:pt x="27" y="298"/>
                      <a:pt x="28" y="306"/>
                      <a:pt x="27" y="318"/>
                    </a:cubicBezTo>
                    <a:cubicBezTo>
                      <a:pt x="26" y="319"/>
                      <a:pt x="26" y="321"/>
                      <a:pt x="26" y="323"/>
                    </a:cubicBezTo>
                    <a:cubicBezTo>
                      <a:pt x="25" y="329"/>
                      <a:pt x="24" y="335"/>
                      <a:pt x="25" y="342"/>
                    </a:cubicBezTo>
                    <a:cubicBezTo>
                      <a:pt x="25" y="343"/>
                      <a:pt x="25" y="344"/>
                      <a:pt x="26" y="346"/>
                    </a:cubicBezTo>
                    <a:cubicBezTo>
                      <a:pt x="26" y="347"/>
                      <a:pt x="27" y="349"/>
                      <a:pt x="27" y="350"/>
                    </a:cubicBezTo>
                    <a:cubicBezTo>
                      <a:pt x="27" y="350"/>
                      <a:pt x="27" y="351"/>
                      <a:pt x="27" y="351"/>
                    </a:cubicBezTo>
                    <a:cubicBezTo>
                      <a:pt x="28" y="355"/>
                      <a:pt x="28" y="356"/>
                      <a:pt x="26" y="358"/>
                    </a:cubicBezTo>
                    <a:cubicBezTo>
                      <a:pt x="23" y="359"/>
                      <a:pt x="21" y="360"/>
                      <a:pt x="19" y="360"/>
                    </a:cubicBezTo>
                    <a:cubicBezTo>
                      <a:pt x="17" y="360"/>
                      <a:pt x="16" y="359"/>
                      <a:pt x="14" y="358"/>
                    </a:cubicBezTo>
                    <a:cubicBezTo>
                      <a:pt x="13" y="357"/>
                      <a:pt x="11" y="356"/>
                      <a:pt x="9" y="356"/>
                    </a:cubicBezTo>
                    <a:cubicBezTo>
                      <a:pt x="8" y="356"/>
                      <a:pt x="5" y="357"/>
                      <a:pt x="3" y="359"/>
                    </a:cubicBezTo>
                    <a:cubicBezTo>
                      <a:pt x="0" y="364"/>
                      <a:pt x="1" y="368"/>
                      <a:pt x="4" y="371"/>
                    </a:cubicBezTo>
                    <a:cubicBezTo>
                      <a:pt x="6" y="372"/>
                      <a:pt x="7" y="373"/>
                      <a:pt x="9" y="375"/>
                    </a:cubicBezTo>
                    <a:cubicBezTo>
                      <a:pt x="10" y="376"/>
                      <a:pt x="12" y="377"/>
                      <a:pt x="13" y="378"/>
                    </a:cubicBezTo>
                    <a:cubicBezTo>
                      <a:pt x="14" y="379"/>
                      <a:pt x="15" y="381"/>
                      <a:pt x="15" y="383"/>
                    </a:cubicBezTo>
                    <a:cubicBezTo>
                      <a:pt x="15" y="384"/>
                      <a:pt x="15" y="386"/>
                      <a:pt x="14" y="387"/>
                    </a:cubicBezTo>
                    <a:cubicBezTo>
                      <a:pt x="11" y="390"/>
                      <a:pt x="10" y="393"/>
                      <a:pt x="11" y="398"/>
                    </a:cubicBezTo>
                    <a:cubicBezTo>
                      <a:pt x="12" y="400"/>
                      <a:pt x="12" y="402"/>
                      <a:pt x="11" y="404"/>
                    </a:cubicBezTo>
                    <a:cubicBezTo>
                      <a:pt x="8" y="407"/>
                      <a:pt x="8" y="412"/>
                      <a:pt x="10" y="416"/>
                    </a:cubicBezTo>
                    <a:cubicBezTo>
                      <a:pt x="14" y="425"/>
                      <a:pt x="19" y="434"/>
                      <a:pt x="24" y="442"/>
                    </a:cubicBezTo>
                    <a:cubicBezTo>
                      <a:pt x="25" y="445"/>
                      <a:pt x="26" y="447"/>
                      <a:pt x="27" y="449"/>
                    </a:cubicBezTo>
                    <a:cubicBezTo>
                      <a:pt x="27" y="450"/>
                      <a:pt x="28" y="450"/>
                      <a:pt x="28" y="451"/>
                    </a:cubicBezTo>
                    <a:cubicBezTo>
                      <a:pt x="30" y="454"/>
                      <a:pt x="32" y="455"/>
                      <a:pt x="34" y="455"/>
                    </a:cubicBezTo>
                    <a:cubicBezTo>
                      <a:pt x="36" y="455"/>
                      <a:pt x="37" y="454"/>
                      <a:pt x="38" y="453"/>
                    </a:cubicBezTo>
                    <a:cubicBezTo>
                      <a:pt x="38" y="453"/>
                      <a:pt x="38" y="453"/>
                      <a:pt x="39" y="453"/>
                    </a:cubicBezTo>
                    <a:cubicBezTo>
                      <a:pt x="39" y="453"/>
                      <a:pt x="40" y="453"/>
                      <a:pt x="40" y="453"/>
                    </a:cubicBezTo>
                    <a:cubicBezTo>
                      <a:pt x="42" y="454"/>
                      <a:pt x="43" y="454"/>
                      <a:pt x="45" y="454"/>
                    </a:cubicBezTo>
                    <a:cubicBezTo>
                      <a:pt x="47" y="454"/>
                      <a:pt x="49" y="454"/>
                      <a:pt x="51" y="455"/>
                    </a:cubicBezTo>
                    <a:cubicBezTo>
                      <a:pt x="52" y="455"/>
                      <a:pt x="53" y="456"/>
                      <a:pt x="54" y="456"/>
                    </a:cubicBezTo>
                    <a:cubicBezTo>
                      <a:pt x="55" y="456"/>
                      <a:pt x="56" y="455"/>
                      <a:pt x="57" y="455"/>
                    </a:cubicBezTo>
                    <a:cubicBezTo>
                      <a:pt x="58" y="455"/>
                      <a:pt x="58" y="455"/>
                      <a:pt x="58" y="455"/>
                    </a:cubicBezTo>
                    <a:cubicBezTo>
                      <a:pt x="62" y="454"/>
                      <a:pt x="64" y="451"/>
                      <a:pt x="65" y="450"/>
                    </a:cubicBezTo>
                    <a:cubicBezTo>
                      <a:pt x="65" y="449"/>
                      <a:pt x="66" y="448"/>
                      <a:pt x="66" y="448"/>
                    </a:cubicBezTo>
                    <a:cubicBezTo>
                      <a:pt x="69" y="446"/>
                      <a:pt x="71" y="443"/>
                      <a:pt x="73" y="440"/>
                    </a:cubicBezTo>
                    <a:cubicBezTo>
                      <a:pt x="74" y="440"/>
                      <a:pt x="74" y="440"/>
                      <a:pt x="74" y="440"/>
                    </a:cubicBezTo>
                    <a:cubicBezTo>
                      <a:pt x="75" y="438"/>
                      <a:pt x="77" y="436"/>
                      <a:pt x="79" y="436"/>
                    </a:cubicBezTo>
                    <a:cubicBezTo>
                      <a:pt x="79" y="436"/>
                      <a:pt x="80" y="436"/>
                      <a:pt x="80" y="436"/>
                    </a:cubicBezTo>
                    <a:cubicBezTo>
                      <a:pt x="83" y="435"/>
                      <a:pt x="89" y="434"/>
                      <a:pt x="91" y="428"/>
                    </a:cubicBezTo>
                    <a:cubicBezTo>
                      <a:pt x="91" y="427"/>
                      <a:pt x="91" y="427"/>
                      <a:pt x="92" y="426"/>
                    </a:cubicBezTo>
                    <a:cubicBezTo>
                      <a:pt x="93" y="422"/>
                      <a:pt x="94" y="419"/>
                      <a:pt x="95" y="415"/>
                    </a:cubicBezTo>
                    <a:cubicBezTo>
                      <a:pt x="95" y="411"/>
                      <a:pt x="95" y="408"/>
                      <a:pt x="97" y="406"/>
                    </a:cubicBezTo>
                    <a:cubicBezTo>
                      <a:pt x="98" y="404"/>
                      <a:pt x="100" y="403"/>
                      <a:pt x="102" y="401"/>
                    </a:cubicBezTo>
                    <a:cubicBezTo>
                      <a:pt x="104" y="399"/>
                      <a:pt x="106" y="397"/>
                      <a:pt x="107" y="394"/>
                    </a:cubicBezTo>
                    <a:cubicBezTo>
                      <a:pt x="110" y="395"/>
                      <a:pt x="113" y="397"/>
                      <a:pt x="113" y="398"/>
                    </a:cubicBezTo>
                    <a:cubicBezTo>
                      <a:pt x="114" y="403"/>
                      <a:pt x="118" y="406"/>
                      <a:pt x="120" y="408"/>
                    </a:cubicBezTo>
                    <a:cubicBezTo>
                      <a:pt x="121" y="409"/>
                      <a:pt x="121" y="409"/>
                      <a:pt x="121" y="409"/>
                    </a:cubicBezTo>
                    <a:cubicBezTo>
                      <a:pt x="123" y="411"/>
                      <a:pt x="127" y="411"/>
                      <a:pt x="129" y="412"/>
                    </a:cubicBezTo>
                    <a:cubicBezTo>
                      <a:pt x="130" y="412"/>
                      <a:pt x="131" y="412"/>
                      <a:pt x="132" y="412"/>
                    </a:cubicBezTo>
                    <a:cubicBezTo>
                      <a:pt x="134" y="413"/>
                      <a:pt x="136" y="413"/>
                      <a:pt x="138" y="413"/>
                    </a:cubicBezTo>
                    <a:cubicBezTo>
                      <a:pt x="149" y="413"/>
                      <a:pt x="155" y="405"/>
                      <a:pt x="159" y="399"/>
                    </a:cubicBezTo>
                    <a:cubicBezTo>
                      <a:pt x="162" y="394"/>
                      <a:pt x="165" y="392"/>
                      <a:pt x="170" y="390"/>
                    </a:cubicBezTo>
                    <a:cubicBezTo>
                      <a:pt x="172" y="389"/>
                      <a:pt x="173" y="388"/>
                      <a:pt x="174" y="388"/>
                    </a:cubicBezTo>
                    <a:cubicBezTo>
                      <a:pt x="175" y="387"/>
                      <a:pt x="175" y="387"/>
                      <a:pt x="176" y="387"/>
                    </a:cubicBezTo>
                    <a:cubicBezTo>
                      <a:pt x="176" y="387"/>
                      <a:pt x="176" y="387"/>
                      <a:pt x="176" y="387"/>
                    </a:cubicBezTo>
                    <a:cubicBezTo>
                      <a:pt x="177" y="387"/>
                      <a:pt x="178" y="387"/>
                      <a:pt x="178" y="387"/>
                    </a:cubicBezTo>
                    <a:cubicBezTo>
                      <a:pt x="178" y="388"/>
                      <a:pt x="178" y="388"/>
                      <a:pt x="178" y="388"/>
                    </a:cubicBezTo>
                    <a:cubicBezTo>
                      <a:pt x="177" y="398"/>
                      <a:pt x="184" y="409"/>
                      <a:pt x="194" y="411"/>
                    </a:cubicBezTo>
                    <a:cubicBezTo>
                      <a:pt x="195" y="412"/>
                      <a:pt x="196" y="412"/>
                      <a:pt x="198" y="412"/>
                    </a:cubicBezTo>
                    <a:cubicBezTo>
                      <a:pt x="199" y="412"/>
                      <a:pt x="200" y="412"/>
                      <a:pt x="201" y="412"/>
                    </a:cubicBezTo>
                    <a:cubicBezTo>
                      <a:pt x="202" y="411"/>
                      <a:pt x="203" y="411"/>
                      <a:pt x="204" y="411"/>
                    </a:cubicBezTo>
                    <a:cubicBezTo>
                      <a:pt x="204" y="411"/>
                      <a:pt x="205" y="411"/>
                      <a:pt x="205" y="411"/>
                    </a:cubicBezTo>
                    <a:cubicBezTo>
                      <a:pt x="207" y="412"/>
                      <a:pt x="208" y="412"/>
                      <a:pt x="210" y="412"/>
                    </a:cubicBezTo>
                    <a:cubicBezTo>
                      <a:pt x="218" y="412"/>
                      <a:pt x="226" y="409"/>
                      <a:pt x="233" y="406"/>
                    </a:cubicBezTo>
                    <a:cubicBezTo>
                      <a:pt x="235" y="405"/>
                      <a:pt x="236" y="404"/>
                      <a:pt x="237" y="404"/>
                    </a:cubicBezTo>
                    <a:cubicBezTo>
                      <a:pt x="238" y="404"/>
                      <a:pt x="238" y="404"/>
                      <a:pt x="238" y="404"/>
                    </a:cubicBezTo>
                    <a:cubicBezTo>
                      <a:pt x="239" y="403"/>
                      <a:pt x="239" y="403"/>
                      <a:pt x="240" y="403"/>
                    </a:cubicBezTo>
                    <a:cubicBezTo>
                      <a:pt x="240" y="403"/>
                      <a:pt x="240" y="403"/>
                      <a:pt x="240" y="403"/>
                    </a:cubicBezTo>
                    <a:cubicBezTo>
                      <a:pt x="241" y="404"/>
                      <a:pt x="242" y="404"/>
                      <a:pt x="243" y="404"/>
                    </a:cubicBezTo>
                    <a:cubicBezTo>
                      <a:pt x="245" y="404"/>
                      <a:pt x="249" y="404"/>
                      <a:pt x="249" y="398"/>
                    </a:cubicBezTo>
                    <a:cubicBezTo>
                      <a:pt x="250" y="396"/>
                      <a:pt x="249" y="395"/>
                      <a:pt x="249" y="394"/>
                    </a:cubicBezTo>
                    <a:cubicBezTo>
                      <a:pt x="251" y="393"/>
                      <a:pt x="253" y="391"/>
                      <a:pt x="254" y="388"/>
                    </a:cubicBezTo>
                    <a:cubicBezTo>
                      <a:pt x="254" y="385"/>
                      <a:pt x="256" y="382"/>
                      <a:pt x="260" y="379"/>
                    </a:cubicBezTo>
                    <a:cubicBezTo>
                      <a:pt x="263" y="376"/>
                      <a:pt x="264" y="373"/>
                      <a:pt x="263" y="368"/>
                    </a:cubicBezTo>
                    <a:cubicBezTo>
                      <a:pt x="262" y="364"/>
                      <a:pt x="261" y="359"/>
                      <a:pt x="258" y="355"/>
                    </a:cubicBezTo>
                    <a:cubicBezTo>
                      <a:pt x="258" y="351"/>
                      <a:pt x="257" y="348"/>
                      <a:pt x="256" y="345"/>
                    </a:cubicBezTo>
                    <a:cubicBezTo>
                      <a:pt x="255" y="343"/>
                      <a:pt x="255" y="342"/>
                      <a:pt x="254" y="340"/>
                    </a:cubicBezTo>
                    <a:cubicBezTo>
                      <a:pt x="251" y="327"/>
                      <a:pt x="253" y="320"/>
                      <a:pt x="262" y="315"/>
                    </a:cubicBezTo>
                    <a:cubicBezTo>
                      <a:pt x="268" y="310"/>
                      <a:pt x="272" y="304"/>
                      <a:pt x="273" y="297"/>
                    </a:cubicBezTo>
                    <a:cubicBezTo>
                      <a:pt x="273" y="297"/>
                      <a:pt x="273" y="297"/>
                      <a:pt x="273" y="297"/>
                    </a:cubicBezTo>
                    <a:cubicBezTo>
                      <a:pt x="274" y="297"/>
                      <a:pt x="274" y="296"/>
                      <a:pt x="274" y="296"/>
                    </a:cubicBezTo>
                    <a:cubicBezTo>
                      <a:pt x="278" y="296"/>
                      <a:pt x="282" y="298"/>
                      <a:pt x="286" y="299"/>
                    </a:cubicBezTo>
                    <a:cubicBezTo>
                      <a:pt x="286" y="299"/>
                      <a:pt x="286" y="299"/>
                      <a:pt x="286" y="299"/>
                    </a:cubicBezTo>
                    <a:cubicBezTo>
                      <a:pt x="286" y="300"/>
                      <a:pt x="287" y="301"/>
                      <a:pt x="288" y="302"/>
                    </a:cubicBezTo>
                    <a:cubicBezTo>
                      <a:pt x="289" y="304"/>
                      <a:pt x="290" y="305"/>
                      <a:pt x="292" y="305"/>
                    </a:cubicBezTo>
                    <a:cubicBezTo>
                      <a:pt x="293" y="305"/>
                      <a:pt x="294" y="304"/>
                      <a:pt x="296" y="303"/>
                    </a:cubicBezTo>
                    <a:cubicBezTo>
                      <a:pt x="296" y="303"/>
                      <a:pt x="296" y="303"/>
                      <a:pt x="296" y="304"/>
                    </a:cubicBezTo>
                    <a:cubicBezTo>
                      <a:pt x="296" y="304"/>
                      <a:pt x="296" y="304"/>
                      <a:pt x="296" y="304"/>
                    </a:cubicBezTo>
                    <a:cubicBezTo>
                      <a:pt x="297" y="305"/>
                      <a:pt x="298" y="306"/>
                      <a:pt x="300" y="306"/>
                    </a:cubicBezTo>
                    <a:cubicBezTo>
                      <a:pt x="300" y="306"/>
                      <a:pt x="300" y="306"/>
                      <a:pt x="300" y="306"/>
                    </a:cubicBezTo>
                    <a:cubicBezTo>
                      <a:pt x="301" y="306"/>
                      <a:pt x="302" y="305"/>
                      <a:pt x="303" y="304"/>
                    </a:cubicBezTo>
                    <a:cubicBezTo>
                      <a:pt x="303" y="304"/>
                      <a:pt x="303" y="304"/>
                      <a:pt x="303" y="304"/>
                    </a:cubicBezTo>
                    <a:cubicBezTo>
                      <a:pt x="303" y="304"/>
                      <a:pt x="304" y="304"/>
                      <a:pt x="304" y="304"/>
                    </a:cubicBezTo>
                    <a:cubicBezTo>
                      <a:pt x="305" y="304"/>
                      <a:pt x="306" y="305"/>
                      <a:pt x="306" y="305"/>
                    </a:cubicBezTo>
                    <a:cubicBezTo>
                      <a:pt x="308" y="306"/>
                      <a:pt x="310" y="306"/>
                      <a:pt x="313" y="306"/>
                    </a:cubicBezTo>
                    <a:cubicBezTo>
                      <a:pt x="314" y="306"/>
                      <a:pt x="315" y="306"/>
                      <a:pt x="317" y="306"/>
                    </a:cubicBezTo>
                    <a:cubicBezTo>
                      <a:pt x="319" y="307"/>
                      <a:pt x="320" y="307"/>
                      <a:pt x="322" y="307"/>
                    </a:cubicBezTo>
                    <a:cubicBezTo>
                      <a:pt x="324" y="307"/>
                      <a:pt x="326" y="306"/>
                      <a:pt x="328" y="305"/>
                    </a:cubicBezTo>
                    <a:cubicBezTo>
                      <a:pt x="330" y="303"/>
                      <a:pt x="330" y="301"/>
                      <a:pt x="330" y="300"/>
                    </a:cubicBezTo>
                    <a:cubicBezTo>
                      <a:pt x="330" y="297"/>
                      <a:pt x="328" y="295"/>
                      <a:pt x="327" y="295"/>
                    </a:cubicBezTo>
                    <a:cubicBezTo>
                      <a:pt x="327" y="294"/>
                      <a:pt x="326" y="294"/>
                      <a:pt x="326" y="294"/>
                    </a:cubicBezTo>
                    <a:cubicBezTo>
                      <a:pt x="326" y="294"/>
                      <a:pt x="326" y="294"/>
                      <a:pt x="326" y="294"/>
                    </a:cubicBezTo>
                    <a:cubicBezTo>
                      <a:pt x="326" y="294"/>
                      <a:pt x="326" y="294"/>
                      <a:pt x="326" y="294"/>
                    </a:cubicBezTo>
                    <a:cubicBezTo>
                      <a:pt x="326" y="294"/>
                      <a:pt x="326" y="294"/>
                      <a:pt x="326" y="293"/>
                    </a:cubicBezTo>
                    <a:cubicBezTo>
                      <a:pt x="326" y="293"/>
                      <a:pt x="326" y="293"/>
                      <a:pt x="327" y="293"/>
                    </a:cubicBezTo>
                    <a:cubicBezTo>
                      <a:pt x="333" y="293"/>
                      <a:pt x="338" y="290"/>
                      <a:pt x="341" y="285"/>
                    </a:cubicBezTo>
                    <a:cubicBezTo>
                      <a:pt x="342" y="283"/>
                      <a:pt x="343" y="282"/>
                      <a:pt x="344" y="280"/>
                    </a:cubicBezTo>
                    <a:cubicBezTo>
                      <a:pt x="345" y="277"/>
                      <a:pt x="346" y="274"/>
                      <a:pt x="349" y="273"/>
                    </a:cubicBezTo>
                    <a:cubicBezTo>
                      <a:pt x="351" y="272"/>
                      <a:pt x="352" y="270"/>
                      <a:pt x="352" y="268"/>
                    </a:cubicBezTo>
                    <a:cubicBezTo>
                      <a:pt x="352" y="268"/>
                      <a:pt x="352" y="268"/>
                      <a:pt x="354" y="267"/>
                    </a:cubicBezTo>
                    <a:cubicBezTo>
                      <a:pt x="354" y="266"/>
                      <a:pt x="354" y="266"/>
                      <a:pt x="354" y="266"/>
                    </a:cubicBezTo>
                    <a:cubicBezTo>
                      <a:pt x="354" y="266"/>
                      <a:pt x="355" y="266"/>
                      <a:pt x="355" y="266"/>
                    </a:cubicBezTo>
                    <a:cubicBezTo>
                      <a:pt x="356" y="265"/>
                      <a:pt x="357" y="265"/>
                      <a:pt x="358" y="264"/>
                    </a:cubicBezTo>
                    <a:cubicBezTo>
                      <a:pt x="358" y="264"/>
                      <a:pt x="359" y="264"/>
                      <a:pt x="359" y="264"/>
                    </a:cubicBezTo>
                    <a:cubicBezTo>
                      <a:pt x="361" y="266"/>
                      <a:pt x="364" y="267"/>
                      <a:pt x="366" y="267"/>
                    </a:cubicBezTo>
                    <a:cubicBezTo>
                      <a:pt x="368" y="267"/>
                      <a:pt x="369" y="266"/>
                      <a:pt x="371" y="266"/>
                    </a:cubicBezTo>
                    <a:cubicBezTo>
                      <a:pt x="370" y="268"/>
                      <a:pt x="370" y="269"/>
                      <a:pt x="371" y="271"/>
                    </a:cubicBezTo>
                    <a:cubicBezTo>
                      <a:pt x="372" y="273"/>
                      <a:pt x="375" y="274"/>
                      <a:pt x="377" y="274"/>
                    </a:cubicBezTo>
                    <a:cubicBezTo>
                      <a:pt x="380" y="275"/>
                      <a:pt x="382" y="275"/>
                      <a:pt x="385" y="276"/>
                    </a:cubicBezTo>
                    <a:cubicBezTo>
                      <a:pt x="387" y="276"/>
                      <a:pt x="388" y="276"/>
                      <a:pt x="390" y="276"/>
                    </a:cubicBezTo>
                    <a:cubicBezTo>
                      <a:pt x="394" y="277"/>
                      <a:pt x="398" y="279"/>
                      <a:pt x="402" y="281"/>
                    </a:cubicBezTo>
                    <a:cubicBezTo>
                      <a:pt x="404" y="282"/>
                      <a:pt x="405" y="283"/>
                      <a:pt x="407" y="283"/>
                    </a:cubicBezTo>
                    <a:cubicBezTo>
                      <a:pt x="408" y="284"/>
                      <a:pt x="409" y="286"/>
                      <a:pt x="409" y="288"/>
                    </a:cubicBezTo>
                    <a:cubicBezTo>
                      <a:pt x="408" y="290"/>
                      <a:pt x="408" y="293"/>
                      <a:pt x="410" y="294"/>
                    </a:cubicBezTo>
                    <a:cubicBezTo>
                      <a:pt x="411" y="296"/>
                      <a:pt x="413" y="297"/>
                      <a:pt x="415" y="297"/>
                    </a:cubicBezTo>
                    <a:cubicBezTo>
                      <a:pt x="418" y="297"/>
                      <a:pt x="421" y="298"/>
                      <a:pt x="423" y="299"/>
                    </a:cubicBezTo>
                    <a:cubicBezTo>
                      <a:pt x="425" y="300"/>
                      <a:pt x="427" y="300"/>
                      <a:pt x="429" y="301"/>
                    </a:cubicBezTo>
                    <a:cubicBezTo>
                      <a:pt x="436" y="303"/>
                      <a:pt x="442" y="306"/>
                      <a:pt x="447" y="312"/>
                    </a:cubicBezTo>
                    <a:cubicBezTo>
                      <a:pt x="451" y="317"/>
                      <a:pt x="456" y="319"/>
                      <a:pt x="462" y="321"/>
                    </a:cubicBezTo>
                    <a:cubicBezTo>
                      <a:pt x="463" y="321"/>
                      <a:pt x="464" y="321"/>
                      <a:pt x="465" y="321"/>
                    </a:cubicBezTo>
                    <a:cubicBezTo>
                      <a:pt x="470" y="322"/>
                      <a:pt x="474" y="323"/>
                      <a:pt x="478" y="325"/>
                    </a:cubicBezTo>
                    <a:cubicBezTo>
                      <a:pt x="479" y="326"/>
                      <a:pt x="480" y="326"/>
                      <a:pt x="482" y="326"/>
                    </a:cubicBezTo>
                    <a:cubicBezTo>
                      <a:pt x="482" y="326"/>
                      <a:pt x="483" y="326"/>
                      <a:pt x="484" y="326"/>
                    </a:cubicBezTo>
                    <a:cubicBezTo>
                      <a:pt x="484" y="326"/>
                      <a:pt x="485" y="326"/>
                      <a:pt x="485" y="326"/>
                    </a:cubicBezTo>
                    <a:cubicBezTo>
                      <a:pt x="487" y="326"/>
                      <a:pt x="488" y="326"/>
                      <a:pt x="490" y="327"/>
                    </a:cubicBezTo>
                    <a:cubicBezTo>
                      <a:pt x="492" y="329"/>
                      <a:pt x="496" y="330"/>
                      <a:pt x="499" y="330"/>
                    </a:cubicBezTo>
                    <a:cubicBezTo>
                      <a:pt x="503" y="330"/>
                      <a:pt x="506" y="329"/>
                      <a:pt x="510" y="327"/>
                    </a:cubicBezTo>
                    <a:cubicBezTo>
                      <a:pt x="512" y="327"/>
                      <a:pt x="513" y="325"/>
                      <a:pt x="514" y="324"/>
                    </a:cubicBezTo>
                    <a:cubicBezTo>
                      <a:pt x="514" y="323"/>
                      <a:pt x="515" y="321"/>
                      <a:pt x="514" y="319"/>
                    </a:cubicBezTo>
                    <a:cubicBezTo>
                      <a:pt x="513" y="318"/>
                      <a:pt x="513" y="317"/>
                      <a:pt x="512" y="317"/>
                    </a:cubicBezTo>
                    <a:cubicBezTo>
                      <a:pt x="512" y="317"/>
                      <a:pt x="512" y="316"/>
                      <a:pt x="512" y="316"/>
                    </a:cubicBezTo>
                    <a:cubicBezTo>
                      <a:pt x="512" y="315"/>
                      <a:pt x="512" y="315"/>
                      <a:pt x="512" y="315"/>
                    </a:cubicBezTo>
                    <a:cubicBezTo>
                      <a:pt x="511" y="310"/>
                      <a:pt x="509" y="308"/>
                      <a:pt x="506" y="308"/>
                    </a:cubicBezTo>
                    <a:cubicBezTo>
                      <a:pt x="506" y="308"/>
                      <a:pt x="506" y="308"/>
                      <a:pt x="506" y="308"/>
                    </a:cubicBezTo>
                    <a:cubicBezTo>
                      <a:pt x="505" y="308"/>
                      <a:pt x="505" y="308"/>
                      <a:pt x="505" y="308"/>
                    </a:cubicBezTo>
                    <a:cubicBezTo>
                      <a:pt x="504" y="308"/>
                      <a:pt x="504" y="309"/>
                      <a:pt x="503" y="309"/>
                    </a:cubicBezTo>
                    <a:cubicBezTo>
                      <a:pt x="502" y="309"/>
                      <a:pt x="501" y="309"/>
                      <a:pt x="500" y="304"/>
                    </a:cubicBezTo>
                    <a:cubicBezTo>
                      <a:pt x="499" y="303"/>
                      <a:pt x="499" y="302"/>
                      <a:pt x="498" y="302"/>
                    </a:cubicBezTo>
                    <a:cubicBezTo>
                      <a:pt x="498" y="302"/>
                      <a:pt x="498" y="301"/>
                      <a:pt x="499" y="300"/>
                    </a:cubicBezTo>
                    <a:cubicBezTo>
                      <a:pt x="499" y="299"/>
                      <a:pt x="500" y="299"/>
                      <a:pt x="500" y="299"/>
                    </a:cubicBezTo>
                    <a:cubicBezTo>
                      <a:pt x="500" y="299"/>
                      <a:pt x="500" y="299"/>
                      <a:pt x="501" y="299"/>
                    </a:cubicBezTo>
                    <a:cubicBezTo>
                      <a:pt x="501" y="299"/>
                      <a:pt x="502" y="299"/>
                      <a:pt x="503" y="300"/>
                    </a:cubicBezTo>
                    <a:cubicBezTo>
                      <a:pt x="504" y="300"/>
                      <a:pt x="506" y="301"/>
                      <a:pt x="508" y="301"/>
                    </a:cubicBezTo>
                    <a:cubicBezTo>
                      <a:pt x="511" y="301"/>
                      <a:pt x="513" y="300"/>
                      <a:pt x="515" y="298"/>
                    </a:cubicBezTo>
                    <a:cubicBezTo>
                      <a:pt x="516" y="297"/>
                      <a:pt x="517" y="297"/>
                      <a:pt x="517" y="297"/>
                    </a:cubicBezTo>
                    <a:cubicBezTo>
                      <a:pt x="518" y="297"/>
                      <a:pt x="518" y="297"/>
                      <a:pt x="519" y="298"/>
                    </a:cubicBezTo>
                    <a:cubicBezTo>
                      <a:pt x="520" y="298"/>
                      <a:pt x="521" y="299"/>
                      <a:pt x="523" y="299"/>
                    </a:cubicBezTo>
                    <a:cubicBezTo>
                      <a:pt x="525" y="299"/>
                      <a:pt x="527" y="298"/>
                      <a:pt x="528" y="295"/>
                    </a:cubicBezTo>
                    <a:cubicBezTo>
                      <a:pt x="529" y="294"/>
                      <a:pt x="530" y="291"/>
                      <a:pt x="529" y="288"/>
                    </a:cubicBezTo>
                    <a:cubicBezTo>
                      <a:pt x="528" y="287"/>
                      <a:pt x="527" y="286"/>
                      <a:pt x="526" y="286"/>
                    </a:cubicBezTo>
                    <a:cubicBezTo>
                      <a:pt x="526" y="285"/>
                      <a:pt x="526" y="285"/>
                      <a:pt x="526" y="284"/>
                    </a:cubicBezTo>
                    <a:cubicBezTo>
                      <a:pt x="526" y="282"/>
                      <a:pt x="527" y="280"/>
                      <a:pt x="528" y="278"/>
                    </a:cubicBezTo>
                    <a:cubicBezTo>
                      <a:pt x="529" y="279"/>
                      <a:pt x="530" y="279"/>
                      <a:pt x="532" y="279"/>
                    </a:cubicBezTo>
                    <a:cubicBezTo>
                      <a:pt x="534" y="279"/>
                      <a:pt x="537" y="278"/>
                      <a:pt x="542" y="275"/>
                    </a:cubicBezTo>
                    <a:cubicBezTo>
                      <a:pt x="546" y="273"/>
                      <a:pt x="549" y="270"/>
                      <a:pt x="549" y="266"/>
                    </a:cubicBezTo>
                    <a:cubicBezTo>
                      <a:pt x="550" y="265"/>
                      <a:pt x="552" y="264"/>
                      <a:pt x="552" y="264"/>
                    </a:cubicBezTo>
                    <a:cubicBezTo>
                      <a:pt x="553" y="263"/>
                      <a:pt x="554" y="263"/>
                      <a:pt x="555" y="263"/>
                    </a:cubicBezTo>
                    <a:cubicBezTo>
                      <a:pt x="558" y="262"/>
                      <a:pt x="566" y="261"/>
                      <a:pt x="569" y="253"/>
                    </a:cubicBezTo>
                    <a:cubicBezTo>
                      <a:pt x="569" y="252"/>
                      <a:pt x="569" y="251"/>
                      <a:pt x="570" y="251"/>
                    </a:cubicBezTo>
                    <a:cubicBezTo>
                      <a:pt x="572" y="245"/>
                      <a:pt x="572" y="242"/>
                      <a:pt x="566" y="239"/>
                    </a:cubicBezTo>
                    <a:cubicBezTo>
                      <a:pt x="565" y="238"/>
                      <a:pt x="564" y="238"/>
                      <a:pt x="563" y="237"/>
                    </a:cubicBezTo>
                    <a:cubicBezTo>
                      <a:pt x="562" y="237"/>
                      <a:pt x="562" y="237"/>
                      <a:pt x="562" y="236"/>
                    </a:cubicBezTo>
                    <a:cubicBezTo>
                      <a:pt x="562" y="236"/>
                      <a:pt x="562" y="236"/>
                      <a:pt x="563" y="235"/>
                    </a:cubicBezTo>
                    <a:cubicBezTo>
                      <a:pt x="563" y="234"/>
                      <a:pt x="563" y="234"/>
                      <a:pt x="564" y="233"/>
                    </a:cubicBezTo>
                    <a:cubicBezTo>
                      <a:pt x="565" y="232"/>
                      <a:pt x="567" y="229"/>
                      <a:pt x="566" y="226"/>
                    </a:cubicBezTo>
                    <a:cubicBezTo>
                      <a:pt x="566" y="224"/>
                      <a:pt x="567" y="223"/>
                      <a:pt x="569" y="221"/>
                    </a:cubicBezTo>
                    <a:cubicBezTo>
                      <a:pt x="571" y="218"/>
                      <a:pt x="573" y="215"/>
                      <a:pt x="574" y="212"/>
                    </a:cubicBezTo>
                    <a:cubicBezTo>
                      <a:pt x="574" y="212"/>
                      <a:pt x="575" y="211"/>
                      <a:pt x="575" y="211"/>
                    </a:cubicBezTo>
                    <a:cubicBezTo>
                      <a:pt x="577" y="212"/>
                      <a:pt x="579" y="213"/>
                      <a:pt x="582" y="213"/>
                    </a:cubicBezTo>
                    <a:cubicBezTo>
                      <a:pt x="584" y="213"/>
                      <a:pt x="586" y="213"/>
                      <a:pt x="588" y="212"/>
                    </a:cubicBezTo>
                    <a:cubicBezTo>
                      <a:pt x="594" y="211"/>
                      <a:pt x="597" y="206"/>
                      <a:pt x="596" y="199"/>
                    </a:cubicBezTo>
                    <a:cubicBezTo>
                      <a:pt x="598" y="198"/>
                      <a:pt x="600" y="197"/>
                      <a:pt x="601" y="194"/>
                    </a:cubicBezTo>
                    <a:cubicBezTo>
                      <a:pt x="601" y="192"/>
                      <a:pt x="600" y="190"/>
                      <a:pt x="599" y="189"/>
                    </a:cubicBezTo>
                    <a:cubicBezTo>
                      <a:pt x="600" y="185"/>
                      <a:pt x="602" y="176"/>
                      <a:pt x="594" y="170"/>
                    </a:cubicBezTo>
                    <a:cubicBezTo>
                      <a:pt x="594" y="170"/>
                      <a:pt x="594" y="170"/>
                      <a:pt x="594" y="170"/>
                    </a:cubicBezTo>
                    <a:cubicBezTo>
                      <a:pt x="594" y="168"/>
                      <a:pt x="594" y="167"/>
                      <a:pt x="594" y="166"/>
                    </a:cubicBezTo>
                    <a:cubicBezTo>
                      <a:pt x="595" y="162"/>
                      <a:pt x="595" y="160"/>
                      <a:pt x="597" y="158"/>
                    </a:cubicBezTo>
                    <a:cubicBezTo>
                      <a:pt x="599" y="156"/>
                      <a:pt x="600" y="154"/>
                      <a:pt x="600" y="152"/>
                    </a:cubicBezTo>
                    <a:cubicBezTo>
                      <a:pt x="600" y="149"/>
                      <a:pt x="599" y="147"/>
                      <a:pt x="597" y="146"/>
                    </a:cubicBezTo>
                    <a:cubicBezTo>
                      <a:pt x="595" y="144"/>
                      <a:pt x="593" y="143"/>
                      <a:pt x="590" y="142"/>
                    </a:cubicBezTo>
                    <a:cubicBezTo>
                      <a:pt x="590" y="142"/>
                      <a:pt x="590" y="142"/>
                      <a:pt x="590" y="142"/>
                    </a:cubicBezTo>
                    <a:cubicBezTo>
                      <a:pt x="589" y="142"/>
                      <a:pt x="589" y="142"/>
                      <a:pt x="588" y="142"/>
                    </a:cubicBezTo>
                    <a:cubicBezTo>
                      <a:pt x="585" y="142"/>
                      <a:pt x="584" y="144"/>
                      <a:pt x="583" y="145"/>
                    </a:cubicBezTo>
                    <a:cubicBezTo>
                      <a:pt x="583" y="145"/>
                      <a:pt x="583" y="145"/>
                      <a:pt x="583" y="145"/>
                    </a:cubicBezTo>
                    <a:cubicBezTo>
                      <a:pt x="582" y="144"/>
                      <a:pt x="581" y="144"/>
                      <a:pt x="579" y="144"/>
                    </a:cubicBezTo>
                    <a:cubicBezTo>
                      <a:pt x="578" y="144"/>
                      <a:pt x="576" y="144"/>
                      <a:pt x="575" y="145"/>
                    </a:cubicBezTo>
                    <a:cubicBezTo>
                      <a:pt x="574" y="145"/>
                      <a:pt x="574" y="145"/>
                      <a:pt x="574" y="145"/>
                    </a:cubicBezTo>
                    <a:cubicBezTo>
                      <a:pt x="573" y="145"/>
                      <a:pt x="573" y="145"/>
                      <a:pt x="573" y="145"/>
                    </a:cubicBezTo>
                    <a:cubicBezTo>
                      <a:pt x="572" y="145"/>
                      <a:pt x="572" y="145"/>
                      <a:pt x="572" y="144"/>
                    </a:cubicBezTo>
                    <a:cubicBezTo>
                      <a:pt x="572" y="143"/>
                      <a:pt x="571" y="139"/>
                      <a:pt x="568" y="138"/>
                    </a:cubicBezTo>
                    <a:cubicBezTo>
                      <a:pt x="567" y="138"/>
                      <a:pt x="567" y="138"/>
                      <a:pt x="567" y="136"/>
                    </a:cubicBezTo>
                    <a:cubicBezTo>
                      <a:pt x="566" y="130"/>
                      <a:pt x="561" y="126"/>
                      <a:pt x="556" y="126"/>
                    </a:cubicBezTo>
                    <a:cubicBezTo>
                      <a:pt x="553" y="126"/>
                      <a:pt x="551" y="127"/>
                      <a:pt x="549" y="129"/>
                    </a:cubicBezTo>
                    <a:cubicBezTo>
                      <a:pt x="548" y="129"/>
                      <a:pt x="548" y="130"/>
                      <a:pt x="547" y="131"/>
                    </a:cubicBezTo>
                    <a:cubicBezTo>
                      <a:pt x="547" y="131"/>
                      <a:pt x="546" y="131"/>
                      <a:pt x="546" y="132"/>
                    </a:cubicBezTo>
                    <a:cubicBezTo>
                      <a:pt x="545" y="131"/>
                      <a:pt x="544" y="131"/>
                      <a:pt x="544" y="131"/>
                    </a:cubicBezTo>
                    <a:cubicBezTo>
                      <a:pt x="541" y="131"/>
                      <a:pt x="539" y="132"/>
                      <a:pt x="537" y="133"/>
                    </a:cubicBezTo>
                    <a:cubicBezTo>
                      <a:pt x="536" y="133"/>
                      <a:pt x="536" y="134"/>
                      <a:pt x="535" y="134"/>
                    </a:cubicBezTo>
                    <a:cubicBezTo>
                      <a:pt x="534" y="134"/>
                      <a:pt x="533" y="135"/>
                      <a:pt x="533" y="135"/>
                    </a:cubicBezTo>
                    <a:cubicBezTo>
                      <a:pt x="532" y="135"/>
                      <a:pt x="532" y="135"/>
                      <a:pt x="532" y="135"/>
                    </a:cubicBezTo>
                    <a:cubicBezTo>
                      <a:pt x="531" y="134"/>
                      <a:pt x="530" y="133"/>
                      <a:pt x="528" y="133"/>
                    </a:cubicBezTo>
                    <a:cubicBezTo>
                      <a:pt x="527" y="133"/>
                      <a:pt x="525" y="134"/>
                      <a:pt x="524" y="135"/>
                    </a:cubicBezTo>
                    <a:cubicBezTo>
                      <a:pt x="524" y="135"/>
                      <a:pt x="524" y="135"/>
                      <a:pt x="524" y="135"/>
                    </a:cubicBezTo>
                    <a:cubicBezTo>
                      <a:pt x="523" y="136"/>
                      <a:pt x="522" y="136"/>
                      <a:pt x="522" y="137"/>
                    </a:cubicBezTo>
                    <a:cubicBezTo>
                      <a:pt x="521" y="137"/>
                      <a:pt x="521" y="137"/>
                      <a:pt x="521" y="138"/>
                    </a:cubicBezTo>
                    <a:cubicBezTo>
                      <a:pt x="519" y="137"/>
                      <a:pt x="518" y="137"/>
                      <a:pt x="517" y="137"/>
                    </a:cubicBezTo>
                    <a:cubicBezTo>
                      <a:pt x="513" y="137"/>
                      <a:pt x="510" y="138"/>
                      <a:pt x="507" y="140"/>
                    </a:cubicBezTo>
                    <a:cubicBezTo>
                      <a:pt x="505" y="140"/>
                      <a:pt x="503" y="141"/>
                      <a:pt x="502" y="141"/>
                    </a:cubicBezTo>
                    <a:cubicBezTo>
                      <a:pt x="497" y="142"/>
                      <a:pt x="496" y="146"/>
                      <a:pt x="496" y="148"/>
                    </a:cubicBezTo>
                    <a:cubicBezTo>
                      <a:pt x="496" y="148"/>
                      <a:pt x="496" y="148"/>
                      <a:pt x="496" y="148"/>
                    </a:cubicBezTo>
                    <a:cubicBezTo>
                      <a:pt x="495" y="151"/>
                      <a:pt x="496" y="154"/>
                      <a:pt x="501" y="156"/>
                    </a:cubicBezTo>
                    <a:cubicBezTo>
                      <a:pt x="501" y="156"/>
                      <a:pt x="501" y="156"/>
                      <a:pt x="501" y="156"/>
                    </a:cubicBezTo>
                    <a:cubicBezTo>
                      <a:pt x="502" y="156"/>
                      <a:pt x="503" y="157"/>
                      <a:pt x="504" y="157"/>
                    </a:cubicBezTo>
                    <a:cubicBezTo>
                      <a:pt x="506" y="158"/>
                      <a:pt x="508" y="159"/>
                      <a:pt x="511" y="159"/>
                    </a:cubicBezTo>
                    <a:cubicBezTo>
                      <a:pt x="515" y="160"/>
                      <a:pt x="517" y="162"/>
                      <a:pt x="519" y="167"/>
                    </a:cubicBezTo>
                    <a:cubicBezTo>
                      <a:pt x="519" y="168"/>
                      <a:pt x="519" y="168"/>
                      <a:pt x="519" y="169"/>
                    </a:cubicBezTo>
                    <a:cubicBezTo>
                      <a:pt x="520" y="171"/>
                      <a:pt x="520" y="172"/>
                      <a:pt x="521" y="174"/>
                    </a:cubicBezTo>
                    <a:cubicBezTo>
                      <a:pt x="526" y="180"/>
                      <a:pt x="527" y="187"/>
                      <a:pt x="528" y="194"/>
                    </a:cubicBezTo>
                    <a:cubicBezTo>
                      <a:pt x="528" y="195"/>
                      <a:pt x="528" y="195"/>
                      <a:pt x="528" y="195"/>
                    </a:cubicBezTo>
                    <a:cubicBezTo>
                      <a:pt x="529" y="195"/>
                      <a:pt x="529" y="196"/>
                      <a:pt x="529" y="197"/>
                    </a:cubicBezTo>
                    <a:cubicBezTo>
                      <a:pt x="530" y="199"/>
                      <a:pt x="530" y="200"/>
                      <a:pt x="529" y="202"/>
                    </a:cubicBezTo>
                    <a:cubicBezTo>
                      <a:pt x="529" y="202"/>
                      <a:pt x="529" y="202"/>
                      <a:pt x="529" y="202"/>
                    </a:cubicBezTo>
                    <a:cubicBezTo>
                      <a:pt x="528" y="205"/>
                      <a:pt x="526" y="208"/>
                      <a:pt x="526" y="211"/>
                    </a:cubicBezTo>
                    <a:cubicBezTo>
                      <a:pt x="526" y="216"/>
                      <a:pt x="530" y="217"/>
                      <a:pt x="532" y="218"/>
                    </a:cubicBezTo>
                    <a:cubicBezTo>
                      <a:pt x="532" y="218"/>
                      <a:pt x="532" y="218"/>
                      <a:pt x="532" y="218"/>
                    </a:cubicBezTo>
                    <a:cubicBezTo>
                      <a:pt x="530" y="221"/>
                      <a:pt x="530" y="223"/>
                      <a:pt x="530" y="225"/>
                    </a:cubicBezTo>
                    <a:cubicBezTo>
                      <a:pt x="531" y="225"/>
                      <a:pt x="531" y="225"/>
                      <a:pt x="531" y="226"/>
                    </a:cubicBezTo>
                    <a:cubicBezTo>
                      <a:pt x="530" y="226"/>
                      <a:pt x="530" y="226"/>
                      <a:pt x="530" y="226"/>
                    </a:cubicBezTo>
                    <a:cubicBezTo>
                      <a:pt x="529" y="226"/>
                      <a:pt x="529" y="226"/>
                      <a:pt x="528" y="227"/>
                    </a:cubicBezTo>
                    <a:cubicBezTo>
                      <a:pt x="526" y="225"/>
                      <a:pt x="523" y="225"/>
                      <a:pt x="521" y="224"/>
                    </a:cubicBezTo>
                    <a:cubicBezTo>
                      <a:pt x="520" y="224"/>
                      <a:pt x="520" y="224"/>
                      <a:pt x="520" y="224"/>
                    </a:cubicBezTo>
                    <a:cubicBezTo>
                      <a:pt x="518" y="224"/>
                      <a:pt x="515" y="221"/>
                      <a:pt x="514" y="218"/>
                    </a:cubicBezTo>
                    <a:cubicBezTo>
                      <a:pt x="514" y="217"/>
                      <a:pt x="514" y="217"/>
                      <a:pt x="514" y="216"/>
                    </a:cubicBezTo>
                    <a:cubicBezTo>
                      <a:pt x="514" y="214"/>
                      <a:pt x="515" y="210"/>
                      <a:pt x="510" y="208"/>
                    </a:cubicBezTo>
                    <a:cubicBezTo>
                      <a:pt x="509" y="208"/>
                      <a:pt x="509" y="208"/>
                      <a:pt x="508" y="208"/>
                    </a:cubicBezTo>
                    <a:cubicBezTo>
                      <a:pt x="505" y="208"/>
                      <a:pt x="503" y="210"/>
                      <a:pt x="501" y="212"/>
                    </a:cubicBezTo>
                    <a:cubicBezTo>
                      <a:pt x="501" y="212"/>
                      <a:pt x="501" y="212"/>
                      <a:pt x="500" y="212"/>
                    </a:cubicBezTo>
                    <a:cubicBezTo>
                      <a:pt x="500" y="212"/>
                      <a:pt x="500" y="212"/>
                      <a:pt x="500" y="212"/>
                    </a:cubicBezTo>
                    <a:cubicBezTo>
                      <a:pt x="499" y="211"/>
                      <a:pt x="497" y="208"/>
                      <a:pt x="494" y="208"/>
                    </a:cubicBezTo>
                    <a:cubicBezTo>
                      <a:pt x="494" y="208"/>
                      <a:pt x="494" y="208"/>
                      <a:pt x="494" y="209"/>
                    </a:cubicBezTo>
                    <a:cubicBezTo>
                      <a:pt x="493" y="208"/>
                      <a:pt x="493" y="208"/>
                      <a:pt x="493" y="208"/>
                    </a:cubicBezTo>
                    <a:cubicBezTo>
                      <a:pt x="493" y="207"/>
                      <a:pt x="492" y="207"/>
                      <a:pt x="492" y="207"/>
                    </a:cubicBezTo>
                    <a:cubicBezTo>
                      <a:pt x="492" y="205"/>
                      <a:pt x="493" y="203"/>
                      <a:pt x="491" y="201"/>
                    </a:cubicBezTo>
                    <a:cubicBezTo>
                      <a:pt x="491" y="201"/>
                      <a:pt x="491" y="199"/>
                      <a:pt x="490" y="198"/>
                    </a:cubicBezTo>
                    <a:cubicBezTo>
                      <a:pt x="490" y="196"/>
                      <a:pt x="489" y="193"/>
                      <a:pt x="486" y="190"/>
                    </a:cubicBezTo>
                    <a:cubicBezTo>
                      <a:pt x="486" y="185"/>
                      <a:pt x="483" y="184"/>
                      <a:pt x="481" y="183"/>
                    </a:cubicBezTo>
                    <a:cubicBezTo>
                      <a:pt x="480" y="183"/>
                      <a:pt x="480" y="183"/>
                      <a:pt x="480" y="183"/>
                    </a:cubicBezTo>
                    <a:cubicBezTo>
                      <a:pt x="479" y="182"/>
                      <a:pt x="478" y="182"/>
                      <a:pt x="477" y="182"/>
                    </a:cubicBezTo>
                    <a:cubicBezTo>
                      <a:pt x="474" y="182"/>
                      <a:pt x="472" y="184"/>
                      <a:pt x="471" y="185"/>
                    </a:cubicBezTo>
                    <a:cubicBezTo>
                      <a:pt x="470" y="185"/>
                      <a:pt x="470" y="186"/>
                      <a:pt x="469" y="186"/>
                    </a:cubicBezTo>
                    <a:cubicBezTo>
                      <a:pt x="467" y="188"/>
                      <a:pt x="465" y="190"/>
                      <a:pt x="463" y="191"/>
                    </a:cubicBezTo>
                    <a:cubicBezTo>
                      <a:pt x="465" y="189"/>
                      <a:pt x="466" y="187"/>
                      <a:pt x="467" y="184"/>
                    </a:cubicBezTo>
                    <a:cubicBezTo>
                      <a:pt x="467" y="182"/>
                      <a:pt x="468" y="179"/>
                      <a:pt x="466" y="177"/>
                    </a:cubicBezTo>
                    <a:cubicBezTo>
                      <a:pt x="465" y="175"/>
                      <a:pt x="463" y="174"/>
                      <a:pt x="460" y="174"/>
                    </a:cubicBezTo>
                    <a:cubicBezTo>
                      <a:pt x="459" y="174"/>
                      <a:pt x="459" y="174"/>
                      <a:pt x="458" y="174"/>
                    </a:cubicBezTo>
                    <a:cubicBezTo>
                      <a:pt x="458" y="174"/>
                      <a:pt x="458" y="174"/>
                      <a:pt x="457" y="174"/>
                    </a:cubicBezTo>
                    <a:cubicBezTo>
                      <a:pt x="457" y="174"/>
                      <a:pt x="457" y="174"/>
                      <a:pt x="457" y="174"/>
                    </a:cubicBezTo>
                    <a:cubicBezTo>
                      <a:pt x="456" y="173"/>
                      <a:pt x="457" y="172"/>
                      <a:pt x="457" y="172"/>
                    </a:cubicBezTo>
                    <a:cubicBezTo>
                      <a:pt x="462" y="164"/>
                      <a:pt x="462" y="162"/>
                      <a:pt x="455" y="156"/>
                    </a:cubicBezTo>
                    <a:cubicBezTo>
                      <a:pt x="455" y="155"/>
                      <a:pt x="455" y="155"/>
                      <a:pt x="455" y="155"/>
                    </a:cubicBezTo>
                    <a:cubicBezTo>
                      <a:pt x="455" y="155"/>
                      <a:pt x="455" y="155"/>
                      <a:pt x="455" y="155"/>
                    </a:cubicBezTo>
                    <a:cubicBezTo>
                      <a:pt x="455" y="155"/>
                      <a:pt x="455" y="155"/>
                      <a:pt x="455" y="155"/>
                    </a:cubicBezTo>
                    <a:cubicBezTo>
                      <a:pt x="453" y="153"/>
                      <a:pt x="451" y="152"/>
                      <a:pt x="449" y="152"/>
                    </a:cubicBezTo>
                    <a:cubicBezTo>
                      <a:pt x="447" y="152"/>
                      <a:pt x="445" y="153"/>
                      <a:pt x="443" y="156"/>
                    </a:cubicBezTo>
                    <a:cubicBezTo>
                      <a:pt x="442" y="156"/>
                      <a:pt x="442" y="156"/>
                      <a:pt x="442" y="156"/>
                    </a:cubicBezTo>
                    <a:cubicBezTo>
                      <a:pt x="442" y="156"/>
                      <a:pt x="442" y="157"/>
                      <a:pt x="442" y="157"/>
                    </a:cubicBezTo>
                    <a:cubicBezTo>
                      <a:pt x="442" y="157"/>
                      <a:pt x="441" y="157"/>
                      <a:pt x="441" y="157"/>
                    </a:cubicBezTo>
                    <a:cubicBezTo>
                      <a:pt x="438" y="156"/>
                      <a:pt x="437" y="155"/>
                      <a:pt x="437" y="155"/>
                    </a:cubicBezTo>
                    <a:cubicBezTo>
                      <a:pt x="437" y="153"/>
                      <a:pt x="437" y="151"/>
                      <a:pt x="437" y="150"/>
                    </a:cubicBezTo>
                    <a:cubicBezTo>
                      <a:pt x="436" y="148"/>
                      <a:pt x="436" y="147"/>
                      <a:pt x="436" y="146"/>
                    </a:cubicBezTo>
                    <a:cubicBezTo>
                      <a:pt x="437" y="146"/>
                      <a:pt x="437" y="146"/>
                      <a:pt x="438" y="146"/>
                    </a:cubicBezTo>
                    <a:cubicBezTo>
                      <a:pt x="440" y="146"/>
                      <a:pt x="441" y="145"/>
                      <a:pt x="442" y="144"/>
                    </a:cubicBezTo>
                    <a:cubicBezTo>
                      <a:pt x="443" y="143"/>
                      <a:pt x="444" y="142"/>
                      <a:pt x="443" y="140"/>
                    </a:cubicBezTo>
                    <a:cubicBezTo>
                      <a:pt x="443" y="139"/>
                      <a:pt x="443" y="138"/>
                      <a:pt x="443" y="137"/>
                    </a:cubicBezTo>
                    <a:cubicBezTo>
                      <a:pt x="443" y="133"/>
                      <a:pt x="443" y="129"/>
                      <a:pt x="440" y="125"/>
                    </a:cubicBezTo>
                    <a:cubicBezTo>
                      <a:pt x="439" y="123"/>
                      <a:pt x="437" y="122"/>
                      <a:pt x="435" y="122"/>
                    </a:cubicBezTo>
                    <a:cubicBezTo>
                      <a:pt x="437" y="119"/>
                      <a:pt x="438" y="116"/>
                      <a:pt x="439" y="113"/>
                    </a:cubicBezTo>
                    <a:cubicBezTo>
                      <a:pt x="439" y="112"/>
                      <a:pt x="439" y="112"/>
                      <a:pt x="439" y="112"/>
                    </a:cubicBezTo>
                    <a:cubicBezTo>
                      <a:pt x="440" y="109"/>
                      <a:pt x="439" y="106"/>
                      <a:pt x="437" y="104"/>
                    </a:cubicBezTo>
                    <a:cubicBezTo>
                      <a:pt x="437" y="103"/>
                      <a:pt x="436" y="103"/>
                      <a:pt x="436" y="103"/>
                    </a:cubicBezTo>
                    <a:cubicBezTo>
                      <a:pt x="437" y="101"/>
                      <a:pt x="437" y="99"/>
                      <a:pt x="436" y="97"/>
                    </a:cubicBezTo>
                    <a:cubicBezTo>
                      <a:pt x="436" y="97"/>
                      <a:pt x="436" y="97"/>
                      <a:pt x="436" y="97"/>
                    </a:cubicBezTo>
                    <a:cubicBezTo>
                      <a:pt x="436" y="97"/>
                      <a:pt x="436" y="97"/>
                      <a:pt x="436" y="96"/>
                    </a:cubicBezTo>
                    <a:cubicBezTo>
                      <a:pt x="437" y="96"/>
                      <a:pt x="438" y="95"/>
                      <a:pt x="438" y="95"/>
                    </a:cubicBezTo>
                    <a:cubicBezTo>
                      <a:pt x="439" y="94"/>
                      <a:pt x="439" y="94"/>
                      <a:pt x="439" y="94"/>
                    </a:cubicBezTo>
                    <a:cubicBezTo>
                      <a:pt x="440" y="93"/>
                      <a:pt x="443" y="90"/>
                      <a:pt x="441" y="85"/>
                    </a:cubicBezTo>
                    <a:cubicBezTo>
                      <a:pt x="440" y="84"/>
                      <a:pt x="440" y="83"/>
                      <a:pt x="440" y="83"/>
                    </a:cubicBezTo>
                    <a:cubicBezTo>
                      <a:pt x="445" y="80"/>
                      <a:pt x="445" y="75"/>
                      <a:pt x="445" y="72"/>
                    </a:cubicBezTo>
                    <a:cubicBezTo>
                      <a:pt x="445" y="72"/>
                      <a:pt x="445" y="72"/>
                      <a:pt x="445" y="72"/>
                    </a:cubicBezTo>
                    <a:cubicBezTo>
                      <a:pt x="445" y="68"/>
                      <a:pt x="446" y="65"/>
                      <a:pt x="446" y="61"/>
                    </a:cubicBezTo>
                    <a:cubicBezTo>
                      <a:pt x="447" y="59"/>
                      <a:pt x="447" y="59"/>
                      <a:pt x="447" y="59"/>
                    </a:cubicBezTo>
                    <a:cubicBezTo>
                      <a:pt x="447" y="57"/>
                      <a:pt x="449" y="55"/>
                      <a:pt x="455" y="54"/>
                    </a:cubicBezTo>
                    <a:cubicBezTo>
                      <a:pt x="455" y="54"/>
                      <a:pt x="456" y="54"/>
                      <a:pt x="457" y="54"/>
                    </a:cubicBezTo>
                    <a:cubicBezTo>
                      <a:pt x="460" y="54"/>
                      <a:pt x="466" y="54"/>
                      <a:pt x="468" y="48"/>
                    </a:cubicBezTo>
                    <a:cubicBezTo>
                      <a:pt x="468" y="47"/>
                      <a:pt x="468" y="46"/>
                      <a:pt x="469" y="45"/>
                    </a:cubicBezTo>
                    <a:cubicBezTo>
                      <a:pt x="470" y="42"/>
                      <a:pt x="471" y="38"/>
                      <a:pt x="471" y="35"/>
                    </a:cubicBezTo>
                    <a:cubicBezTo>
                      <a:pt x="471" y="34"/>
                      <a:pt x="471" y="33"/>
                      <a:pt x="471" y="32"/>
                    </a:cubicBezTo>
                    <a:cubicBezTo>
                      <a:pt x="471" y="31"/>
                      <a:pt x="471" y="30"/>
                      <a:pt x="471" y="29"/>
                    </a:cubicBezTo>
                    <a:cubicBezTo>
                      <a:pt x="472" y="29"/>
                      <a:pt x="473" y="29"/>
                      <a:pt x="473" y="29"/>
                    </a:cubicBezTo>
                    <a:cubicBezTo>
                      <a:pt x="476" y="29"/>
                      <a:pt x="479" y="28"/>
                      <a:pt x="481" y="22"/>
                    </a:cubicBezTo>
                    <a:cubicBezTo>
                      <a:pt x="481" y="22"/>
                      <a:pt x="481" y="21"/>
                      <a:pt x="481" y="20"/>
                    </a:cubicBezTo>
                    <a:cubicBezTo>
                      <a:pt x="481" y="18"/>
                      <a:pt x="481" y="18"/>
                      <a:pt x="482" y="18"/>
                    </a:cubicBezTo>
                    <a:cubicBezTo>
                      <a:pt x="483" y="17"/>
                      <a:pt x="484" y="15"/>
                      <a:pt x="484" y="13"/>
                    </a:cubicBezTo>
                    <a:cubicBezTo>
                      <a:pt x="483" y="10"/>
                      <a:pt x="481" y="9"/>
                      <a:pt x="479" y="8"/>
                    </a:cubicBezTo>
                    <a:cubicBezTo>
                      <a:pt x="478" y="8"/>
                      <a:pt x="477" y="8"/>
                      <a:pt x="476" y="8"/>
                    </a:cubicBezTo>
                    <a:cubicBezTo>
                      <a:pt x="474" y="8"/>
                      <a:pt x="472" y="8"/>
                      <a:pt x="471" y="7"/>
                    </a:cubicBezTo>
                    <a:cubicBezTo>
                      <a:pt x="469" y="7"/>
                      <a:pt x="469" y="7"/>
                      <a:pt x="468" y="7"/>
                    </a:cubicBezTo>
                    <a:cubicBezTo>
                      <a:pt x="466" y="7"/>
                      <a:pt x="465" y="7"/>
                      <a:pt x="464" y="8"/>
                    </a:cubicBezTo>
                    <a:cubicBezTo>
                      <a:pt x="462" y="7"/>
                      <a:pt x="461" y="6"/>
                      <a:pt x="458" y="5"/>
                    </a:cubicBezTo>
                    <a:cubicBezTo>
                      <a:pt x="458" y="5"/>
                      <a:pt x="458" y="5"/>
                      <a:pt x="458" y="5"/>
                    </a:cubicBezTo>
                    <a:cubicBezTo>
                      <a:pt x="457" y="3"/>
                      <a:pt x="456" y="2"/>
                      <a:pt x="453" y="1"/>
                    </a:cubicBezTo>
                    <a:cubicBezTo>
                      <a:pt x="453" y="1"/>
                      <a:pt x="453" y="1"/>
                      <a:pt x="452" y="1"/>
                    </a:cubicBezTo>
                    <a:cubicBezTo>
                      <a:pt x="451" y="1"/>
                      <a:pt x="450" y="0"/>
                      <a:pt x="448" y="0"/>
                    </a:cubicBezTo>
                    <a:close/>
                    <a:moveTo>
                      <a:pt x="294" y="251"/>
                    </a:moveTo>
                    <a:cubicBezTo>
                      <a:pt x="294" y="251"/>
                      <a:pt x="294" y="250"/>
                      <a:pt x="293" y="250"/>
                    </a:cubicBezTo>
                    <a:cubicBezTo>
                      <a:pt x="293" y="249"/>
                      <a:pt x="292" y="248"/>
                      <a:pt x="290" y="246"/>
                    </a:cubicBezTo>
                    <a:cubicBezTo>
                      <a:pt x="292" y="247"/>
                      <a:pt x="294" y="248"/>
                      <a:pt x="296" y="249"/>
                    </a:cubicBezTo>
                    <a:cubicBezTo>
                      <a:pt x="295" y="250"/>
                      <a:pt x="294" y="250"/>
                      <a:pt x="294" y="251"/>
                    </a:cubicBezTo>
                    <a:close/>
                  </a:path>
                </a:pathLst>
              </a:custGeom>
              <a:solidFill>
                <a:srgbClr val="ED7E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60" name="Freeform 1833">
                <a:extLst>
                  <a:ext uri="{FF2B5EF4-FFF2-40B4-BE49-F238E27FC236}">
                    <a16:creationId xmlns:a16="http://schemas.microsoft.com/office/drawing/2014/main" id="{2C4E3A4C-E91F-47E5-8B19-F6BF014EE19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768" y="1754"/>
                <a:ext cx="242" cy="159"/>
              </a:xfrm>
              <a:custGeom>
                <a:avLst/>
                <a:gdLst>
                  <a:gd name="T0" fmla="*/ 77 w 101"/>
                  <a:gd name="T1" fmla="*/ 5 h 66"/>
                  <a:gd name="T2" fmla="*/ 88 w 101"/>
                  <a:gd name="T3" fmla="*/ 8 h 66"/>
                  <a:gd name="T4" fmla="*/ 94 w 101"/>
                  <a:gd name="T5" fmla="*/ 10 h 66"/>
                  <a:gd name="T6" fmla="*/ 95 w 101"/>
                  <a:gd name="T7" fmla="*/ 24 h 66"/>
                  <a:gd name="T8" fmla="*/ 86 w 101"/>
                  <a:gd name="T9" fmla="*/ 33 h 66"/>
                  <a:gd name="T10" fmla="*/ 82 w 101"/>
                  <a:gd name="T11" fmla="*/ 32 h 66"/>
                  <a:gd name="T12" fmla="*/ 68 w 101"/>
                  <a:gd name="T13" fmla="*/ 35 h 66"/>
                  <a:gd name="T14" fmla="*/ 66 w 101"/>
                  <a:gd name="T15" fmla="*/ 36 h 66"/>
                  <a:gd name="T16" fmla="*/ 51 w 101"/>
                  <a:gd name="T17" fmla="*/ 45 h 66"/>
                  <a:gd name="T18" fmla="*/ 44 w 101"/>
                  <a:gd name="T19" fmla="*/ 53 h 66"/>
                  <a:gd name="T20" fmla="*/ 32 w 101"/>
                  <a:gd name="T21" fmla="*/ 54 h 66"/>
                  <a:gd name="T22" fmla="*/ 29 w 101"/>
                  <a:gd name="T23" fmla="*/ 56 h 66"/>
                  <a:gd name="T24" fmla="*/ 29 w 101"/>
                  <a:gd name="T25" fmla="*/ 62 h 66"/>
                  <a:gd name="T26" fmla="*/ 10 w 101"/>
                  <a:gd name="T27" fmla="*/ 40 h 66"/>
                  <a:gd name="T28" fmla="*/ 13 w 101"/>
                  <a:gd name="T29" fmla="*/ 15 h 66"/>
                  <a:gd name="T30" fmla="*/ 13 w 101"/>
                  <a:gd name="T31" fmla="*/ 26 h 66"/>
                  <a:gd name="T32" fmla="*/ 27 w 101"/>
                  <a:gd name="T33" fmla="*/ 17 h 66"/>
                  <a:gd name="T34" fmla="*/ 30 w 101"/>
                  <a:gd name="T35" fmla="*/ 15 h 66"/>
                  <a:gd name="T36" fmla="*/ 34 w 101"/>
                  <a:gd name="T37" fmla="*/ 14 h 66"/>
                  <a:gd name="T38" fmla="*/ 42 w 101"/>
                  <a:gd name="T39" fmla="*/ 10 h 66"/>
                  <a:gd name="T40" fmla="*/ 58 w 101"/>
                  <a:gd name="T41" fmla="*/ 12 h 66"/>
                  <a:gd name="T42" fmla="*/ 72 w 101"/>
                  <a:gd name="T43" fmla="*/ 4 h 66"/>
                  <a:gd name="T44" fmla="*/ 72 w 101"/>
                  <a:gd name="T45" fmla="*/ 0 h 66"/>
                  <a:gd name="T46" fmla="*/ 58 w 101"/>
                  <a:gd name="T47" fmla="*/ 8 h 66"/>
                  <a:gd name="T48" fmla="*/ 49 w 101"/>
                  <a:gd name="T49" fmla="*/ 7 h 66"/>
                  <a:gd name="T50" fmla="*/ 40 w 101"/>
                  <a:gd name="T51" fmla="*/ 6 h 66"/>
                  <a:gd name="T52" fmla="*/ 30 w 101"/>
                  <a:gd name="T53" fmla="*/ 11 h 66"/>
                  <a:gd name="T54" fmla="*/ 22 w 101"/>
                  <a:gd name="T55" fmla="*/ 16 h 66"/>
                  <a:gd name="T56" fmla="*/ 16 w 101"/>
                  <a:gd name="T57" fmla="*/ 20 h 66"/>
                  <a:gd name="T58" fmla="*/ 13 w 101"/>
                  <a:gd name="T59" fmla="*/ 11 h 66"/>
                  <a:gd name="T60" fmla="*/ 6 w 101"/>
                  <a:gd name="T61" fmla="*/ 18 h 66"/>
                  <a:gd name="T62" fmla="*/ 7 w 101"/>
                  <a:gd name="T63" fmla="*/ 42 h 66"/>
                  <a:gd name="T64" fmla="*/ 25 w 101"/>
                  <a:gd name="T65" fmla="*/ 64 h 66"/>
                  <a:gd name="T66" fmla="*/ 29 w 101"/>
                  <a:gd name="T67" fmla="*/ 66 h 66"/>
                  <a:gd name="T68" fmla="*/ 33 w 101"/>
                  <a:gd name="T69" fmla="*/ 60 h 66"/>
                  <a:gd name="T70" fmla="*/ 33 w 101"/>
                  <a:gd name="T71" fmla="*/ 59 h 66"/>
                  <a:gd name="T72" fmla="*/ 46 w 101"/>
                  <a:gd name="T73" fmla="*/ 56 h 66"/>
                  <a:gd name="T74" fmla="*/ 47 w 101"/>
                  <a:gd name="T75" fmla="*/ 56 h 66"/>
                  <a:gd name="T76" fmla="*/ 55 w 101"/>
                  <a:gd name="T77" fmla="*/ 45 h 66"/>
                  <a:gd name="T78" fmla="*/ 69 w 101"/>
                  <a:gd name="T79" fmla="*/ 39 h 66"/>
                  <a:gd name="T80" fmla="*/ 77 w 101"/>
                  <a:gd name="T81" fmla="*/ 37 h 66"/>
                  <a:gd name="T82" fmla="*/ 84 w 101"/>
                  <a:gd name="T83" fmla="*/ 36 h 66"/>
                  <a:gd name="T84" fmla="*/ 88 w 101"/>
                  <a:gd name="T85" fmla="*/ 36 h 66"/>
                  <a:gd name="T86" fmla="*/ 99 w 101"/>
                  <a:gd name="T87" fmla="*/ 25 h 66"/>
                  <a:gd name="T88" fmla="*/ 98 w 101"/>
                  <a:gd name="T89" fmla="*/ 10 h 66"/>
                  <a:gd name="T90" fmla="*/ 86 w 101"/>
                  <a:gd name="T91" fmla="*/ 4 h 66"/>
                  <a:gd name="T92" fmla="*/ 80 w 101"/>
                  <a:gd name="T93" fmla="*/ 3 h 66"/>
                  <a:gd name="T94" fmla="*/ 72 w 101"/>
                  <a:gd name="T95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1" h="66">
                    <a:moveTo>
                      <a:pt x="72" y="4"/>
                    </a:moveTo>
                    <a:cubicBezTo>
                      <a:pt x="74" y="4"/>
                      <a:pt x="76" y="4"/>
                      <a:pt x="77" y="5"/>
                    </a:cubicBezTo>
                    <a:cubicBezTo>
                      <a:pt x="79" y="8"/>
                      <a:pt x="81" y="9"/>
                      <a:pt x="83" y="9"/>
                    </a:cubicBezTo>
                    <a:cubicBezTo>
                      <a:pt x="85" y="9"/>
                      <a:pt x="86" y="9"/>
                      <a:pt x="88" y="8"/>
                    </a:cubicBezTo>
                    <a:cubicBezTo>
                      <a:pt x="90" y="7"/>
                      <a:pt x="91" y="6"/>
                      <a:pt x="92" y="6"/>
                    </a:cubicBezTo>
                    <a:cubicBezTo>
                      <a:pt x="93" y="6"/>
                      <a:pt x="94" y="7"/>
                      <a:pt x="94" y="10"/>
                    </a:cubicBezTo>
                    <a:cubicBezTo>
                      <a:pt x="94" y="11"/>
                      <a:pt x="94" y="11"/>
                      <a:pt x="94" y="12"/>
                    </a:cubicBezTo>
                    <a:cubicBezTo>
                      <a:pt x="97" y="16"/>
                      <a:pt x="96" y="20"/>
                      <a:pt x="95" y="24"/>
                    </a:cubicBezTo>
                    <a:cubicBezTo>
                      <a:pt x="94" y="29"/>
                      <a:pt x="91" y="31"/>
                      <a:pt x="87" y="33"/>
                    </a:cubicBezTo>
                    <a:cubicBezTo>
                      <a:pt x="87" y="33"/>
                      <a:pt x="86" y="33"/>
                      <a:pt x="86" y="33"/>
                    </a:cubicBezTo>
                    <a:cubicBezTo>
                      <a:pt x="86" y="33"/>
                      <a:pt x="86" y="33"/>
                      <a:pt x="86" y="33"/>
                    </a:cubicBezTo>
                    <a:cubicBezTo>
                      <a:pt x="85" y="32"/>
                      <a:pt x="84" y="32"/>
                      <a:pt x="82" y="32"/>
                    </a:cubicBezTo>
                    <a:cubicBezTo>
                      <a:pt x="78" y="32"/>
                      <a:pt x="74" y="35"/>
                      <a:pt x="70" y="35"/>
                    </a:cubicBezTo>
                    <a:cubicBezTo>
                      <a:pt x="69" y="35"/>
                      <a:pt x="69" y="35"/>
                      <a:pt x="68" y="35"/>
                    </a:cubicBezTo>
                    <a:cubicBezTo>
                      <a:pt x="68" y="35"/>
                      <a:pt x="68" y="35"/>
                      <a:pt x="68" y="35"/>
                    </a:cubicBezTo>
                    <a:cubicBezTo>
                      <a:pt x="68" y="35"/>
                      <a:pt x="67" y="36"/>
                      <a:pt x="66" y="36"/>
                    </a:cubicBezTo>
                    <a:cubicBezTo>
                      <a:pt x="64" y="40"/>
                      <a:pt x="60" y="41"/>
                      <a:pt x="55" y="41"/>
                    </a:cubicBezTo>
                    <a:cubicBezTo>
                      <a:pt x="53" y="41"/>
                      <a:pt x="50" y="41"/>
                      <a:pt x="51" y="45"/>
                    </a:cubicBezTo>
                    <a:cubicBezTo>
                      <a:pt x="51" y="48"/>
                      <a:pt x="50" y="51"/>
                      <a:pt x="46" y="52"/>
                    </a:cubicBezTo>
                    <a:cubicBezTo>
                      <a:pt x="46" y="52"/>
                      <a:pt x="45" y="52"/>
                      <a:pt x="44" y="53"/>
                    </a:cubicBezTo>
                    <a:cubicBezTo>
                      <a:pt x="42" y="55"/>
                      <a:pt x="40" y="56"/>
                      <a:pt x="38" y="56"/>
                    </a:cubicBezTo>
                    <a:cubicBezTo>
                      <a:pt x="36" y="56"/>
                      <a:pt x="34" y="55"/>
                      <a:pt x="32" y="54"/>
                    </a:cubicBezTo>
                    <a:cubicBezTo>
                      <a:pt x="32" y="53"/>
                      <a:pt x="32" y="53"/>
                      <a:pt x="31" y="53"/>
                    </a:cubicBezTo>
                    <a:cubicBezTo>
                      <a:pt x="30" y="53"/>
                      <a:pt x="30" y="54"/>
                      <a:pt x="29" y="56"/>
                    </a:cubicBezTo>
                    <a:cubicBezTo>
                      <a:pt x="29" y="57"/>
                      <a:pt x="29" y="59"/>
                      <a:pt x="29" y="61"/>
                    </a:cubicBezTo>
                    <a:cubicBezTo>
                      <a:pt x="30" y="61"/>
                      <a:pt x="30" y="62"/>
                      <a:pt x="29" y="62"/>
                    </a:cubicBezTo>
                    <a:cubicBezTo>
                      <a:pt x="29" y="62"/>
                      <a:pt x="29" y="62"/>
                      <a:pt x="29" y="62"/>
                    </a:cubicBezTo>
                    <a:cubicBezTo>
                      <a:pt x="23" y="53"/>
                      <a:pt x="16" y="47"/>
                      <a:pt x="10" y="40"/>
                    </a:cubicBezTo>
                    <a:cubicBezTo>
                      <a:pt x="5" y="34"/>
                      <a:pt x="4" y="28"/>
                      <a:pt x="8" y="22"/>
                    </a:cubicBezTo>
                    <a:cubicBezTo>
                      <a:pt x="10" y="20"/>
                      <a:pt x="9" y="16"/>
                      <a:pt x="13" y="15"/>
                    </a:cubicBezTo>
                    <a:cubicBezTo>
                      <a:pt x="13" y="16"/>
                      <a:pt x="13" y="17"/>
                      <a:pt x="12" y="18"/>
                    </a:cubicBezTo>
                    <a:cubicBezTo>
                      <a:pt x="11" y="21"/>
                      <a:pt x="11" y="23"/>
                      <a:pt x="13" y="26"/>
                    </a:cubicBezTo>
                    <a:cubicBezTo>
                      <a:pt x="13" y="26"/>
                      <a:pt x="14" y="25"/>
                      <a:pt x="14" y="25"/>
                    </a:cubicBezTo>
                    <a:cubicBezTo>
                      <a:pt x="20" y="24"/>
                      <a:pt x="23" y="20"/>
                      <a:pt x="27" y="17"/>
                    </a:cubicBezTo>
                    <a:cubicBezTo>
                      <a:pt x="28" y="16"/>
                      <a:pt x="29" y="15"/>
                      <a:pt x="30" y="15"/>
                    </a:cubicBezTo>
                    <a:cubicBezTo>
                      <a:pt x="30" y="15"/>
                      <a:pt x="30" y="15"/>
                      <a:pt x="30" y="15"/>
                    </a:cubicBezTo>
                    <a:cubicBezTo>
                      <a:pt x="30" y="15"/>
                      <a:pt x="31" y="15"/>
                      <a:pt x="31" y="15"/>
                    </a:cubicBezTo>
                    <a:cubicBezTo>
                      <a:pt x="32" y="15"/>
                      <a:pt x="33" y="15"/>
                      <a:pt x="34" y="14"/>
                    </a:cubicBezTo>
                    <a:cubicBezTo>
                      <a:pt x="35" y="11"/>
                      <a:pt x="37" y="10"/>
                      <a:pt x="40" y="10"/>
                    </a:cubicBezTo>
                    <a:cubicBezTo>
                      <a:pt x="41" y="10"/>
                      <a:pt x="41" y="10"/>
                      <a:pt x="42" y="10"/>
                    </a:cubicBezTo>
                    <a:cubicBezTo>
                      <a:pt x="47" y="11"/>
                      <a:pt x="52" y="11"/>
                      <a:pt x="56" y="12"/>
                    </a:cubicBezTo>
                    <a:cubicBezTo>
                      <a:pt x="57" y="12"/>
                      <a:pt x="57" y="12"/>
                      <a:pt x="58" y="12"/>
                    </a:cubicBezTo>
                    <a:cubicBezTo>
                      <a:pt x="62" y="12"/>
                      <a:pt x="64" y="10"/>
                      <a:pt x="66" y="6"/>
                    </a:cubicBezTo>
                    <a:cubicBezTo>
                      <a:pt x="67" y="5"/>
                      <a:pt x="70" y="4"/>
                      <a:pt x="72" y="4"/>
                    </a:cubicBezTo>
                    <a:moveTo>
                      <a:pt x="72" y="0"/>
                    </a:moveTo>
                    <a:cubicBezTo>
                      <a:pt x="72" y="0"/>
                      <a:pt x="72" y="0"/>
                      <a:pt x="72" y="0"/>
                    </a:cubicBezTo>
                    <a:cubicBezTo>
                      <a:pt x="69" y="0"/>
                      <a:pt x="65" y="1"/>
                      <a:pt x="63" y="4"/>
                    </a:cubicBezTo>
                    <a:cubicBezTo>
                      <a:pt x="61" y="7"/>
                      <a:pt x="60" y="8"/>
                      <a:pt x="58" y="8"/>
                    </a:cubicBezTo>
                    <a:cubicBezTo>
                      <a:pt x="58" y="8"/>
                      <a:pt x="57" y="8"/>
                      <a:pt x="57" y="8"/>
                    </a:cubicBezTo>
                    <a:cubicBezTo>
                      <a:pt x="54" y="8"/>
                      <a:pt x="52" y="7"/>
                      <a:pt x="49" y="7"/>
                    </a:cubicBezTo>
                    <a:cubicBezTo>
                      <a:pt x="47" y="7"/>
                      <a:pt x="45" y="7"/>
                      <a:pt x="43" y="6"/>
                    </a:cubicBezTo>
                    <a:cubicBezTo>
                      <a:pt x="42" y="6"/>
                      <a:pt x="41" y="6"/>
                      <a:pt x="40" y="6"/>
                    </a:cubicBezTo>
                    <a:cubicBezTo>
                      <a:pt x="36" y="6"/>
                      <a:pt x="32" y="8"/>
                      <a:pt x="30" y="11"/>
                    </a:cubicBezTo>
                    <a:cubicBezTo>
                      <a:pt x="30" y="11"/>
                      <a:pt x="30" y="11"/>
                      <a:pt x="30" y="11"/>
                    </a:cubicBezTo>
                    <a:cubicBezTo>
                      <a:pt x="27" y="11"/>
                      <a:pt x="25" y="13"/>
                      <a:pt x="24" y="14"/>
                    </a:cubicBezTo>
                    <a:cubicBezTo>
                      <a:pt x="23" y="14"/>
                      <a:pt x="23" y="15"/>
                      <a:pt x="22" y="16"/>
                    </a:cubicBezTo>
                    <a:cubicBezTo>
                      <a:pt x="20" y="18"/>
                      <a:pt x="18" y="20"/>
                      <a:pt x="16" y="21"/>
                    </a:cubicBezTo>
                    <a:cubicBezTo>
                      <a:pt x="16" y="21"/>
                      <a:pt x="16" y="20"/>
                      <a:pt x="16" y="20"/>
                    </a:cubicBezTo>
                    <a:cubicBezTo>
                      <a:pt x="16" y="19"/>
                      <a:pt x="18" y="17"/>
                      <a:pt x="17" y="14"/>
                    </a:cubicBezTo>
                    <a:cubicBezTo>
                      <a:pt x="16" y="12"/>
                      <a:pt x="15" y="11"/>
                      <a:pt x="13" y="11"/>
                    </a:cubicBezTo>
                    <a:cubicBezTo>
                      <a:pt x="13" y="11"/>
                      <a:pt x="13" y="11"/>
                      <a:pt x="12" y="11"/>
                    </a:cubicBezTo>
                    <a:cubicBezTo>
                      <a:pt x="7" y="12"/>
                      <a:pt x="6" y="16"/>
                      <a:pt x="6" y="18"/>
                    </a:cubicBezTo>
                    <a:cubicBezTo>
                      <a:pt x="5" y="19"/>
                      <a:pt x="5" y="19"/>
                      <a:pt x="5" y="20"/>
                    </a:cubicBezTo>
                    <a:cubicBezTo>
                      <a:pt x="0" y="27"/>
                      <a:pt x="1" y="36"/>
                      <a:pt x="7" y="42"/>
                    </a:cubicBezTo>
                    <a:cubicBezTo>
                      <a:pt x="8" y="44"/>
                      <a:pt x="9" y="45"/>
                      <a:pt x="11" y="47"/>
                    </a:cubicBezTo>
                    <a:cubicBezTo>
                      <a:pt x="16" y="52"/>
                      <a:pt x="21" y="57"/>
                      <a:pt x="25" y="64"/>
                    </a:cubicBezTo>
                    <a:cubicBezTo>
                      <a:pt x="26" y="65"/>
                      <a:pt x="27" y="65"/>
                      <a:pt x="28" y="65"/>
                    </a:cubicBezTo>
                    <a:cubicBezTo>
                      <a:pt x="28" y="65"/>
                      <a:pt x="29" y="66"/>
                      <a:pt x="29" y="66"/>
                    </a:cubicBezTo>
                    <a:cubicBezTo>
                      <a:pt x="31" y="66"/>
                      <a:pt x="32" y="65"/>
                      <a:pt x="33" y="64"/>
                    </a:cubicBezTo>
                    <a:cubicBezTo>
                      <a:pt x="33" y="63"/>
                      <a:pt x="34" y="62"/>
                      <a:pt x="33" y="60"/>
                    </a:cubicBezTo>
                    <a:cubicBezTo>
                      <a:pt x="33" y="59"/>
                      <a:pt x="33" y="59"/>
                      <a:pt x="33" y="59"/>
                    </a:cubicBezTo>
                    <a:cubicBezTo>
                      <a:pt x="33" y="59"/>
                      <a:pt x="33" y="59"/>
                      <a:pt x="33" y="59"/>
                    </a:cubicBezTo>
                    <a:cubicBezTo>
                      <a:pt x="35" y="60"/>
                      <a:pt x="36" y="60"/>
                      <a:pt x="38" y="60"/>
                    </a:cubicBezTo>
                    <a:cubicBezTo>
                      <a:pt x="41" y="60"/>
                      <a:pt x="43" y="59"/>
                      <a:pt x="46" y="56"/>
                    </a:cubicBezTo>
                    <a:cubicBezTo>
                      <a:pt x="46" y="56"/>
                      <a:pt x="46" y="56"/>
                      <a:pt x="47" y="56"/>
                    </a:cubicBezTo>
                    <a:cubicBezTo>
                      <a:pt x="47" y="56"/>
                      <a:pt x="47" y="56"/>
                      <a:pt x="47" y="56"/>
                    </a:cubicBezTo>
                    <a:cubicBezTo>
                      <a:pt x="52" y="54"/>
                      <a:pt x="55" y="50"/>
                      <a:pt x="55" y="45"/>
                    </a:cubicBezTo>
                    <a:cubicBezTo>
                      <a:pt x="55" y="45"/>
                      <a:pt x="55" y="45"/>
                      <a:pt x="55" y="45"/>
                    </a:cubicBezTo>
                    <a:cubicBezTo>
                      <a:pt x="55" y="45"/>
                      <a:pt x="55" y="45"/>
                      <a:pt x="55" y="45"/>
                    </a:cubicBezTo>
                    <a:cubicBezTo>
                      <a:pt x="59" y="45"/>
                      <a:pt x="65" y="45"/>
                      <a:pt x="69" y="39"/>
                    </a:cubicBezTo>
                    <a:cubicBezTo>
                      <a:pt x="69" y="39"/>
                      <a:pt x="69" y="39"/>
                      <a:pt x="70" y="39"/>
                    </a:cubicBezTo>
                    <a:cubicBezTo>
                      <a:pt x="72" y="39"/>
                      <a:pt x="75" y="38"/>
                      <a:pt x="77" y="37"/>
                    </a:cubicBezTo>
                    <a:cubicBezTo>
                      <a:pt x="79" y="37"/>
                      <a:pt x="81" y="36"/>
                      <a:pt x="82" y="36"/>
                    </a:cubicBezTo>
                    <a:cubicBezTo>
                      <a:pt x="83" y="36"/>
                      <a:pt x="84" y="36"/>
                      <a:pt x="84" y="36"/>
                    </a:cubicBezTo>
                    <a:cubicBezTo>
                      <a:pt x="85" y="37"/>
                      <a:pt x="86" y="37"/>
                      <a:pt x="86" y="37"/>
                    </a:cubicBezTo>
                    <a:cubicBezTo>
                      <a:pt x="87" y="37"/>
                      <a:pt x="88" y="36"/>
                      <a:pt x="88" y="36"/>
                    </a:cubicBezTo>
                    <a:cubicBezTo>
                      <a:pt x="89" y="36"/>
                      <a:pt x="89" y="36"/>
                      <a:pt x="89" y="36"/>
                    </a:cubicBezTo>
                    <a:cubicBezTo>
                      <a:pt x="93" y="34"/>
                      <a:pt x="98" y="32"/>
                      <a:pt x="99" y="25"/>
                    </a:cubicBezTo>
                    <a:cubicBezTo>
                      <a:pt x="99" y="24"/>
                      <a:pt x="99" y="24"/>
                      <a:pt x="99" y="24"/>
                    </a:cubicBezTo>
                    <a:cubicBezTo>
                      <a:pt x="100" y="20"/>
                      <a:pt x="101" y="15"/>
                      <a:pt x="98" y="10"/>
                    </a:cubicBezTo>
                    <a:cubicBezTo>
                      <a:pt x="98" y="5"/>
                      <a:pt x="96" y="2"/>
                      <a:pt x="92" y="2"/>
                    </a:cubicBezTo>
                    <a:cubicBezTo>
                      <a:pt x="90" y="2"/>
                      <a:pt x="89" y="3"/>
                      <a:pt x="86" y="4"/>
                    </a:cubicBezTo>
                    <a:cubicBezTo>
                      <a:pt x="85" y="5"/>
                      <a:pt x="84" y="5"/>
                      <a:pt x="83" y="5"/>
                    </a:cubicBezTo>
                    <a:cubicBezTo>
                      <a:pt x="83" y="5"/>
                      <a:pt x="82" y="5"/>
                      <a:pt x="80" y="3"/>
                    </a:cubicBezTo>
                    <a:cubicBezTo>
                      <a:pt x="78" y="1"/>
                      <a:pt x="75" y="0"/>
                      <a:pt x="72" y="0"/>
                    </a:cubicBezTo>
                    <a:cubicBezTo>
                      <a:pt x="72" y="0"/>
                      <a:pt x="72" y="0"/>
                      <a:pt x="72" y="0"/>
                    </a:cubicBezTo>
                    <a:close/>
                  </a:path>
                </a:pathLst>
              </a:custGeom>
              <a:solidFill>
                <a:srgbClr val="ED7E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61" name="Freeform 1834">
                <a:extLst>
                  <a:ext uri="{FF2B5EF4-FFF2-40B4-BE49-F238E27FC236}">
                    <a16:creationId xmlns:a16="http://schemas.microsoft.com/office/drawing/2014/main" id="{EC8E05D8-E7D3-41BF-8631-F05AE8171FF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213" y="1997"/>
                <a:ext cx="3495" cy="2231"/>
              </a:xfrm>
              <a:custGeom>
                <a:avLst/>
                <a:gdLst>
                  <a:gd name="T0" fmla="*/ 1384 w 1455"/>
                  <a:gd name="T1" fmla="*/ 72 h 929"/>
                  <a:gd name="T2" fmla="*/ 1398 w 1455"/>
                  <a:gd name="T3" fmla="*/ 167 h 929"/>
                  <a:gd name="T4" fmla="*/ 1333 w 1455"/>
                  <a:gd name="T5" fmla="*/ 278 h 929"/>
                  <a:gd name="T6" fmla="*/ 1244 w 1455"/>
                  <a:gd name="T7" fmla="*/ 342 h 929"/>
                  <a:gd name="T8" fmla="*/ 1197 w 1455"/>
                  <a:gd name="T9" fmla="*/ 428 h 929"/>
                  <a:gd name="T10" fmla="*/ 1277 w 1455"/>
                  <a:gd name="T11" fmla="*/ 581 h 929"/>
                  <a:gd name="T12" fmla="*/ 1221 w 1455"/>
                  <a:gd name="T13" fmla="*/ 726 h 929"/>
                  <a:gd name="T14" fmla="*/ 1201 w 1455"/>
                  <a:gd name="T15" fmla="*/ 916 h 929"/>
                  <a:gd name="T16" fmla="*/ 1117 w 1455"/>
                  <a:gd name="T17" fmla="*/ 852 h 929"/>
                  <a:gd name="T18" fmla="*/ 1122 w 1455"/>
                  <a:gd name="T19" fmla="*/ 754 h 929"/>
                  <a:gd name="T20" fmla="*/ 1013 w 1455"/>
                  <a:gd name="T21" fmla="*/ 753 h 929"/>
                  <a:gd name="T22" fmla="*/ 923 w 1455"/>
                  <a:gd name="T23" fmla="*/ 707 h 929"/>
                  <a:gd name="T24" fmla="*/ 838 w 1455"/>
                  <a:gd name="T25" fmla="*/ 717 h 929"/>
                  <a:gd name="T26" fmla="*/ 785 w 1455"/>
                  <a:gd name="T27" fmla="*/ 665 h 929"/>
                  <a:gd name="T28" fmla="*/ 669 w 1455"/>
                  <a:gd name="T29" fmla="*/ 615 h 929"/>
                  <a:gd name="T30" fmla="*/ 568 w 1455"/>
                  <a:gd name="T31" fmla="*/ 664 h 929"/>
                  <a:gd name="T32" fmla="*/ 463 w 1455"/>
                  <a:gd name="T33" fmla="*/ 747 h 929"/>
                  <a:gd name="T34" fmla="*/ 365 w 1455"/>
                  <a:gd name="T35" fmla="*/ 712 h 929"/>
                  <a:gd name="T36" fmla="*/ 219 w 1455"/>
                  <a:gd name="T37" fmla="*/ 648 h 929"/>
                  <a:gd name="T38" fmla="*/ 138 w 1455"/>
                  <a:gd name="T39" fmla="*/ 537 h 929"/>
                  <a:gd name="T40" fmla="*/ 32 w 1455"/>
                  <a:gd name="T41" fmla="*/ 540 h 929"/>
                  <a:gd name="T42" fmla="*/ 144 w 1455"/>
                  <a:gd name="T43" fmla="*/ 409 h 929"/>
                  <a:gd name="T44" fmla="*/ 213 w 1455"/>
                  <a:gd name="T45" fmla="*/ 353 h 929"/>
                  <a:gd name="T46" fmla="*/ 288 w 1455"/>
                  <a:gd name="T47" fmla="*/ 275 h 929"/>
                  <a:gd name="T48" fmla="*/ 389 w 1455"/>
                  <a:gd name="T49" fmla="*/ 256 h 929"/>
                  <a:gd name="T50" fmla="*/ 615 w 1455"/>
                  <a:gd name="T51" fmla="*/ 211 h 929"/>
                  <a:gd name="T52" fmla="*/ 779 w 1455"/>
                  <a:gd name="T53" fmla="*/ 104 h 929"/>
                  <a:gd name="T54" fmla="*/ 936 w 1455"/>
                  <a:gd name="T55" fmla="*/ 75 h 929"/>
                  <a:gd name="T56" fmla="*/ 1111 w 1455"/>
                  <a:gd name="T57" fmla="*/ 78 h 929"/>
                  <a:gd name="T58" fmla="*/ 1236 w 1455"/>
                  <a:gd name="T59" fmla="*/ 116 h 929"/>
                  <a:gd name="T60" fmla="*/ 1276 w 1455"/>
                  <a:gd name="T61" fmla="*/ 12 h 929"/>
                  <a:gd name="T62" fmla="*/ 1183 w 1455"/>
                  <a:gd name="T63" fmla="*/ 80 h 929"/>
                  <a:gd name="T64" fmla="*/ 1068 w 1455"/>
                  <a:gd name="T65" fmla="*/ 32 h 929"/>
                  <a:gd name="T66" fmla="*/ 931 w 1455"/>
                  <a:gd name="T67" fmla="*/ 82 h 929"/>
                  <a:gd name="T68" fmla="*/ 767 w 1455"/>
                  <a:gd name="T69" fmla="*/ 102 h 929"/>
                  <a:gd name="T70" fmla="*/ 603 w 1455"/>
                  <a:gd name="T71" fmla="*/ 205 h 929"/>
                  <a:gd name="T72" fmla="*/ 389 w 1455"/>
                  <a:gd name="T73" fmla="*/ 246 h 929"/>
                  <a:gd name="T74" fmla="*/ 253 w 1455"/>
                  <a:gd name="T75" fmla="*/ 296 h 929"/>
                  <a:gd name="T76" fmla="*/ 156 w 1455"/>
                  <a:gd name="T77" fmla="*/ 370 h 929"/>
                  <a:gd name="T78" fmla="*/ 20 w 1455"/>
                  <a:gd name="T79" fmla="*/ 429 h 929"/>
                  <a:gd name="T80" fmla="*/ 98 w 1455"/>
                  <a:gd name="T81" fmla="*/ 502 h 929"/>
                  <a:gd name="T82" fmla="*/ 168 w 1455"/>
                  <a:gd name="T83" fmla="*/ 630 h 929"/>
                  <a:gd name="T84" fmla="*/ 271 w 1455"/>
                  <a:gd name="T85" fmla="*/ 671 h 929"/>
                  <a:gd name="T86" fmla="*/ 389 w 1455"/>
                  <a:gd name="T87" fmla="*/ 696 h 929"/>
                  <a:gd name="T88" fmla="*/ 490 w 1455"/>
                  <a:gd name="T89" fmla="*/ 740 h 929"/>
                  <a:gd name="T90" fmla="*/ 581 w 1455"/>
                  <a:gd name="T91" fmla="*/ 668 h 929"/>
                  <a:gd name="T92" fmla="*/ 663 w 1455"/>
                  <a:gd name="T93" fmla="*/ 613 h 929"/>
                  <a:gd name="T94" fmla="*/ 781 w 1455"/>
                  <a:gd name="T95" fmla="*/ 669 h 929"/>
                  <a:gd name="T96" fmla="*/ 844 w 1455"/>
                  <a:gd name="T97" fmla="*/ 727 h 929"/>
                  <a:gd name="T98" fmla="*/ 946 w 1455"/>
                  <a:gd name="T99" fmla="*/ 711 h 929"/>
                  <a:gd name="T100" fmla="*/ 998 w 1455"/>
                  <a:gd name="T101" fmla="*/ 750 h 929"/>
                  <a:gd name="T102" fmla="*/ 1106 w 1455"/>
                  <a:gd name="T103" fmla="*/ 786 h 929"/>
                  <a:gd name="T104" fmla="*/ 1088 w 1455"/>
                  <a:gd name="T105" fmla="*/ 813 h 929"/>
                  <a:gd name="T106" fmla="*/ 1173 w 1455"/>
                  <a:gd name="T107" fmla="*/ 877 h 929"/>
                  <a:gd name="T108" fmla="*/ 1231 w 1455"/>
                  <a:gd name="T109" fmla="*/ 803 h 929"/>
                  <a:gd name="T110" fmla="*/ 1230 w 1455"/>
                  <a:gd name="T111" fmla="*/ 666 h 929"/>
                  <a:gd name="T112" fmla="*/ 1282 w 1455"/>
                  <a:gd name="T113" fmla="*/ 538 h 929"/>
                  <a:gd name="T114" fmla="*/ 1185 w 1455"/>
                  <a:gd name="T115" fmla="*/ 403 h 929"/>
                  <a:gd name="T116" fmla="*/ 1250 w 1455"/>
                  <a:gd name="T117" fmla="*/ 348 h 929"/>
                  <a:gd name="T118" fmla="*/ 1355 w 1455"/>
                  <a:gd name="T119" fmla="*/ 270 h 929"/>
                  <a:gd name="T120" fmla="*/ 1437 w 1455"/>
                  <a:gd name="T121" fmla="*/ 131 h 929"/>
                  <a:gd name="T122" fmla="*/ 1384 w 1455"/>
                  <a:gd name="T123" fmla="*/ 77 h 929"/>
                  <a:gd name="T124" fmla="*/ 1304 w 1455"/>
                  <a:gd name="T125" fmla="*/ 13 h 9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455" h="929">
                    <a:moveTo>
                      <a:pt x="1299" y="4"/>
                    </a:moveTo>
                    <a:cubicBezTo>
                      <a:pt x="1300" y="4"/>
                      <a:pt x="1301" y="5"/>
                      <a:pt x="1301" y="7"/>
                    </a:cubicBezTo>
                    <a:cubicBezTo>
                      <a:pt x="1300" y="9"/>
                      <a:pt x="1300" y="10"/>
                      <a:pt x="1300" y="12"/>
                    </a:cubicBezTo>
                    <a:cubicBezTo>
                      <a:pt x="1298" y="19"/>
                      <a:pt x="1300" y="24"/>
                      <a:pt x="1307" y="28"/>
                    </a:cubicBezTo>
                    <a:cubicBezTo>
                      <a:pt x="1309" y="29"/>
                      <a:pt x="1310" y="31"/>
                      <a:pt x="1313" y="31"/>
                    </a:cubicBezTo>
                    <a:cubicBezTo>
                      <a:pt x="1313" y="32"/>
                      <a:pt x="1314" y="32"/>
                      <a:pt x="1315" y="32"/>
                    </a:cubicBezTo>
                    <a:cubicBezTo>
                      <a:pt x="1318" y="32"/>
                      <a:pt x="1319" y="30"/>
                      <a:pt x="1318" y="26"/>
                    </a:cubicBezTo>
                    <a:cubicBezTo>
                      <a:pt x="1318" y="26"/>
                      <a:pt x="1318" y="26"/>
                      <a:pt x="1318" y="26"/>
                    </a:cubicBezTo>
                    <a:cubicBezTo>
                      <a:pt x="1318" y="26"/>
                      <a:pt x="1318" y="26"/>
                      <a:pt x="1318" y="26"/>
                    </a:cubicBezTo>
                    <a:cubicBezTo>
                      <a:pt x="1318" y="26"/>
                      <a:pt x="1318" y="26"/>
                      <a:pt x="1318" y="26"/>
                    </a:cubicBezTo>
                    <a:cubicBezTo>
                      <a:pt x="1317" y="21"/>
                      <a:pt x="1318" y="19"/>
                      <a:pt x="1320" y="18"/>
                    </a:cubicBezTo>
                    <a:cubicBezTo>
                      <a:pt x="1321" y="17"/>
                      <a:pt x="1322" y="17"/>
                      <a:pt x="1322" y="17"/>
                    </a:cubicBezTo>
                    <a:cubicBezTo>
                      <a:pt x="1325" y="17"/>
                      <a:pt x="1328" y="19"/>
                      <a:pt x="1330" y="22"/>
                    </a:cubicBezTo>
                    <a:cubicBezTo>
                      <a:pt x="1330" y="23"/>
                      <a:pt x="1331" y="24"/>
                      <a:pt x="1331" y="25"/>
                    </a:cubicBezTo>
                    <a:cubicBezTo>
                      <a:pt x="1332" y="27"/>
                      <a:pt x="1333" y="28"/>
                      <a:pt x="1334" y="29"/>
                    </a:cubicBezTo>
                    <a:cubicBezTo>
                      <a:pt x="1336" y="31"/>
                      <a:pt x="1337" y="32"/>
                      <a:pt x="1338" y="32"/>
                    </a:cubicBezTo>
                    <a:cubicBezTo>
                      <a:pt x="1339" y="32"/>
                      <a:pt x="1340" y="31"/>
                      <a:pt x="1340" y="28"/>
                    </a:cubicBezTo>
                    <a:cubicBezTo>
                      <a:pt x="1341" y="27"/>
                      <a:pt x="1341" y="26"/>
                      <a:pt x="1341" y="25"/>
                    </a:cubicBezTo>
                    <a:cubicBezTo>
                      <a:pt x="1342" y="23"/>
                      <a:pt x="1344" y="22"/>
                      <a:pt x="1345" y="22"/>
                    </a:cubicBezTo>
                    <a:cubicBezTo>
                      <a:pt x="1346" y="22"/>
                      <a:pt x="1346" y="22"/>
                      <a:pt x="1347" y="22"/>
                    </a:cubicBezTo>
                    <a:cubicBezTo>
                      <a:pt x="1349" y="23"/>
                      <a:pt x="1351" y="26"/>
                      <a:pt x="1350" y="29"/>
                    </a:cubicBezTo>
                    <a:cubicBezTo>
                      <a:pt x="1349" y="31"/>
                      <a:pt x="1348" y="33"/>
                      <a:pt x="1347" y="34"/>
                    </a:cubicBezTo>
                    <a:cubicBezTo>
                      <a:pt x="1345" y="38"/>
                      <a:pt x="1345" y="39"/>
                      <a:pt x="1349" y="40"/>
                    </a:cubicBezTo>
                    <a:cubicBezTo>
                      <a:pt x="1349" y="40"/>
                      <a:pt x="1350" y="40"/>
                      <a:pt x="1350" y="40"/>
                    </a:cubicBezTo>
                    <a:cubicBezTo>
                      <a:pt x="1357" y="43"/>
                      <a:pt x="1361" y="47"/>
                      <a:pt x="1362" y="55"/>
                    </a:cubicBezTo>
                    <a:cubicBezTo>
                      <a:pt x="1362" y="59"/>
                      <a:pt x="1363" y="62"/>
                      <a:pt x="1365" y="66"/>
                    </a:cubicBezTo>
                    <a:cubicBezTo>
                      <a:pt x="1366" y="68"/>
                      <a:pt x="1367" y="70"/>
                      <a:pt x="1368" y="70"/>
                    </a:cubicBezTo>
                    <a:cubicBezTo>
                      <a:pt x="1370" y="70"/>
                      <a:pt x="1371" y="69"/>
                      <a:pt x="1372" y="67"/>
                    </a:cubicBezTo>
                    <a:cubicBezTo>
                      <a:pt x="1377" y="61"/>
                      <a:pt x="1384" y="60"/>
                      <a:pt x="1391" y="59"/>
                    </a:cubicBezTo>
                    <a:cubicBezTo>
                      <a:pt x="1391" y="59"/>
                      <a:pt x="1391" y="59"/>
                      <a:pt x="1391" y="59"/>
                    </a:cubicBezTo>
                    <a:cubicBezTo>
                      <a:pt x="1393" y="59"/>
                      <a:pt x="1394" y="60"/>
                      <a:pt x="1394" y="61"/>
                    </a:cubicBezTo>
                    <a:cubicBezTo>
                      <a:pt x="1394" y="63"/>
                      <a:pt x="1394" y="65"/>
                      <a:pt x="1392" y="66"/>
                    </a:cubicBezTo>
                    <a:cubicBezTo>
                      <a:pt x="1390" y="68"/>
                      <a:pt x="1387" y="70"/>
                      <a:pt x="1384" y="72"/>
                    </a:cubicBezTo>
                    <a:cubicBezTo>
                      <a:pt x="1380" y="75"/>
                      <a:pt x="1379" y="77"/>
                      <a:pt x="1380" y="79"/>
                    </a:cubicBezTo>
                    <a:cubicBezTo>
                      <a:pt x="1382" y="81"/>
                      <a:pt x="1385" y="83"/>
                      <a:pt x="1388" y="83"/>
                    </a:cubicBezTo>
                    <a:cubicBezTo>
                      <a:pt x="1390" y="83"/>
                      <a:pt x="1391" y="82"/>
                      <a:pt x="1392" y="82"/>
                    </a:cubicBezTo>
                    <a:cubicBezTo>
                      <a:pt x="1394" y="80"/>
                      <a:pt x="1395" y="79"/>
                      <a:pt x="1395" y="77"/>
                    </a:cubicBezTo>
                    <a:cubicBezTo>
                      <a:pt x="1397" y="73"/>
                      <a:pt x="1397" y="72"/>
                      <a:pt x="1399" y="72"/>
                    </a:cubicBezTo>
                    <a:cubicBezTo>
                      <a:pt x="1400" y="72"/>
                      <a:pt x="1401" y="72"/>
                      <a:pt x="1402" y="73"/>
                    </a:cubicBezTo>
                    <a:cubicBezTo>
                      <a:pt x="1402" y="73"/>
                      <a:pt x="1403" y="73"/>
                      <a:pt x="1404" y="73"/>
                    </a:cubicBezTo>
                    <a:cubicBezTo>
                      <a:pt x="1406" y="73"/>
                      <a:pt x="1408" y="72"/>
                      <a:pt x="1410" y="72"/>
                    </a:cubicBezTo>
                    <a:cubicBezTo>
                      <a:pt x="1410" y="72"/>
                      <a:pt x="1410" y="72"/>
                      <a:pt x="1411" y="72"/>
                    </a:cubicBezTo>
                    <a:cubicBezTo>
                      <a:pt x="1415" y="73"/>
                      <a:pt x="1416" y="74"/>
                      <a:pt x="1414" y="78"/>
                    </a:cubicBezTo>
                    <a:cubicBezTo>
                      <a:pt x="1412" y="83"/>
                      <a:pt x="1412" y="85"/>
                      <a:pt x="1418" y="87"/>
                    </a:cubicBezTo>
                    <a:cubicBezTo>
                      <a:pt x="1423" y="89"/>
                      <a:pt x="1427" y="92"/>
                      <a:pt x="1427" y="98"/>
                    </a:cubicBezTo>
                    <a:cubicBezTo>
                      <a:pt x="1427" y="101"/>
                      <a:pt x="1434" y="105"/>
                      <a:pt x="1436" y="105"/>
                    </a:cubicBezTo>
                    <a:cubicBezTo>
                      <a:pt x="1436" y="105"/>
                      <a:pt x="1436" y="105"/>
                      <a:pt x="1436" y="105"/>
                    </a:cubicBezTo>
                    <a:cubicBezTo>
                      <a:pt x="1437" y="105"/>
                      <a:pt x="1438" y="104"/>
                      <a:pt x="1439" y="103"/>
                    </a:cubicBezTo>
                    <a:cubicBezTo>
                      <a:pt x="1439" y="102"/>
                      <a:pt x="1439" y="100"/>
                      <a:pt x="1440" y="99"/>
                    </a:cubicBezTo>
                    <a:cubicBezTo>
                      <a:pt x="1441" y="97"/>
                      <a:pt x="1442" y="95"/>
                      <a:pt x="1444" y="95"/>
                    </a:cubicBezTo>
                    <a:cubicBezTo>
                      <a:pt x="1444" y="95"/>
                      <a:pt x="1445" y="95"/>
                      <a:pt x="1445" y="95"/>
                    </a:cubicBezTo>
                    <a:cubicBezTo>
                      <a:pt x="1447" y="95"/>
                      <a:pt x="1448" y="97"/>
                      <a:pt x="1449" y="99"/>
                    </a:cubicBezTo>
                    <a:cubicBezTo>
                      <a:pt x="1449" y="102"/>
                      <a:pt x="1451" y="105"/>
                      <a:pt x="1450" y="109"/>
                    </a:cubicBezTo>
                    <a:cubicBezTo>
                      <a:pt x="1450" y="111"/>
                      <a:pt x="1449" y="114"/>
                      <a:pt x="1449" y="115"/>
                    </a:cubicBezTo>
                    <a:cubicBezTo>
                      <a:pt x="1447" y="117"/>
                      <a:pt x="1445" y="120"/>
                      <a:pt x="1443" y="121"/>
                    </a:cubicBezTo>
                    <a:cubicBezTo>
                      <a:pt x="1441" y="122"/>
                      <a:pt x="1440" y="123"/>
                      <a:pt x="1440" y="124"/>
                    </a:cubicBezTo>
                    <a:cubicBezTo>
                      <a:pt x="1439" y="125"/>
                      <a:pt x="1438" y="127"/>
                      <a:pt x="1436" y="127"/>
                    </a:cubicBezTo>
                    <a:cubicBezTo>
                      <a:pt x="1432" y="128"/>
                      <a:pt x="1432" y="131"/>
                      <a:pt x="1433" y="133"/>
                    </a:cubicBezTo>
                    <a:cubicBezTo>
                      <a:pt x="1435" y="137"/>
                      <a:pt x="1432" y="139"/>
                      <a:pt x="1430" y="140"/>
                    </a:cubicBezTo>
                    <a:cubicBezTo>
                      <a:pt x="1428" y="141"/>
                      <a:pt x="1427" y="141"/>
                      <a:pt x="1428" y="143"/>
                    </a:cubicBezTo>
                    <a:cubicBezTo>
                      <a:pt x="1429" y="145"/>
                      <a:pt x="1428" y="146"/>
                      <a:pt x="1426" y="148"/>
                    </a:cubicBezTo>
                    <a:cubicBezTo>
                      <a:pt x="1422" y="151"/>
                      <a:pt x="1419" y="154"/>
                      <a:pt x="1414" y="155"/>
                    </a:cubicBezTo>
                    <a:cubicBezTo>
                      <a:pt x="1413" y="156"/>
                      <a:pt x="1410" y="158"/>
                      <a:pt x="1410" y="161"/>
                    </a:cubicBezTo>
                    <a:cubicBezTo>
                      <a:pt x="1410" y="165"/>
                      <a:pt x="1406" y="168"/>
                      <a:pt x="1402" y="168"/>
                    </a:cubicBezTo>
                    <a:cubicBezTo>
                      <a:pt x="1401" y="168"/>
                      <a:pt x="1400" y="168"/>
                      <a:pt x="1399" y="168"/>
                    </a:cubicBezTo>
                    <a:cubicBezTo>
                      <a:pt x="1399" y="167"/>
                      <a:pt x="1399" y="167"/>
                      <a:pt x="1398" y="167"/>
                    </a:cubicBezTo>
                    <a:cubicBezTo>
                      <a:pt x="1398" y="167"/>
                      <a:pt x="1398" y="168"/>
                      <a:pt x="1398" y="168"/>
                    </a:cubicBezTo>
                    <a:cubicBezTo>
                      <a:pt x="1397" y="174"/>
                      <a:pt x="1396" y="175"/>
                      <a:pt x="1391" y="176"/>
                    </a:cubicBezTo>
                    <a:cubicBezTo>
                      <a:pt x="1390" y="177"/>
                      <a:pt x="1388" y="176"/>
                      <a:pt x="1387" y="178"/>
                    </a:cubicBezTo>
                    <a:cubicBezTo>
                      <a:pt x="1389" y="179"/>
                      <a:pt x="1391" y="181"/>
                      <a:pt x="1390" y="183"/>
                    </a:cubicBezTo>
                    <a:cubicBezTo>
                      <a:pt x="1389" y="186"/>
                      <a:pt x="1386" y="186"/>
                      <a:pt x="1384" y="187"/>
                    </a:cubicBezTo>
                    <a:cubicBezTo>
                      <a:pt x="1384" y="187"/>
                      <a:pt x="1384" y="187"/>
                      <a:pt x="1383" y="187"/>
                    </a:cubicBezTo>
                    <a:cubicBezTo>
                      <a:pt x="1382" y="187"/>
                      <a:pt x="1381" y="186"/>
                      <a:pt x="1381" y="185"/>
                    </a:cubicBezTo>
                    <a:cubicBezTo>
                      <a:pt x="1380" y="185"/>
                      <a:pt x="1379" y="184"/>
                      <a:pt x="1378" y="184"/>
                    </a:cubicBezTo>
                    <a:cubicBezTo>
                      <a:pt x="1378" y="184"/>
                      <a:pt x="1377" y="185"/>
                      <a:pt x="1376" y="186"/>
                    </a:cubicBezTo>
                    <a:cubicBezTo>
                      <a:pt x="1375" y="189"/>
                      <a:pt x="1376" y="193"/>
                      <a:pt x="1371" y="193"/>
                    </a:cubicBezTo>
                    <a:cubicBezTo>
                      <a:pt x="1370" y="193"/>
                      <a:pt x="1370" y="195"/>
                      <a:pt x="1371" y="196"/>
                    </a:cubicBezTo>
                    <a:cubicBezTo>
                      <a:pt x="1373" y="200"/>
                      <a:pt x="1373" y="204"/>
                      <a:pt x="1376" y="208"/>
                    </a:cubicBezTo>
                    <a:cubicBezTo>
                      <a:pt x="1377" y="209"/>
                      <a:pt x="1375" y="211"/>
                      <a:pt x="1374" y="213"/>
                    </a:cubicBezTo>
                    <a:cubicBezTo>
                      <a:pt x="1373" y="214"/>
                      <a:pt x="1373" y="214"/>
                      <a:pt x="1372" y="214"/>
                    </a:cubicBezTo>
                    <a:cubicBezTo>
                      <a:pt x="1371" y="214"/>
                      <a:pt x="1370" y="214"/>
                      <a:pt x="1369" y="214"/>
                    </a:cubicBezTo>
                    <a:cubicBezTo>
                      <a:pt x="1369" y="214"/>
                      <a:pt x="1369" y="214"/>
                      <a:pt x="1369" y="214"/>
                    </a:cubicBezTo>
                    <a:cubicBezTo>
                      <a:pt x="1369" y="215"/>
                      <a:pt x="1370" y="216"/>
                      <a:pt x="1371" y="217"/>
                    </a:cubicBezTo>
                    <a:cubicBezTo>
                      <a:pt x="1372" y="218"/>
                      <a:pt x="1375" y="220"/>
                      <a:pt x="1373" y="222"/>
                    </a:cubicBezTo>
                    <a:cubicBezTo>
                      <a:pt x="1372" y="224"/>
                      <a:pt x="1370" y="225"/>
                      <a:pt x="1368" y="226"/>
                    </a:cubicBezTo>
                    <a:cubicBezTo>
                      <a:pt x="1367" y="226"/>
                      <a:pt x="1367" y="226"/>
                      <a:pt x="1366" y="226"/>
                    </a:cubicBezTo>
                    <a:cubicBezTo>
                      <a:pt x="1366" y="226"/>
                      <a:pt x="1365" y="226"/>
                      <a:pt x="1364" y="226"/>
                    </a:cubicBezTo>
                    <a:cubicBezTo>
                      <a:pt x="1364" y="226"/>
                      <a:pt x="1364" y="226"/>
                      <a:pt x="1364" y="226"/>
                    </a:cubicBezTo>
                    <a:cubicBezTo>
                      <a:pt x="1362" y="226"/>
                      <a:pt x="1360" y="227"/>
                      <a:pt x="1360" y="229"/>
                    </a:cubicBezTo>
                    <a:cubicBezTo>
                      <a:pt x="1360" y="232"/>
                      <a:pt x="1358" y="234"/>
                      <a:pt x="1356" y="237"/>
                    </a:cubicBezTo>
                    <a:cubicBezTo>
                      <a:pt x="1355" y="238"/>
                      <a:pt x="1355" y="239"/>
                      <a:pt x="1355" y="241"/>
                    </a:cubicBezTo>
                    <a:cubicBezTo>
                      <a:pt x="1356" y="246"/>
                      <a:pt x="1352" y="249"/>
                      <a:pt x="1349" y="252"/>
                    </a:cubicBezTo>
                    <a:cubicBezTo>
                      <a:pt x="1348" y="253"/>
                      <a:pt x="1346" y="254"/>
                      <a:pt x="1349" y="257"/>
                    </a:cubicBezTo>
                    <a:cubicBezTo>
                      <a:pt x="1350" y="258"/>
                      <a:pt x="1350" y="260"/>
                      <a:pt x="1350" y="262"/>
                    </a:cubicBezTo>
                    <a:cubicBezTo>
                      <a:pt x="1350" y="265"/>
                      <a:pt x="1350" y="268"/>
                      <a:pt x="1351" y="271"/>
                    </a:cubicBezTo>
                    <a:cubicBezTo>
                      <a:pt x="1351" y="273"/>
                      <a:pt x="1351" y="274"/>
                      <a:pt x="1349" y="274"/>
                    </a:cubicBezTo>
                    <a:cubicBezTo>
                      <a:pt x="1349" y="274"/>
                      <a:pt x="1348" y="274"/>
                      <a:pt x="1347" y="274"/>
                    </a:cubicBezTo>
                    <a:cubicBezTo>
                      <a:pt x="1344" y="272"/>
                      <a:pt x="1342" y="272"/>
                      <a:pt x="1341" y="272"/>
                    </a:cubicBezTo>
                    <a:cubicBezTo>
                      <a:pt x="1338" y="272"/>
                      <a:pt x="1336" y="274"/>
                      <a:pt x="1333" y="278"/>
                    </a:cubicBezTo>
                    <a:cubicBezTo>
                      <a:pt x="1332" y="279"/>
                      <a:pt x="1331" y="280"/>
                      <a:pt x="1331" y="280"/>
                    </a:cubicBezTo>
                    <a:cubicBezTo>
                      <a:pt x="1329" y="280"/>
                      <a:pt x="1328" y="278"/>
                      <a:pt x="1327" y="278"/>
                    </a:cubicBezTo>
                    <a:cubicBezTo>
                      <a:pt x="1324" y="280"/>
                      <a:pt x="1321" y="282"/>
                      <a:pt x="1318" y="282"/>
                    </a:cubicBezTo>
                    <a:cubicBezTo>
                      <a:pt x="1317" y="282"/>
                      <a:pt x="1316" y="282"/>
                      <a:pt x="1315" y="282"/>
                    </a:cubicBezTo>
                    <a:cubicBezTo>
                      <a:pt x="1315" y="282"/>
                      <a:pt x="1314" y="282"/>
                      <a:pt x="1314" y="282"/>
                    </a:cubicBezTo>
                    <a:cubicBezTo>
                      <a:pt x="1312" y="282"/>
                      <a:pt x="1310" y="284"/>
                      <a:pt x="1308" y="286"/>
                    </a:cubicBezTo>
                    <a:cubicBezTo>
                      <a:pt x="1306" y="289"/>
                      <a:pt x="1304" y="290"/>
                      <a:pt x="1301" y="290"/>
                    </a:cubicBezTo>
                    <a:cubicBezTo>
                      <a:pt x="1301" y="290"/>
                      <a:pt x="1300" y="290"/>
                      <a:pt x="1300" y="290"/>
                    </a:cubicBezTo>
                    <a:cubicBezTo>
                      <a:pt x="1300" y="290"/>
                      <a:pt x="1299" y="290"/>
                      <a:pt x="1299" y="290"/>
                    </a:cubicBezTo>
                    <a:cubicBezTo>
                      <a:pt x="1297" y="290"/>
                      <a:pt x="1295" y="291"/>
                      <a:pt x="1296" y="294"/>
                    </a:cubicBezTo>
                    <a:cubicBezTo>
                      <a:pt x="1296" y="298"/>
                      <a:pt x="1296" y="302"/>
                      <a:pt x="1294" y="305"/>
                    </a:cubicBezTo>
                    <a:cubicBezTo>
                      <a:pt x="1294" y="306"/>
                      <a:pt x="1294" y="308"/>
                      <a:pt x="1295" y="309"/>
                    </a:cubicBezTo>
                    <a:cubicBezTo>
                      <a:pt x="1295" y="310"/>
                      <a:pt x="1294" y="311"/>
                      <a:pt x="1293" y="312"/>
                    </a:cubicBezTo>
                    <a:cubicBezTo>
                      <a:pt x="1293" y="312"/>
                      <a:pt x="1292" y="312"/>
                      <a:pt x="1292" y="312"/>
                    </a:cubicBezTo>
                    <a:cubicBezTo>
                      <a:pt x="1291" y="312"/>
                      <a:pt x="1291" y="312"/>
                      <a:pt x="1290" y="311"/>
                    </a:cubicBezTo>
                    <a:cubicBezTo>
                      <a:pt x="1290" y="310"/>
                      <a:pt x="1289" y="309"/>
                      <a:pt x="1288" y="309"/>
                    </a:cubicBezTo>
                    <a:cubicBezTo>
                      <a:pt x="1288" y="309"/>
                      <a:pt x="1287" y="310"/>
                      <a:pt x="1286" y="310"/>
                    </a:cubicBezTo>
                    <a:cubicBezTo>
                      <a:pt x="1282" y="313"/>
                      <a:pt x="1279" y="316"/>
                      <a:pt x="1275" y="318"/>
                    </a:cubicBezTo>
                    <a:cubicBezTo>
                      <a:pt x="1273" y="319"/>
                      <a:pt x="1273" y="320"/>
                      <a:pt x="1274" y="321"/>
                    </a:cubicBezTo>
                    <a:cubicBezTo>
                      <a:pt x="1275" y="324"/>
                      <a:pt x="1276" y="327"/>
                      <a:pt x="1277" y="329"/>
                    </a:cubicBezTo>
                    <a:cubicBezTo>
                      <a:pt x="1279" y="332"/>
                      <a:pt x="1278" y="335"/>
                      <a:pt x="1278" y="338"/>
                    </a:cubicBezTo>
                    <a:cubicBezTo>
                      <a:pt x="1277" y="342"/>
                      <a:pt x="1276" y="343"/>
                      <a:pt x="1273" y="343"/>
                    </a:cubicBezTo>
                    <a:cubicBezTo>
                      <a:pt x="1272" y="343"/>
                      <a:pt x="1271" y="343"/>
                      <a:pt x="1270" y="343"/>
                    </a:cubicBezTo>
                    <a:cubicBezTo>
                      <a:pt x="1270" y="343"/>
                      <a:pt x="1270" y="343"/>
                      <a:pt x="1269" y="343"/>
                    </a:cubicBezTo>
                    <a:cubicBezTo>
                      <a:pt x="1267" y="343"/>
                      <a:pt x="1264" y="344"/>
                      <a:pt x="1262" y="344"/>
                    </a:cubicBezTo>
                    <a:cubicBezTo>
                      <a:pt x="1262" y="344"/>
                      <a:pt x="1261" y="344"/>
                      <a:pt x="1261" y="344"/>
                    </a:cubicBezTo>
                    <a:cubicBezTo>
                      <a:pt x="1260" y="344"/>
                      <a:pt x="1258" y="344"/>
                      <a:pt x="1257" y="344"/>
                    </a:cubicBezTo>
                    <a:cubicBezTo>
                      <a:pt x="1255" y="344"/>
                      <a:pt x="1252" y="344"/>
                      <a:pt x="1250" y="344"/>
                    </a:cubicBezTo>
                    <a:cubicBezTo>
                      <a:pt x="1250" y="344"/>
                      <a:pt x="1250" y="344"/>
                      <a:pt x="1250" y="344"/>
                    </a:cubicBezTo>
                    <a:cubicBezTo>
                      <a:pt x="1250" y="344"/>
                      <a:pt x="1250" y="344"/>
                      <a:pt x="1250" y="344"/>
                    </a:cubicBezTo>
                    <a:cubicBezTo>
                      <a:pt x="1250" y="344"/>
                      <a:pt x="1249" y="344"/>
                      <a:pt x="1249" y="344"/>
                    </a:cubicBezTo>
                    <a:cubicBezTo>
                      <a:pt x="1248" y="344"/>
                      <a:pt x="1247" y="344"/>
                      <a:pt x="1247" y="344"/>
                    </a:cubicBezTo>
                    <a:cubicBezTo>
                      <a:pt x="1246" y="342"/>
                      <a:pt x="1245" y="342"/>
                      <a:pt x="1244" y="342"/>
                    </a:cubicBezTo>
                    <a:cubicBezTo>
                      <a:pt x="1242" y="342"/>
                      <a:pt x="1241" y="342"/>
                      <a:pt x="1240" y="343"/>
                    </a:cubicBezTo>
                    <a:cubicBezTo>
                      <a:pt x="1240" y="343"/>
                      <a:pt x="1239" y="343"/>
                      <a:pt x="1239" y="343"/>
                    </a:cubicBezTo>
                    <a:cubicBezTo>
                      <a:pt x="1238" y="343"/>
                      <a:pt x="1237" y="342"/>
                      <a:pt x="1236" y="341"/>
                    </a:cubicBezTo>
                    <a:cubicBezTo>
                      <a:pt x="1234" y="339"/>
                      <a:pt x="1230" y="337"/>
                      <a:pt x="1227" y="337"/>
                    </a:cubicBezTo>
                    <a:cubicBezTo>
                      <a:pt x="1226" y="337"/>
                      <a:pt x="1225" y="338"/>
                      <a:pt x="1224" y="338"/>
                    </a:cubicBezTo>
                    <a:cubicBezTo>
                      <a:pt x="1218" y="339"/>
                      <a:pt x="1215" y="345"/>
                      <a:pt x="1211" y="347"/>
                    </a:cubicBezTo>
                    <a:cubicBezTo>
                      <a:pt x="1209" y="348"/>
                      <a:pt x="1209" y="350"/>
                      <a:pt x="1211" y="350"/>
                    </a:cubicBezTo>
                    <a:cubicBezTo>
                      <a:pt x="1212" y="351"/>
                      <a:pt x="1214" y="351"/>
                      <a:pt x="1215" y="352"/>
                    </a:cubicBezTo>
                    <a:cubicBezTo>
                      <a:pt x="1217" y="352"/>
                      <a:pt x="1217" y="353"/>
                      <a:pt x="1216" y="355"/>
                    </a:cubicBezTo>
                    <a:cubicBezTo>
                      <a:pt x="1214" y="358"/>
                      <a:pt x="1212" y="360"/>
                      <a:pt x="1211" y="362"/>
                    </a:cubicBezTo>
                    <a:cubicBezTo>
                      <a:pt x="1210" y="363"/>
                      <a:pt x="1209" y="364"/>
                      <a:pt x="1208" y="364"/>
                    </a:cubicBezTo>
                    <a:cubicBezTo>
                      <a:pt x="1208" y="364"/>
                      <a:pt x="1208" y="363"/>
                      <a:pt x="1207" y="363"/>
                    </a:cubicBezTo>
                    <a:cubicBezTo>
                      <a:pt x="1207" y="363"/>
                      <a:pt x="1206" y="362"/>
                      <a:pt x="1206" y="362"/>
                    </a:cubicBezTo>
                    <a:cubicBezTo>
                      <a:pt x="1205" y="362"/>
                      <a:pt x="1205" y="363"/>
                      <a:pt x="1204" y="363"/>
                    </a:cubicBezTo>
                    <a:cubicBezTo>
                      <a:pt x="1203" y="364"/>
                      <a:pt x="1201" y="365"/>
                      <a:pt x="1200" y="366"/>
                    </a:cubicBezTo>
                    <a:cubicBezTo>
                      <a:pt x="1198" y="368"/>
                      <a:pt x="1195" y="369"/>
                      <a:pt x="1193" y="369"/>
                    </a:cubicBezTo>
                    <a:cubicBezTo>
                      <a:pt x="1190" y="369"/>
                      <a:pt x="1186" y="367"/>
                      <a:pt x="1183" y="365"/>
                    </a:cubicBezTo>
                    <a:cubicBezTo>
                      <a:pt x="1181" y="364"/>
                      <a:pt x="1179" y="364"/>
                      <a:pt x="1177" y="364"/>
                    </a:cubicBezTo>
                    <a:cubicBezTo>
                      <a:pt x="1174" y="364"/>
                      <a:pt x="1172" y="364"/>
                      <a:pt x="1171" y="366"/>
                    </a:cubicBezTo>
                    <a:cubicBezTo>
                      <a:pt x="1168" y="369"/>
                      <a:pt x="1164" y="370"/>
                      <a:pt x="1161" y="370"/>
                    </a:cubicBezTo>
                    <a:cubicBezTo>
                      <a:pt x="1159" y="370"/>
                      <a:pt x="1157" y="370"/>
                      <a:pt x="1155" y="369"/>
                    </a:cubicBezTo>
                    <a:cubicBezTo>
                      <a:pt x="1154" y="369"/>
                      <a:pt x="1154" y="369"/>
                      <a:pt x="1153" y="369"/>
                    </a:cubicBezTo>
                    <a:cubicBezTo>
                      <a:pt x="1152" y="369"/>
                      <a:pt x="1152" y="369"/>
                      <a:pt x="1152" y="371"/>
                    </a:cubicBezTo>
                    <a:cubicBezTo>
                      <a:pt x="1152" y="376"/>
                      <a:pt x="1151" y="381"/>
                      <a:pt x="1151" y="386"/>
                    </a:cubicBezTo>
                    <a:cubicBezTo>
                      <a:pt x="1152" y="392"/>
                      <a:pt x="1156" y="393"/>
                      <a:pt x="1161" y="393"/>
                    </a:cubicBezTo>
                    <a:cubicBezTo>
                      <a:pt x="1165" y="393"/>
                      <a:pt x="1169" y="393"/>
                      <a:pt x="1173" y="393"/>
                    </a:cubicBezTo>
                    <a:cubicBezTo>
                      <a:pt x="1179" y="393"/>
                      <a:pt x="1181" y="395"/>
                      <a:pt x="1180" y="401"/>
                    </a:cubicBezTo>
                    <a:cubicBezTo>
                      <a:pt x="1180" y="404"/>
                      <a:pt x="1181" y="406"/>
                      <a:pt x="1185" y="407"/>
                    </a:cubicBezTo>
                    <a:cubicBezTo>
                      <a:pt x="1189" y="408"/>
                      <a:pt x="1189" y="409"/>
                      <a:pt x="1187" y="413"/>
                    </a:cubicBezTo>
                    <a:cubicBezTo>
                      <a:pt x="1186" y="416"/>
                      <a:pt x="1183" y="418"/>
                      <a:pt x="1183" y="422"/>
                    </a:cubicBezTo>
                    <a:cubicBezTo>
                      <a:pt x="1185" y="421"/>
                      <a:pt x="1187" y="420"/>
                      <a:pt x="1190" y="420"/>
                    </a:cubicBezTo>
                    <a:cubicBezTo>
                      <a:pt x="1191" y="420"/>
                      <a:pt x="1191" y="420"/>
                      <a:pt x="1192" y="421"/>
                    </a:cubicBezTo>
                    <a:cubicBezTo>
                      <a:pt x="1195" y="421"/>
                      <a:pt x="1198" y="425"/>
                      <a:pt x="1197" y="428"/>
                    </a:cubicBezTo>
                    <a:cubicBezTo>
                      <a:pt x="1196" y="429"/>
                      <a:pt x="1195" y="430"/>
                      <a:pt x="1196" y="431"/>
                    </a:cubicBezTo>
                    <a:cubicBezTo>
                      <a:pt x="1197" y="431"/>
                      <a:pt x="1197" y="431"/>
                      <a:pt x="1197" y="431"/>
                    </a:cubicBezTo>
                    <a:cubicBezTo>
                      <a:pt x="1198" y="431"/>
                      <a:pt x="1199" y="431"/>
                      <a:pt x="1199" y="431"/>
                    </a:cubicBezTo>
                    <a:cubicBezTo>
                      <a:pt x="1201" y="430"/>
                      <a:pt x="1203" y="430"/>
                      <a:pt x="1205" y="430"/>
                    </a:cubicBezTo>
                    <a:cubicBezTo>
                      <a:pt x="1207" y="430"/>
                      <a:pt x="1210" y="430"/>
                      <a:pt x="1212" y="432"/>
                    </a:cubicBezTo>
                    <a:cubicBezTo>
                      <a:pt x="1217" y="436"/>
                      <a:pt x="1222" y="440"/>
                      <a:pt x="1228" y="443"/>
                    </a:cubicBezTo>
                    <a:cubicBezTo>
                      <a:pt x="1234" y="445"/>
                      <a:pt x="1238" y="450"/>
                      <a:pt x="1241" y="455"/>
                    </a:cubicBezTo>
                    <a:cubicBezTo>
                      <a:pt x="1241" y="456"/>
                      <a:pt x="1241" y="456"/>
                      <a:pt x="1241" y="457"/>
                    </a:cubicBezTo>
                    <a:cubicBezTo>
                      <a:pt x="1240" y="457"/>
                      <a:pt x="1240" y="458"/>
                      <a:pt x="1240" y="458"/>
                    </a:cubicBezTo>
                    <a:cubicBezTo>
                      <a:pt x="1243" y="460"/>
                      <a:pt x="1241" y="465"/>
                      <a:pt x="1244" y="467"/>
                    </a:cubicBezTo>
                    <a:cubicBezTo>
                      <a:pt x="1245" y="468"/>
                      <a:pt x="1247" y="469"/>
                      <a:pt x="1248" y="471"/>
                    </a:cubicBezTo>
                    <a:cubicBezTo>
                      <a:pt x="1250" y="472"/>
                      <a:pt x="1250" y="475"/>
                      <a:pt x="1249" y="476"/>
                    </a:cubicBezTo>
                    <a:cubicBezTo>
                      <a:pt x="1245" y="479"/>
                      <a:pt x="1248" y="480"/>
                      <a:pt x="1250" y="481"/>
                    </a:cubicBezTo>
                    <a:cubicBezTo>
                      <a:pt x="1254" y="484"/>
                      <a:pt x="1258" y="486"/>
                      <a:pt x="1258" y="491"/>
                    </a:cubicBezTo>
                    <a:cubicBezTo>
                      <a:pt x="1258" y="492"/>
                      <a:pt x="1258" y="493"/>
                      <a:pt x="1260" y="493"/>
                    </a:cubicBezTo>
                    <a:cubicBezTo>
                      <a:pt x="1260" y="493"/>
                      <a:pt x="1260" y="493"/>
                      <a:pt x="1261" y="493"/>
                    </a:cubicBezTo>
                    <a:cubicBezTo>
                      <a:pt x="1266" y="491"/>
                      <a:pt x="1271" y="488"/>
                      <a:pt x="1273" y="483"/>
                    </a:cubicBezTo>
                    <a:cubicBezTo>
                      <a:pt x="1274" y="481"/>
                      <a:pt x="1278" y="479"/>
                      <a:pt x="1281" y="479"/>
                    </a:cubicBezTo>
                    <a:cubicBezTo>
                      <a:pt x="1283" y="479"/>
                      <a:pt x="1284" y="480"/>
                      <a:pt x="1285" y="481"/>
                    </a:cubicBezTo>
                    <a:cubicBezTo>
                      <a:pt x="1287" y="483"/>
                      <a:pt x="1286" y="485"/>
                      <a:pt x="1284" y="487"/>
                    </a:cubicBezTo>
                    <a:cubicBezTo>
                      <a:pt x="1282" y="488"/>
                      <a:pt x="1283" y="489"/>
                      <a:pt x="1283" y="490"/>
                    </a:cubicBezTo>
                    <a:cubicBezTo>
                      <a:pt x="1283" y="493"/>
                      <a:pt x="1284" y="496"/>
                      <a:pt x="1280" y="497"/>
                    </a:cubicBezTo>
                    <a:cubicBezTo>
                      <a:pt x="1278" y="498"/>
                      <a:pt x="1278" y="499"/>
                      <a:pt x="1278" y="500"/>
                    </a:cubicBezTo>
                    <a:cubicBezTo>
                      <a:pt x="1275" y="509"/>
                      <a:pt x="1274" y="518"/>
                      <a:pt x="1271" y="526"/>
                    </a:cubicBezTo>
                    <a:cubicBezTo>
                      <a:pt x="1271" y="527"/>
                      <a:pt x="1271" y="527"/>
                      <a:pt x="1271" y="527"/>
                    </a:cubicBezTo>
                    <a:cubicBezTo>
                      <a:pt x="1271" y="527"/>
                      <a:pt x="1271" y="527"/>
                      <a:pt x="1272" y="527"/>
                    </a:cubicBezTo>
                    <a:cubicBezTo>
                      <a:pt x="1273" y="527"/>
                      <a:pt x="1274" y="525"/>
                      <a:pt x="1276" y="525"/>
                    </a:cubicBezTo>
                    <a:cubicBezTo>
                      <a:pt x="1277" y="525"/>
                      <a:pt x="1277" y="525"/>
                      <a:pt x="1278" y="526"/>
                    </a:cubicBezTo>
                    <a:cubicBezTo>
                      <a:pt x="1280" y="527"/>
                      <a:pt x="1281" y="533"/>
                      <a:pt x="1279" y="536"/>
                    </a:cubicBezTo>
                    <a:cubicBezTo>
                      <a:pt x="1275" y="542"/>
                      <a:pt x="1277" y="547"/>
                      <a:pt x="1280" y="552"/>
                    </a:cubicBezTo>
                    <a:cubicBezTo>
                      <a:pt x="1282" y="555"/>
                      <a:pt x="1286" y="558"/>
                      <a:pt x="1281" y="562"/>
                    </a:cubicBezTo>
                    <a:cubicBezTo>
                      <a:pt x="1280" y="563"/>
                      <a:pt x="1280" y="566"/>
                      <a:pt x="1281" y="568"/>
                    </a:cubicBezTo>
                    <a:cubicBezTo>
                      <a:pt x="1281" y="573"/>
                      <a:pt x="1279" y="577"/>
                      <a:pt x="1277" y="581"/>
                    </a:cubicBezTo>
                    <a:cubicBezTo>
                      <a:pt x="1277" y="582"/>
                      <a:pt x="1277" y="583"/>
                      <a:pt x="1275" y="584"/>
                    </a:cubicBezTo>
                    <a:cubicBezTo>
                      <a:pt x="1272" y="585"/>
                      <a:pt x="1273" y="588"/>
                      <a:pt x="1271" y="590"/>
                    </a:cubicBezTo>
                    <a:cubicBezTo>
                      <a:pt x="1271" y="590"/>
                      <a:pt x="1272" y="591"/>
                      <a:pt x="1272" y="591"/>
                    </a:cubicBezTo>
                    <a:cubicBezTo>
                      <a:pt x="1275" y="592"/>
                      <a:pt x="1275" y="594"/>
                      <a:pt x="1274" y="596"/>
                    </a:cubicBezTo>
                    <a:cubicBezTo>
                      <a:pt x="1273" y="598"/>
                      <a:pt x="1273" y="598"/>
                      <a:pt x="1272" y="598"/>
                    </a:cubicBezTo>
                    <a:cubicBezTo>
                      <a:pt x="1271" y="598"/>
                      <a:pt x="1270" y="598"/>
                      <a:pt x="1270" y="597"/>
                    </a:cubicBezTo>
                    <a:cubicBezTo>
                      <a:pt x="1269" y="596"/>
                      <a:pt x="1269" y="596"/>
                      <a:pt x="1268" y="596"/>
                    </a:cubicBezTo>
                    <a:cubicBezTo>
                      <a:pt x="1267" y="596"/>
                      <a:pt x="1267" y="596"/>
                      <a:pt x="1266" y="597"/>
                    </a:cubicBezTo>
                    <a:cubicBezTo>
                      <a:pt x="1265" y="598"/>
                      <a:pt x="1264" y="599"/>
                      <a:pt x="1265" y="601"/>
                    </a:cubicBezTo>
                    <a:cubicBezTo>
                      <a:pt x="1267" y="604"/>
                      <a:pt x="1264" y="610"/>
                      <a:pt x="1262" y="612"/>
                    </a:cubicBezTo>
                    <a:cubicBezTo>
                      <a:pt x="1262" y="612"/>
                      <a:pt x="1261" y="612"/>
                      <a:pt x="1260" y="612"/>
                    </a:cubicBezTo>
                    <a:cubicBezTo>
                      <a:pt x="1260" y="612"/>
                      <a:pt x="1260" y="612"/>
                      <a:pt x="1260" y="612"/>
                    </a:cubicBezTo>
                    <a:cubicBezTo>
                      <a:pt x="1259" y="612"/>
                      <a:pt x="1258" y="611"/>
                      <a:pt x="1258" y="611"/>
                    </a:cubicBezTo>
                    <a:cubicBezTo>
                      <a:pt x="1256" y="611"/>
                      <a:pt x="1255" y="614"/>
                      <a:pt x="1254" y="615"/>
                    </a:cubicBezTo>
                    <a:cubicBezTo>
                      <a:pt x="1253" y="618"/>
                      <a:pt x="1251" y="621"/>
                      <a:pt x="1248" y="623"/>
                    </a:cubicBezTo>
                    <a:cubicBezTo>
                      <a:pt x="1246" y="625"/>
                      <a:pt x="1243" y="627"/>
                      <a:pt x="1243" y="630"/>
                    </a:cubicBezTo>
                    <a:cubicBezTo>
                      <a:pt x="1242" y="633"/>
                      <a:pt x="1240" y="635"/>
                      <a:pt x="1237" y="635"/>
                    </a:cubicBezTo>
                    <a:cubicBezTo>
                      <a:pt x="1237" y="637"/>
                      <a:pt x="1241" y="637"/>
                      <a:pt x="1239" y="640"/>
                    </a:cubicBezTo>
                    <a:cubicBezTo>
                      <a:pt x="1236" y="645"/>
                      <a:pt x="1236" y="646"/>
                      <a:pt x="1232" y="646"/>
                    </a:cubicBezTo>
                    <a:cubicBezTo>
                      <a:pt x="1231" y="646"/>
                      <a:pt x="1229" y="646"/>
                      <a:pt x="1226" y="645"/>
                    </a:cubicBezTo>
                    <a:cubicBezTo>
                      <a:pt x="1228" y="649"/>
                      <a:pt x="1227" y="653"/>
                      <a:pt x="1227" y="657"/>
                    </a:cubicBezTo>
                    <a:cubicBezTo>
                      <a:pt x="1228" y="658"/>
                      <a:pt x="1228" y="660"/>
                      <a:pt x="1227" y="660"/>
                    </a:cubicBezTo>
                    <a:cubicBezTo>
                      <a:pt x="1224" y="663"/>
                      <a:pt x="1226" y="666"/>
                      <a:pt x="1226" y="669"/>
                    </a:cubicBezTo>
                    <a:cubicBezTo>
                      <a:pt x="1225" y="671"/>
                      <a:pt x="1225" y="672"/>
                      <a:pt x="1224" y="673"/>
                    </a:cubicBezTo>
                    <a:cubicBezTo>
                      <a:pt x="1223" y="675"/>
                      <a:pt x="1223" y="677"/>
                      <a:pt x="1225" y="679"/>
                    </a:cubicBezTo>
                    <a:cubicBezTo>
                      <a:pt x="1229" y="681"/>
                      <a:pt x="1229" y="684"/>
                      <a:pt x="1226" y="688"/>
                    </a:cubicBezTo>
                    <a:cubicBezTo>
                      <a:pt x="1224" y="690"/>
                      <a:pt x="1222" y="692"/>
                      <a:pt x="1224" y="695"/>
                    </a:cubicBezTo>
                    <a:cubicBezTo>
                      <a:pt x="1226" y="697"/>
                      <a:pt x="1224" y="698"/>
                      <a:pt x="1223" y="699"/>
                    </a:cubicBezTo>
                    <a:cubicBezTo>
                      <a:pt x="1222" y="701"/>
                      <a:pt x="1219" y="704"/>
                      <a:pt x="1224" y="705"/>
                    </a:cubicBezTo>
                    <a:cubicBezTo>
                      <a:pt x="1226" y="706"/>
                      <a:pt x="1227" y="708"/>
                      <a:pt x="1226" y="709"/>
                    </a:cubicBezTo>
                    <a:cubicBezTo>
                      <a:pt x="1226" y="711"/>
                      <a:pt x="1225" y="714"/>
                      <a:pt x="1222" y="714"/>
                    </a:cubicBezTo>
                    <a:cubicBezTo>
                      <a:pt x="1218" y="714"/>
                      <a:pt x="1218" y="715"/>
                      <a:pt x="1220" y="718"/>
                    </a:cubicBezTo>
                    <a:cubicBezTo>
                      <a:pt x="1223" y="721"/>
                      <a:pt x="1221" y="724"/>
                      <a:pt x="1221" y="726"/>
                    </a:cubicBezTo>
                    <a:cubicBezTo>
                      <a:pt x="1219" y="728"/>
                      <a:pt x="1219" y="732"/>
                      <a:pt x="1216" y="734"/>
                    </a:cubicBezTo>
                    <a:cubicBezTo>
                      <a:pt x="1215" y="735"/>
                      <a:pt x="1215" y="735"/>
                      <a:pt x="1217" y="736"/>
                    </a:cubicBezTo>
                    <a:cubicBezTo>
                      <a:pt x="1217" y="737"/>
                      <a:pt x="1218" y="737"/>
                      <a:pt x="1219" y="738"/>
                    </a:cubicBezTo>
                    <a:cubicBezTo>
                      <a:pt x="1224" y="743"/>
                      <a:pt x="1224" y="743"/>
                      <a:pt x="1220" y="748"/>
                    </a:cubicBezTo>
                    <a:cubicBezTo>
                      <a:pt x="1226" y="751"/>
                      <a:pt x="1228" y="755"/>
                      <a:pt x="1226" y="761"/>
                    </a:cubicBezTo>
                    <a:cubicBezTo>
                      <a:pt x="1225" y="763"/>
                      <a:pt x="1225" y="765"/>
                      <a:pt x="1224" y="766"/>
                    </a:cubicBezTo>
                    <a:cubicBezTo>
                      <a:pt x="1224" y="768"/>
                      <a:pt x="1224" y="769"/>
                      <a:pt x="1226" y="769"/>
                    </a:cubicBezTo>
                    <a:cubicBezTo>
                      <a:pt x="1229" y="770"/>
                      <a:pt x="1229" y="773"/>
                      <a:pt x="1228" y="775"/>
                    </a:cubicBezTo>
                    <a:cubicBezTo>
                      <a:pt x="1226" y="779"/>
                      <a:pt x="1229" y="782"/>
                      <a:pt x="1230" y="786"/>
                    </a:cubicBezTo>
                    <a:cubicBezTo>
                      <a:pt x="1231" y="789"/>
                      <a:pt x="1232" y="791"/>
                      <a:pt x="1228" y="792"/>
                    </a:cubicBezTo>
                    <a:cubicBezTo>
                      <a:pt x="1226" y="793"/>
                      <a:pt x="1226" y="795"/>
                      <a:pt x="1227" y="796"/>
                    </a:cubicBezTo>
                    <a:cubicBezTo>
                      <a:pt x="1229" y="798"/>
                      <a:pt x="1229" y="799"/>
                      <a:pt x="1227" y="801"/>
                    </a:cubicBezTo>
                    <a:cubicBezTo>
                      <a:pt x="1225" y="802"/>
                      <a:pt x="1225" y="804"/>
                      <a:pt x="1227" y="805"/>
                    </a:cubicBezTo>
                    <a:cubicBezTo>
                      <a:pt x="1228" y="806"/>
                      <a:pt x="1229" y="807"/>
                      <a:pt x="1228" y="807"/>
                    </a:cubicBezTo>
                    <a:cubicBezTo>
                      <a:pt x="1226" y="812"/>
                      <a:pt x="1230" y="817"/>
                      <a:pt x="1229" y="822"/>
                    </a:cubicBezTo>
                    <a:cubicBezTo>
                      <a:pt x="1229" y="822"/>
                      <a:pt x="1230" y="823"/>
                      <a:pt x="1230" y="824"/>
                    </a:cubicBezTo>
                    <a:cubicBezTo>
                      <a:pt x="1234" y="827"/>
                      <a:pt x="1234" y="831"/>
                      <a:pt x="1234" y="835"/>
                    </a:cubicBezTo>
                    <a:cubicBezTo>
                      <a:pt x="1234" y="837"/>
                      <a:pt x="1234" y="839"/>
                      <a:pt x="1236" y="840"/>
                    </a:cubicBezTo>
                    <a:cubicBezTo>
                      <a:pt x="1237" y="842"/>
                      <a:pt x="1239" y="844"/>
                      <a:pt x="1237" y="847"/>
                    </a:cubicBezTo>
                    <a:cubicBezTo>
                      <a:pt x="1236" y="848"/>
                      <a:pt x="1237" y="851"/>
                      <a:pt x="1237" y="852"/>
                    </a:cubicBezTo>
                    <a:cubicBezTo>
                      <a:pt x="1238" y="856"/>
                      <a:pt x="1238" y="859"/>
                      <a:pt x="1238" y="862"/>
                    </a:cubicBezTo>
                    <a:cubicBezTo>
                      <a:pt x="1237" y="863"/>
                      <a:pt x="1238" y="865"/>
                      <a:pt x="1237" y="867"/>
                    </a:cubicBezTo>
                    <a:cubicBezTo>
                      <a:pt x="1236" y="868"/>
                      <a:pt x="1238" y="869"/>
                      <a:pt x="1239" y="870"/>
                    </a:cubicBezTo>
                    <a:cubicBezTo>
                      <a:pt x="1241" y="872"/>
                      <a:pt x="1243" y="874"/>
                      <a:pt x="1242" y="878"/>
                    </a:cubicBezTo>
                    <a:cubicBezTo>
                      <a:pt x="1242" y="879"/>
                      <a:pt x="1242" y="880"/>
                      <a:pt x="1243" y="880"/>
                    </a:cubicBezTo>
                    <a:cubicBezTo>
                      <a:pt x="1246" y="884"/>
                      <a:pt x="1244" y="886"/>
                      <a:pt x="1240" y="888"/>
                    </a:cubicBezTo>
                    <a:cubicBezTo>
                      <a:pt x="1235" y="889"/>
                      <a:pt x="1230" y="892"/>
                      <a:pt x="1225" y="895"/>
                    </a:cubicBezTo>
                    <a:cubicBezTo>
                      <a:pt x="1222" y="897"/>
                      <a:pt x="1221" y="899"/>
                      <a:pt x="1220" y="903"/>
                    </a:cubicBezTo>
                    <a:cubicBezTo>
                      <a:pt x="1220" y="906"/>
                      <a:pt x="1219" y="909"/>
                      <a:pt x="1218" y="913"/>
                    </a:cubicBezTo>
                    <a:cubicBezTo>
                      <a:pt x="1217" y="918"/>
                      <a:pt x="1212" y="921"/>
                      <a:pt x="1208" y="925"/>
                    </a:cubicBezTo>
                    <a:cubicBezTo>
                      <a:pt x="1208" y="925"/>
                      <a:pt x="1208" y="925"/>
                      <a:pt x="1207" y="925"/>
                    </a:cubicBezTo>
                    <a:cubicBezTo>
                      <a:pt x="1207" y="925"/>
                      <a:pt x="1207" y="925"/>
                      <a:pt x="1206" y="924"/>
                    </a:cubicBezTo>
                    <a:cubicBezTo>
                      <a:pt x="1204" y="922"/>
                      <a:pt x="1201" y="920"/>
                      <a:pt x="1201" y="916"/>
                    </a:cubicBezTo>
                    <a:cubicBezTo>
                      <a:pt x="1200" y="912"/>
                      <a:pt x="1198" y="909"/>
                      <a:pt x="1195" y="907"/>
                    </a:cubicBezTo>
                    <a:cubicBezTo>
                      <a:pt x="1195" y="906"/>
                      <a:pt x="1194" y="905"/>
                      <a:pt x="1193" y="905"/>
                    </a:cubicBezTo>
                    <a:cubicBezTo>
                      <a:pt x="1185" y="903"/>
                      <a:pt x="1182" y="898"/>
                      <a:pt x="1183" y="889"/>
                    </a:cubicBezTo>
                    <a:cubicBezTo>
                      <a:pt x="1184" y="885"/>
                      <a:pt x="1185" y="882"/>
                      <a:pt x="1185" y="878"/>
                    </a:cubicBezTo>
                    <a:cubicBezTo>
                      <a:pt x="1185" y="875"/>
                      <a:pt x="1185" y="873"/>
                      <a:pt x="1182" y="873"/>
                    </a:cubicBezTo>
                    <a:cubicBezTo>
                      <a:pt x="1181" y="873"/>
                      <a:pt x="1181" y="873"/>
                      <a:pt x="1181" y="873"/>
                    </a:cubicBezTo>
                    <a:cubicBezTo>
                      <a:pt x="1180" y="873"/>
                      <a:pt x="1178" y="873"/>
                      <a:pt x="1177" y="873"/>
                    </a:cubicBezTo>
                    <a:cubicBezTo>
                      <a:pt x="1175" y="873"/>
                      <a:pt x="1174" y="873"/>
                      <a:pt x="1172" y="873"/>
                    </a:cubicBezTo>
                    <a:cubicBezTo>
                      <a:pt x="1172" y="873"/>
                      <a:pt x="1172" y="873"/>
                      <a:pt x="1172" y="873"/>
                    </a:cubicBezTo>
                    <a:cubicBezTo>
                      <a:pt x="1171" y="873"/>
                      <a:pt x="1171" y="873"/>
                      <a:pt x="1170" y="873"/>
                    </a:cubicBezTo>
                    <a:cubicBezTo>
                      <a:pt x="1169" y="873"/>
                      <a:pt x="1168" y="873"/>
                      <a:pt x="1167" y="871"/>
                    </a:cubicBezTo>
                    <a:cubicBezTo>
                      <a:pt x="1167" y="869"/>
                      <a:pt x="1167" y="867"/>
                      <a:pt x="1169" y="865"/>
                    </a:cubicBezTo>
                    <a:cubicBezTo>
                      <a:pt x="1170" y="865"/>
                      <a:pt x="1171" y="864"/>
                      <a:pt x="1172" y="864"/>
                    </a:cubicBezTo>
                    <a:cubicBezTo>
                      <a:pt x="1171" y="863"/>
                      <a:pt x="1171" y="862"/>
                      <a:pt x="1170" y="862"/>
                    </a:cubicBezTo>
                    <a:cubicBezTo>
                      <a:pt x="1170" y="862"/>
                      <a:pt x="1169" y="862"/>
                      <a:pt x="1169" y="862"/>
                    </a:cubicBezTo>
                    <a:cubicBezTo>
                      <a:pt x="1167" y="862"/>
                      <a:pt x="1164" y="862"/>
                      <a:pt x="1162" y="863"/>
                    </a:cubicBezTo>
                    <a:cubicBezTo>
                      <a:pt x="1162" y="863"/>
                      <a:pt x="1162" y="864"/>
                      <a:pt x="1162" y="864"/>
                    </a:cubicBezTo>
                    <a:cubicBezTo>
                      <a:pt x="1164" y="872"/>
                      <a:pt x="1157" y="873"/>
                      <a:pt x="1152" y="876"/>
                    </a:cubicBezTo>
                    <a:cubicBezTo>
                      <a:pt x="1149" y="878"/>
                      <a:pt x="1145" y="879"/>
                      <a:pt x="1141" y="879"/>
                    </a:cubicBezTo>
                    <a:cubicBezTo>
                      <a:pt x="1139" y="879"/>
                      <a:pt x="1138" y="879"/>
                      <a:pt x="1136" y="879"/>
                    </a:cubicBezTo>
                    <a:cubicBezTo>
                      <a:pt x="1136" y="879"/>
                      <a:pt x="1135" y="879"/>
                      <a:pt x="1135" y="879"/>
                    </a:cubicBezTo>
                    <a:cubicBezTo>
                      <a:pt x="1133" y="879"/>
                      <a:pt x="1131" y="881"/>
                      <a:pt x="1129" y="882"/>
                    </a:cubicBezTo>
                    <a:cubicBezTo>
                      <a:pt x="1127" y="883"/>
                      <a:pt x="1125" y="884"/>
                      <a:pt x="1124" y="884"/>
                    </a:cubicBezTo>
                    <a:cubicBezTo>
                      <a:pt x="1123" y="884"/>
                      <a:pt x="1123" y="882"/>
                      <a:pt x="1123" y="879"/>
                    </a:cubicBezTo>
                    <a:cubicBezTo>
                      <a:pt x="1123" y="877"/>
                      <a:pt x="1121" y="875"/>
                      <a:pt x="1123" y="873"/>
                    </a:cubicBezTo>
                    <a:cubicBezTo>
                      <a:pt x="1123" y="872"/>
                      <a:pt x="1123" y="872"/>
                      <a:pt x="1123" y="871"/>
                    </a:cubicBezTo>
                    <a:cubicBezTo>
                      <a:pt x="1129" y="870"/>
                      <a:pt x="1128" y="865"/>
                      <a:pt x="1129" y="861"/>
                    </a:cubicBezTo>
                    <a:cubicBezTo>
                      <a:pt x="1129" y="859"/>
                      <a:pt x="1130" y="858"/>
                      <a:pt x="1130" y="857"/>
                    </a:cubicBezTo>
                    <a:cubicBezTo>
                      <a:pt x="1130" y="857"/>
                      <a:pt x="1129" y="857"/>
                      <a:pt x="1129" y="857"/>
                    </a:cubicBezTo>
                    <a:cubicBezTo>
                      <a:pt x="1125" y="857"/>
                      <a:pt x="1123" y="853"/>
                      <a:pt x="1119" y="853"/>
                    </a:cubicBezTo>
                    <a:cubicBezTo>
                      <a:pt x="1119" y="853"/>
                      <a:pt x="1118" y="853"/>
                      <a:pt x="1118" y="853"/>
                    </a:cubicBezTo>
                    <a:cubicBezTo>
                      <a:pt x="1118" y="853"/>
                      <a:pt x="1118" y="853"/>
                      <a:pt x="1118" y="853"/>
                    </a:cubicBezTo>
                    <a:cubicBezTo>
                      <a:pt x="1118" y="853"/>
                      <a:pt x="1117" y="853"/>
                      <a:pt x="1117" y="852"/>
                    </a:cubicBezTo>
                    <a:cubicBezTo>
                      <a:pt x="1118" y="846"/>
                      <a:pt x="1114" y="842"/>
                      <a:pt x="1113" y="837"/>
                    </a:cubicBezTo>
                    <a:cubicBezTo>
                      <a:pt x="1112" y="835"/>
                      <a:pt x="1110" y="834"/>
                      <a:pt x="1108" y="833"/>
                    </a:cubicBezTo>
                    <a:cubicBezTo>
                      <a:pt x="1106" y="833"/>
                      <a:pt x="1103" y="832"/>
                      <a:pt x="1101" y="831"/>
                    </a:cubicBezTo>
                    <a:cubicBezTo>
                      <a:pt x="1096" y="829"/>
                      <a:pt x="1094" y="826"/>
                      <a:pt x="1095" y="821"/>
                    </a:cubicBezTo>
                    <a:cubicBezTo>
                      <a:pt x="1096" y="818"/>
                      <a:pt x="1096" y="816"/>
                      <a:pt x="1093" y="815"/>
                    </a:cubicBezTo>
                    <a:cubicBezTo>
                      <a:pt x="1092" y="815"/>
                      <a:pt x="1092" y="814"/>
                      <a:pt x="1092" y="814"/>
                    </a:cubicBezTo>
                    <a:cubicBezTo>
                      <a:pt x="1092" y="810"/>
                      <a:pt x="1089" y="806"/>
                      <a:pt x="1092" y="803"/>
                    </a:cubicBezTo>
                    <a:cubicBezTo>
                      <a:pt x="1094" y="801"/>
                      <a:pt x="1096" y="801"/>
                      <a:pt x="1099" y="801"/>
                    </a:cubicBezTo>
                    <a:cubicBezTo>
                      <a:pt x="1099" y="801"/>
                      <a:pt x="1099" y="801"/>
                      <a:pt x="1099" y="801"/>
                    </a:cubicBezTo>
                    <a:cubicBezTo>
                      <a:pt x="1100" y="801"/>
                      <a:pt x="1101" y="801"/>
                      <a:pt x="1102" y="801"/>
                    </a:cubicBezTo>
                    <a:cubicBezTo>
                      <a:pt x="1103" y="801"/>
                      <a:pt x="1105" y="801"/>
                      <a:pt x="1106" y="800"/>
                    </a:cubicBezTo>
                    <a:cubicBezTo>
                      <a:pt x="1107" y="800"/>
                      <a:pt x="1107" y="800"/>
                      <a:pt x="1107" y="800"/>
                    </a:cubicBezTo>
                    <a:cubicBezTo>
                      <a:pt x="1109" y="800"/>
                      <a:pt x="1110" y="802"/>
                      <a:pt x="1111" y="804"/>
                    </a:cubicBezTo>
                    <a:cubicBezTo>
                      <a:pt x="1113" y="808"/>
                      <a:pt x="1116" y="809"/>
                      <a:pt x="1119" y="809"/>
                    </a:cubicBezTo>
                    <a:cubicBezTo>
                      <a:pt x="1120" y="809"/>
                      <a:pt x="1120" y="809"/>
                      <a:pt x="1120" y="809"/>
                    </a:cubicBezTo>
                    <a:cubicBezTo>
                      <a:pt x="1121" y="809"/>
                      <a:pt x="1122" y="809"/>
                      <a:pt x="1122" y="808"/>
                    </a:cubicBezTo>
                    <a:cubicBezTo>
                      <a:pt x="1123" y="807"/>
                      <a:pt x="1121" y="806"/>
                      <a:pt x="1120" y="806"/>
                    </a:cubicBezTo>
                    <a:cubicBezTo>
                      <a:pt x="1118" y="805"/>
                      <a:pt x="1117" y="803"/>
                      <a:pt x="1115" y="801"/>
                    </a:cubicBezTo>
                    <a:cubicBezTo>
                      <a:pt x="1114" y="800"/>
                      <a:pt x="1113" y="799"/>
                      <a:pt x="1114" y="798"/>
                    </a:cubicBezTo>
                    <a:cubicBezTo>
                      <a:pt x="1115" y="797"/>
                      <a:pt x="1116" y="796"/>
                      <a:pt x="1117" y="796"/>
                    </a:cubicBezTo>
                    <a:cubicBezTo>
                      <a:pt x="1118" y="796"/>
                      <a:pt x="1118" y="796"/>
                      <a:pt x="1119" y="796"/>
                    </a:cubicBezTo>
                    <a:cubicBezTo>
                      <a:pt x="1123" y="799"/>
                      <a:pt x="1128" y="798"/>
                      <a:pt x="1132" y="801"/>
                    </a:cubicBezTo>
                    <a:cubicBezTo>
                      <a:pt x="1132" y="801"/>
                      <a:pt x="1133" y="801"/>
                      <a:pt x="1133" y="801"/>
                    </a:cubicBezTo>
                    <a:cubicBezTo>
                      <a:pt x="1134" y="801"/>
                      <a:pt x="1134" y="801"/>
                      <a:pt x="1134" y="801"/>
                    </a:cubicBezTo>
                    <a:cubicBezTo>
                      <a:pt x="1136" y="798"/>
                      <a:pt x="1138" y="798"/>
                      <a:pt x="1140" y="798"/>
                    </a:cubicBezTo>
                    <a:cubicBezTo>
                      <a:pt x="1141" y="797"/>
                      <a:pt x="1142" y="797"/>
                      <a:pt x="1142" y="796"/>
                    </a:cubicBezTo>
                    <a:cubicBezTo>
                      <a:pt x="1142" y="795"/>
                      <a:pt x="1141" y="795"/>
                      <a:pt x="1141" y="794"/>
                    </a:cubicBezTo>
                    <a:cubicBezTo>
                      <a:pt x="1138" y="792"/>
                      <a:pt x="1137" y="786"/>
                      <a:pt x="1139" y="784"/>
                    </a:cubicBezTo>
                    <a:cubicBezTo>
                      <a:pt x="1141" y="782"/>
                      <a:pt x="1143" y="780"/>
                      <a:pt x="1145" y="778"/>
                    </a:cubicBezTo>
                    <a:cubicBezTo>
                      <a:pt x="1145" y="778"/>
                      <a:pt x="1145" y="778"/>
                      <a:pt x="1146" y="777"/>
                    </a:cubicBezTo>
                    <a:cubicBezTo>
                      <a:pt x="1141" y="773"/>
                      <a:pt x="1135" y="769"/>
                      <a:pt x="1129" y="766"/>
                    </a:cubicBezTo>
                    <a:cubicBezTo>
                      <a:pt x="1129" y="766"/>
                      <a:pt x="1129" y="766"/>
                      <a:pt x="1128" y="766"/>
                    </a:cubicBezTo>
                    <a:cubicBezTo>
                      <a:pt x="1125" y="762"/>
                      <a:pt x="1124" y="758"/>
                      <a:pt x="1122" y="754"/>
                    </a:cubicBezTo>
                    <a:cubicBezTo>
                      <a:pt x="1122" y="752"/>
                      <a:pt x="1121" y="752"/>
                      <a:pt x="1121" y="752"/>
                    </a:cubicBezTo>
                    <a:cubicBezTo>
                      <a:pt x="1120" y="752"/>
                      <a:pt x="1120" y="752"/>
                      <a:pt x="1119" y="753"/>
                    </a:cubicBezTo>
                    <a:cubicBezTo>
                      <a:pt x="1117" y="755"/>
                      <a:pt x="1116" y="756"/>
                      <a:pt x="1113" y="757"/>
                    </a:cubicBezTo>
                    <a:cubicBezTo>
                      <a:pt x="1112" y="757"/>
                      <a:pt x="1112" y="758"/>
                      <a:pt x="1112" y="759"/>
                    </a:cubicBezTo>
                    <a:cubicBezTo>
                      <a:pt x="1113" y="763"/>
                      <a:pt x="1112" y="764"/>
                      <a:pt x="1109" y="764"/>
                    </a:cubicBezTo>
                    <a:cubicBezTo>
                      <a:pt x="1109" y="764"/>
                      <a:pt x="1109" y="764"/>
                      <a:pt x="1108" y="764"/>
                    </a:cubicBezTo>
                    <a:cubicBezTo>
                      <a:pt x="1109" y="766"/>
                      <a:pt x="1111" y="767"/>
                      <a:pt x="1112" y="768"/>
                    </a:cubicBezTo>
                    <a:cubicBezTo>
                      <a:pt x="1114" y="769"/>
                      <a:pt x="1115" y="771"/>
                      <a:pt x="1116" y="773"/>
                    </a:cubicBezTo>
                    <a:cubicBezTo>
                      <a:pt x="1117" y="777"/>
                      <a:pt x="1115" y="778"/>
                      <a:pt x="1112" y="779"/>
                    </a:cubicBezTo>
                    <a:cubicBezTo>
                      <a:pt x="1111" y="779"/>
                      <a:pt x="1110" y="780"/>
                      <a:pt x="1109" y="780"/>
                    </a:cubicBezTo>
                    <a:cubicBezTo>
                      <a:pt x="1104" y="780"/>
                      <a:pt x="1101" y="781"/>
                      <a:pt x="1102" y="787"/>
                    </a:cubicBezTo>
                    <a:cubicBezTo>
                      <a:pt x="1103" y="789"/>
                      <a:pt x="1100" y="790"/>
                      <a:pt x="1098" y="790"/>
                    </a:cubicBezTo>
                    <a:cubicBezTo>
                      <a:pt x="1097" y="790"/>
                      <a:pt x="1096" y="790"/>
                      <a:pt x="1095" y="790"/>
                    </a:cubicBezTo>
                    <a:cubicBezTo>
                      <a:pt x="1093" y="789"/>
                      <a:pt x="1091" y="788"/>
                      <a:pt x="1088" y="788"/>
                    </a:cubicBezTo>
                    <a:cubicBezTo>
                      <a:pt x="1087" y="788"/>
                      <a:pt x="1086" y="788"/>
                      <a:pt x="1085" y="788"/>
                    </a:cubicBezTo>
                    <a:cubicBezTo>
                      <a:pt x="1084" y="789"/>
                      <a:pt x="1084" y="789"/>
                      <a:pt x="1083" y="789"/>
                    </a:cubicBezTo>
                    <a:cubicBezTo>
                      <a:pt x="1080" y="789"/>
                      <a:pt x="1077" y="787"/>
                      <a:pt x="1075" y="785"/>
                    </a:cubicBezTo>
                    <a:cubicBezTo>
                      <a:pt x="1074" y="784"/>
                      <a:pt x="1074" y="783"/>
                      <a:pt x="1075" y="782"/>
                    </a:cubicBezTo>
                    <a:cubicBezTo>
                      <a:pt x="1077" y="779"/>
                      <a:pt x="1079" y="775"/>
                      <a:pt x="1083" y="774"/>
                    </a:cubicBezTo>
                    <a:cubicBezTo>
                      <a:pt x="1086" y="774"/>
                      <a:pt x="1087" y="773"/>
                      <a:pt x="1087" y="771"/>
                    </a:cubicBezTo>
                    <a:cubicBezTo>
                      <a:pt x="1087" y="769"/>
                      <a:pt x="1084" y="766"/>
                      <a:pt x="1081" y="766"/>
                    </a:cubicBezTo>
                    <a:cubicBezTo>
                      <a:pt x="1081" y="766"/>
                      <a:pt x="1081" y="766"/>
                      <a:pt x="1081" y="766"/>
                    </a:cubicBezTo>
                    <a:cubicBezTo>
                      <a:pt x="1080" y="766"/>
                      <a:pt x="1080" y="766"/>
                      <a:pt x="1079" y="766"/>
                    </a:cubicBezTo>
                    <a:cubicBezTo>
                      <a:pt x="1077" y="766"/>
                      <a:pt x="1075" y="765"/>
                      <a:pt x="1073" y="765"/>
                    </a:cubicBezTo>
                    <a:cubicBezTo>
                      <a:pt x="1072" y="764"/>
                      <a:pt x="1071" y="764"/>
                      <a:pt x="1070" y="764"/>
                    </a:cubicBezTo>
                    <a:cubicBezTo>
                      <a:pt x="1069" y="764"/>
                      <a:pt x="1067" y="765"/>
                      <a:pt x="1066" y="766"/>
                    </a:cubicBezTo>
                    <a:cubicBezTo>
                      <a:pt x="1065" y="768"/>
                      <a:pt x="1064" y="768"/>
                      <a:pt x="1063" y="768"/>
                    </a:cubicBezTo>
                    <a:cubicBezTo>
                      <a:pt x="1062" y="768"/>
                      <a:pt x="1062" y="768"/>
                      <a:pt x="1061" y="767"/>
                    </a:cubicBezTo>
                    <a:cubicBezTo>
                      <a:pt x="1058" y="765"/>
                      <a:pt x="1056" y="763"/>
                      <a:pt x="1054" y="761"/>
                    </a:cubicBezTo>
                    <a:cubicBezTo>
                      <a:pt x="1050" y="757"/>
                      <a:pt x="1044" y="754"/>
                      <a:pt x="1039" y="752"/>
                    </a:cubicBezTo>
                    <a:cubicBezTo>
                      <a:pt x="1035" y="751"/>
                      <a:pt x="1030" y="751"/>
                      <a:pt x="1027" y="749"/>
                    </a:cubicBezTo>
                    <a:cubicBezTo>
                      <a:pt x="1025" y="748"/>
                      <a:pt x="1023" y="748"/>
                      <a:pt x="1022" y="748"/>
                    </a:cubicBezTo>
                    <a:cubicBezTo>
                      <a:pt x="1018" y="748"/>
                      <a:pt x="1016" y="751"/>
                      <a:pt x="1013" y="753"/>
                    </a:cubicBezTo>
                    <a:cubicBezTo>
                      <a:pt x="1012" y="754"/>
                      <a:pt x="1011" y="755"/>
                      <a:pt x="1009" y="755"/>
                    </a:cubicBezTo>
                    <a:cubicBezTo>
                      <a:pt x="1008" y="756"/>
                      <a:pt x="1007" y="756"/>
                      <a:pt x="1006" y="756"/>
                    </a:cubicBezTo>
                    <a:cubicBezTo>
                      <a:pt x="1003" y="756"/>
                      <a:pt x="1002" y="755"/>
                      <a:pt x="1002" y="751"/>
                    </a:cubicBezTo>
                    <a:cubicBezTo>
                      <a:pt x="1002" y="749"/>
                      <a:pt x="1001" y="747"/>
                      <a:pt x="999" y="746"/>
                    </a:cubicBezTo>
                    <a:cubicBezTo>
                      <a:pt x="999" y="746"/>
                      <a:pt x="998" y="746"/>
                      <a:pt x="998" y="746"/>
                    </a:cubicBezTo>
                    <a:cubicBezTo>
                      <a:pt x="996" y="746"/>
                      <a:pt x="995" y="747"/>
                      <a:pt x="994" y="748"/>
                    </a:cubicBezTo>
                    <a:cubicBezTo>
                      <a:pt x="992" y="749"/>
                      <a:pt x="991" y="751"/>
                      <a:pt x="990" y="753"/>
                    </a:cubicBezTo>
                    <a:cubicBezTo>
                      <a:pt x="990" y="755"/>
                      <a:pt x="989" y="756"/>
                      <a:pt x="988" y="756"/>
                    </a:cubicBezTo>
                    <a:cubicBezTo>
                      <a:pt x="987" y="756"/>
                      <a:pt x="987" y="755"/>
                      <a:pt x="986" y="755"/>
                    </a:cubicBezTo>
                    <a:cubicBezTo>
                      <a:pt x="980" y="750"/>
                      <a:pt x="975" y="745"/>
                      <a:pt x="970" y="741"/>
                    </a:cubicBezTo>
                    <a:cubicBezTo>
                      <a:pt x="967" y="739"/>
                      <a:pt x="966" y="735"/>
                      <a:pt x="965" y="732"/>
                    </a:cubicBezTo>
                    <a:cubicBezTo>
                      <a:pt x="964" y="731"/>
                      <a:pt x="964" y="730"/>
                      <a:pt x="965" y="730"/>
                    </a:cubicBezTo>
                    <a:cubicBezTo>
                      <a:pt x="969" y="729"/>
                      <a:pt x="968" y="725"/>
                      <a:pt x="968" y="722"/>
                    </a:cubicBezTo>
                    <a:cubicBezTo>
                      <a:pt x="968" y="720"/>
                      <a:pt x="968" y="717"/>
                      <a:pt x="968" y="715"/>
                    </a:cubicBezTo>
                    <a:cubicBezTo>
                      <a:pt x="968" y="713"/>
                      <a:pt x="969" y="711"/>
                      <a:pt x="965" y="710"/>
                    </a:cubicBezTo>
                    <a:cubicBezTo>
                      <a:pt x="964" y="710"/>
                      <a:pt x="963" y="708"/>
                      <a:pt x="964" y="706"/>
                    </a:cubicBezTo>
                    <a:cubicBezTo>
                      <a:pt x="965" y="704"/>
                      <a:pt x="965" y="703"/>
                      <a:pt x="966" y="702"/>
                    </a:cubicBezTo>
                    <a:cubicBezTo>
                      <a:pt x="967" y="700"/>
                      <a:pt x="966" y="697"/>
                      <a:pt x="963" y="697"/>
                    </a:cubicBezTo>
                    <a:cubicBezTo>
                      <a:pt x="962" y="697"/>
                      <a:pt x="961" y="697"/>
                      <a:pt x="959" y="697"/>
                    </a:cubicBezTo>
                    <a:cubicBezTo>
                      <a:pt x="958" y="697"/>
                      <a:pt x="957" y="697"/>
                      <a:pt x="956" y="698"/>
                    </a:cubicBezTo>
                    <a:cubicBezTo>
                      <a:pt x="955" y="698"/>
                      <a:pt x="955" y="698"/>
                      <a:pt x="955" y="698"/>
                    </a:cubicBezTo>
                    <a:cubicBezTo>
                      <a:pt x="954" y="698"/>
                      <a:pt x="954" y="698"/>
                      <a:pt x="954" y="698"/>
                    </a:cubicBezTo>
                    <a:cubicBezTo>
                      <a:pt x="953" y="698"/>
                      <a:pt x="953" y="698"/>
                      <a:pt x="953" y="698"/>
                    </a:cubicBezTo>
                    <a:cubicBezTo>
                      <a:pt x="953" y="698"/>
                      <a:pt x="953" y="698"/>
                      <a:pt x="952" y="698"/>
                    </a:cubicBezTo>
                    <a:cubicBezTo>
                      <a:pt x="951" y="698"/>
                      <a:pt x="951" y="696"/>
                      <a:pt x="950" y="696"/>
                    </a:cubicBezTo>
                    <a:cubicBezTo>
                      <a:pt x="950" y="696"/>
                      <a:pt x="949" y="697"/>
                      <a:pt x="949" y="697"/>
                    </a:cubicBezTo>
                    <a:cubicBezTo>
                      <a:pt x="946" y="700"/>
                      <a:pt x="942" y="703"/>
                      <a:pt x="941" y="707"/>
                    </a:cubicBezTo>
                    <a:cubicBezTo>
                      <a:pt x="940" y="709"/>
                      <a:pt x="942" y="711"/>
                      <a:pt x="942" y="713"/>
                    </a:cubicBezTo>
                    <a:cubicBezTo>
                      <a:pt x="944" y="719"/>
                      <a:pt x="944" y="721"/>
                      <a:pt x="939" y="725"/>
                    </a:cubicBezTo>
                    <a:cubicBezTo>
                      <a:pt x="936" y="728"/>
                      <a:pt x="934" y="729"/>
                      <a:pt x="933" y="729"/>
                    </a:cubicBezTo>
                    <a:cubicBezTo>
                      <a:pt x="932" y="729"/>
                      <a:pt x="931" y="727"/>
                      <a:pt x="929" y="723"/>
                    </a:cubicBezTo>
                    <a:cubicBezTo>
                      <a:pt x="928" y="720"/>
                      <a:pt x="928" y="716"/>
                      <a:pt x="924" y="715"/>
                    </a:cubicBezTo>
                    <a:cubicBezTo>
                      <a:pt x="923" y="714"/>
                      <a:pt x="921" y="711"/>
                      <a:pt x="923" y="707"/>
                    </a:cubicBezTo>
                    <a:cubicBezTo>
                      <a:pt x="922" y="707"/>
                      <a:pt x="921" y="707"/>
                      <a:pt x="920" y="707"/>
                    </a:cubicBezTo>
                    <a:cubicBezTo>
                      <a:pt x="920" y="707"/>
                      <a:pt x="919" y="707"/>
                      <a:pt x="919" y="707"/>
                    </a:cubicBezTo>
                    <a:cubicBezTo>
                      <a:pt x="918" y="707"/>
                      <a:pt x="918" y="707"/>
                      <a:pt x="918" y="707"/>
                    </a:cubicBezTo>
                    <a:cubicBezTo>
                      <a:pt x="916" y="707"/>
                      <a:pt x="915" y="708"/>
                      <a:pt x="915" y="710"/>
                    </a:cubicBezTo>
                    <a:cubicBezTo>
                      <a:pt x="915" y="712"/>
                      <a:pt x="914" y="712"/>
                      <a:pt x="913" y="712"/>
                    </a:cubicBezTo>
                    <a:cubicBezTo>
                      <a:pt x="913" y="712"/>
                      <a:pt x="913" y="712"/>
                      <a:pt x="912" y="712"/>
                    </a:cubicBezTo>
                    <a:cubicBezTo>
                      <a:pt x="908" y="711"/>
                      <a:pt x="903" y="712"/>
                      <a:pt x="899" y="710"/>
                    </a:cubicBezTo>
                    <a:cubicBezTo>
                      <a:pt x="898" y="710"/>
                      <a:pt x="898" y="710"/>
                      <a:pt x="898" y="710"/>
                    </a:cubicBezTo>
                    <a:cubicBezTo>
                      <a:pt x="896" y="710"/>
                      <a:pt x="895" y="711"/>
                      <a:pt x="895" y="711"/>
                    </a:cubicBezTo>
                    <a:cubicBezTo>
                      <a:pt x="895" y="715"/>
                      <a:pt x="892" y="716"/>
                      <a:pt x="890" y="717"/>
                    </a:cubicBezTo>
                    <a:cubicBezTo>
                      <a:pt x="888" y="719"/>
                      <a:pt x="887" y="720"/>
                      <a:pt x="888" y="723"/>
                    </a:cubicBezTo>
                    <a:cubicBezTo>
                      <a:pt x="890" y="725"/>
                      <a:pt x="891" y="728"/>
                      <a:pt x="888" y="731"/>
                    </a:cubicBezTo>
                    <a:cubicBezTo>
                      <a:pt x="885" y="733"/>
                      <a:pt x="885" y="738"/>
                      <a:pt x="883" y="741"/>
                    </a:cubicBezTo>
                    <a:cubicBezTo>
                      <a:pt x="882" y="743"/>
                      <a:pt x="880" y="744"/>
                      <a:pt x="878" y="745"/>
                    </a:cubicBezTo>
                    <a:cubicBezTo>
                      <a:pt x="877" y="746"/>
                      <a:pt x="876" y="746"/>
                      <a:pt x="875" y="746"/>
                    </a:cubicBezTo>
                    <a:cubicBezTo>
                      <a:pt x="874" y="746"/>
                      <a:pt x="872" y="746"/>
                      <a:pt x="870" y="744"/>
                    </a:cubicBezTo>
                    <a:cubicBezTo>
                      <a:pt x="867" y="742"/>
                      <a:pt x="867" y="738"/>
                      <a:pt x="865" y="734"/>
                    </a:cubicBezTo>
                    <a:cubicBezTo>
                      <a:pt x="864" y="737"/>
                      <a:pt x="864" y="739"/>
                      <a:pt x="864" y="741"/>
                    </a:cubicBezTo>
                    <a:cubicBezTo>
                      <a:pt x="864" y="743"/>
                      <a:pt x="864" y="745"/>
                      <a:pt x="866" y="745"/>
                    </a:cubicBezTo>
                    <a:cubicBezTo>
                      <a:pt x="868" y="745"/>
                      <a:pt x="868" y="747"/>
                      <a:pt x="868" y="748"/>
                    </a:cubicBezTo>
                    <a:cubicBezTo>
                      <a:pt x="868" y="754"/>
                      <a:pt x="865" y="758"/>
                      <a:pt x="861" y="763"/>
                    </a:cubicBezTo>
                    <a:cubicBezTo>
                      <a:pt x="861" y="763"/>
                      <a:pt x="861" y="764"/>
                      <a:pt x="860" y="764"/>
                    </a:cubicBezTo>
                    <a:cubicBezTo>
                      <a:pt x="859" y="764"/>
                      <a:pt x="859" y="763"/>
                      <a:pt x="858" y="763"/>
                    </a:cubicBezTo>
                    <a:cubicBezTo>
                      <a:pt x="853" y="760"/>
                      <a:pt x="849" y="756"/>
                      <a:pt x="844" y="752"/>
                    </a:cubicBezTo>
                    <a:cubicBezTo>
                      <a:pt x="843" y="751"/>
                      <a:pt x="843" y="749"/>
                      <a:pt x="844" y="747"/>
                    </a:cubicBezTo>
                    <a:cubicBezTo>
                      <a:pt x="845" y="746"/>
                      <a:pt x="846" y="745"/>
                      <a:pt x="847" y="743"/>
                    </a:cubicBezTo>
                    <a:cubicBezTo>
                      <a:pt x="848" y="741"/>
                      <a:pt x="850" y="740"/>
                      <a:pt x="846" y="738"/>
                    </a:cubicBezTo>
                    <a:cubicBezTo>
                      <a:pt x="844" y="737"/>
                      <a:pt x="845" y="733"/>
                      <a:pt x="846" y="731"/>
                    </a:cubicBezTo>
                    <a:cubicBezTo>
                      <a:pt x="848" y="728"/>
                      <a:pt x="850" y="725"/>
                      <a:pt x="849" y="722"/>
                    </a:cubicBezTo>
                    <a:cubicBezTo>
                      <a:pt x="848" y="722"/>
                      <a:pt x="846" y="722"/>
                      <a:pt x="845" y="722"/>
                    </a:cubicBezTo>
                    <a:cubicBezTo>
                      <a:pt x="844" y="723"/>
                      <a:pt x="844" y="723"/>
                      <a:pt x="843" y="723"/>
                    </a:cubicBezTo>
                    <a:cubicBezTo>
                      <a:pt x="842" y="723"/>
                      <a:pt x="842" y="722"/>
                      <a:pt x="841" y="721"/>
                    </a:cubicBezTo>
                    <a:cubicBezTo>
                      <a:pt x="841" y="719"/>
                      <a:pt x="839" y="718"/>
                      <a:pt x="838" y="717"/>
                    </a:cubicBezTo>
                    <a:cubicBezTo>
                      <a:pt x="837" y="717"/>
                      <a:pt x="837" y="717"/>
                      <a:pt x="836" y="717"/>
                    </a:cubicBezTo>
                    <a:cubicBezTo>
                      <a:pt x="836" y="717"/>
                      <a:pt x="836" y="717"/>
                      <a:pt x="836" y="717"/>
                    </a:cubicBezTo>
                    <a:cubicBezTo>
                      <a:pt x="836" y="718"/>
                      <a:pt x="836" y="719"/>
                      <a:pt x="837" y="719"/>
                    </a:cubicBezTo>
                    <a:cubicBezTo>
                      <a:pt x="839" y="719"/>
                      <a:pt x="840" y="720"/>
                      <a:pt x="840" y="722"/>
                    </a:cubicBezTo>
                    <a:cubicBezTo>
                      <a:pt x="839" y="724"/>
                      <a:pt x="837" y="724"/>
                      <a:pt x="836" y="724"/>
                    </a:cubicBezTo>
                    <a:cubicBezTo>
                      <a:pt x="835" y="725"/>
                      <a:pt x="834" y="725"/>
                      <a:pt x="834" y="725"/>
                    </a:cubicBezTo>
                    <a:cubicBezTo>
                      <a:pt x="833" y="725"/>
                      <a:pt x="833" y="725"/>
                      <a:pt x="832" y="724"/>
                    </a:cubicBezTo>
                    <a:cubicBezTo>
                      <a:pt x="832" y="724"/>
                      <a:pt x="831" y="724"/>
                      <a:pt x="831" y="724"/>
                    </a:cubicBezTo>
                    <a:cubicBezTo>
                      <a:pt x="830" y="724"/>
                      <a:pt x="829" y="725"/>
                      <a:pt x="829" y="726"/>
                    </a:cubicBezTo>
                    <a:cubicBezTo>
                      <a:pt x="828" y="727"/>
                      <a:pt x="828" y="728"/>
                      <a:pt x="827" y="728"/>
                    </a:cubicBezTo>
                    <a:cubicBezTo>
                      <a:pt x="827" y="728"/>
                      <a:pt x="827" y="728"/>
                      <a:pt x="827" y="728"/>
                    </a:cubicBezTo>
                    <a:cubicBezTo>
                      <a:pt x="825" y="727"/>
                      <a:pt x="825" y="726"/>
                      <a:pt x="825" y="725"/>
                    </a:cubicBezTo>
                    <a:cubicBezTo>
                      <a:pt x="825" y="724"/>
                      <a:pt x="824" y="722"/>
                      <a:pt x="824" y="721"/>
                    </a:cubicBezTo>
                    <a:cubicBezTo>
                      <a:pt x="823" y="723"/>
                      <a:pt x="816" y="724"/>
                      <a:pt x="812" y="724"/>
                    </a:cubicBezTo>
                    <a:cubicBezTo>
                      <a:pt x="811" y="724"/>
                      <a:pt x="810" y="724"/>
                      <a:pt x="809" y="724"/>
                    </a:cubicBezTo>
                    <a:cubicBezTo>
                      <a:pt x="807" y="723"/>
                      <a:pt x="807" y="721"/>
                      <a:pt x="808" y="719"/>
                    </a:cubicBezTo>
                    <a:cubicBezTo>
                      <a:pt x="810" y="716"/>
                      <a:pt x="809" y="713"/>
                      <a:pt x="808" y="710"/>
                    </a:cubicBezTo>
                    <a:cubicBezTo>
                      <a:pt x="808" y="708"/>
                      <a:pt x="809" y="707"/>
                      <a:pt x="810" y="707"/>
                    </a:cubicBezTo>
                    <a:cubicBezTo>
                      <a:pt x="811" y="707"/>
                      <a:pt x="811" y="707"/>
                      <a:pt x="811" y="708"/>
                    </a:cubicBezTo>
                    <a:cubicBezTo>
                      <a:pt x="811" y="708"/>
                      <a:pt x="811" y="708"/>
                      <a:pt x="812" y="708"/>
                    </a:cubicBezTo>
                    <a:cubicBezTo>
                      <a:pt x="814" y="708"/>
                      <a:pt x="815" y="706"/>
                      <a:pt x="814" y="704"/>
                    </a:cubicBezTo>
                    <a:cubicBezTo>
                      <a:pt x="814" y="703"/>
                      <a:pt x="814" y="702"/>
                      <a:pt x="815" y="702"/>
                    </a:cubicBezTo>
                    <a:cubicBezTo>
                      <a:pt x="819" y="699"/>
                      <a:pt x="820" y="695"/>
                      <a:pt x="818" y="691"/>
                    </a:cubicBezTo>
                    <a:cubicBezTo>
                      <a:pt x="816" y="689"/>
                      <a:pt x="816" y="687"/>
                      <a:pt x="816" y="685"/>
                    </a:cubicBezTo>
                    <a:cubicBezTo>
                      <a:pt x="816" y="681"/>
                      <a:pt x="816" y="678"/>
                      <a:pt x="815" y="675"/>
                    </a:cubicBezTo>
                    <a:cubicBezTo>
                      <a:pt x="815" y="673"/>
                      <a:pt x="814" y="672"/>
                      <a:pt x="813" y="672"/>
                    </a:cubicBezTo>
                    <a:cubicBezTo>
                      <a:pt x="810" y="670"/>
                      <a:pt x="810" y="668"/>
                      <a:pt x="813" y="666"/>
                    </a:cubicBezTo>
                    <a:cubicBezTo>
                      <a:pt x="812" y="665"/>
                      <a:pt x="810" y="665"/>
                      <a:pt x="809" y="665"/>
                    </a:cubicBezTo>
                    <a:cubicBezTo>
                      <a:pt x="807" y="665"/>
                      <a:pt x="805" y="666"/>
                      <a:pt x="803" y="667"/>
                    </a:cubicBezTo>
                    <a:cubicBezTo>
                      <a:pt x="802" y="668"/>
                      <a:pt x="800" y="669"/>
                      <a:pt x="798" y="669"/>
                    </a:cubicBezTo>
                    <a:cubicBezTo>
                      <a:pt x="797" y="669"/>
                      <a:pt x="796" y="668"/>
                      <a:pt x="795" y="666"/>
                    </a:cubicBezTo>
                    <a:cubicBezTo>
                      <a:pt x="794" y="665"/>
                      <a:pt x="792" y="664"/>
                      <a:pt x="790" y="664"/>
                    </a:cubicBezTo>
                    <a:cubicBezTo>
                      <a:pt x="788" y="664"/>
                      <a:pt x="787" y="664"/>
                      <a:pt x="785" y="665"/>
                    </a:cubicBezTo>
                    <a:cubicBezTo>
                      <a:pt x="784" y="665"/>
                      <a:pt x="782" y="665"/>
                      <a:pt x="781" y="665"/>
                    </a:cubicBezTo>
                    <a:cubicBezTo>
                      <a:pt x="777" y="665"/>
                      <a:pt x="775" y="663"/>
                      <a:pt x="773" y="658"/>
                    </a:cubicBezTo>
                    <a:cubicBezTo>
                      <a:pt x="773" y="657"/>
                      <a:pt x="772" y="655"/>
                      <a:pt x="770" y="655"/>
                    </a:cubicBezTo>
                    <a:cubicBezTo>
                      <a:pt x="770" y="655"/>
                      <a:pt x="770" y="655"/>
                      <a:pt x="769" y="655"/>
                    </a:cubicBezTo>
                    <a:cubicBezTo>
                      <a:pt x="767" y="656"/>
                      <a:pt x="765" y="656"/>
                      <a:pt x="763" y="656"/>
                    </a:cubicBezTo>
                    <a:cubicBezTo>
                      <a:pt x="760" y="656"/>
                      <a:pt x="758" y="656"/>
                      <a:pt x="755" y="656"/>
                    </a:cubicBezTo>
                    <a:cubicBezTo>
                      <a:pt x="750" y="655"/>
                      <a:pt x="746" y="653"/>
                      <a:pt x="743" y="650"/>
                    </a:cubicBezTo>
                    <a:cubicBezTo>
                      <a:pt x="743" y="650"/>
                      <a:pt x="743" y="650"/>
                      <a:pt x="743" y="650"/>
                    </a:cubicBezTo>
                    <a:cubicBezTo>
                      <a:pt x="743" y="650"/>
                      <a:pt x="743" y="650"/>
                      <a:pt x="743" y="650"/>
                    </a:cubicBezTo>
                    <a:cubicBezTo>
                      <a:pt x="743" y="650"/>
                      <a:pt x="743" y="650"/>
                      <a:pt x="743" y="650"/>
                    </a:cubicBezTo>
                    <a:cubicBezTo>
                      <a:pt x="743" y="650"/>
                      <a:pt x="743" y="650"/>
                      <a:pt x="743" y="650"/>
                    </a:cubicBezTo>
                    <a:cubicBezTo>
                      <a:pt x="743" y="650"/>
                      <a:pt x="742" y="650"/>
                      <a:pt x="742" y="650"/>
                    </a:cubicBezTo>
                    <a:cubicBezTo>
                      <a:pt x="740" y="650"/>
                      <a:pt x="738" y="651"/>
                      <a:pt x="736" y="651"/>
                    </a:cubicBezTo>
                    <a:cubicBezTo>
                      <a:pt x="735" y="651"/>
                      <a:pt x="734" y="651"/>
                      <a:pt x="733" y="649"/>
                    </a:cubicBezTo>
                    <a:cubicBezTo>
                      <a:pt x="731" y="647"/>
                      <a:pt x="728" y="645"/>
                      <a:pt x="727" y="642"/>
                    </a:cubicBezTo>
                    <a:cubicBezTo>
                      <a:pt x="727" y="640"/>
                      <a:pt x="726" y="638"/>
                      <a:pt x="724" y="637"/>
                    </a:cubicBezTo>
                    <a:cubicBezTo>
                      <a:pt x="721" y="634"/>
                      <a:pt x="721" y="629"/>
                      <a:pt x="719" y="625"/>
                    </a:cubicBezTo>
                    <a:cubicBezTo>
                      <a:pt x="718" y="625"/>
                      <a:pt x="718" y="624"/>
                      <a:pt x="717" y="624"/>
                    </a:cubicBezTo>
                    <a:cubicBezTo>
                      <a:pt x="715" y="623"/>
                      <a:pt x="713" y="622"/>
                      <a:pt x="713" y="619"/>
                    </a:cubicBezTo>
                    <a:cubicBezTo>
                      <a:pt x="713" y="618"/>
                      <a:pt x="713" y="615"/>
                      <a:pt x="710" y="615"/>
                    </a:cubicBezTo>
                    <a:cubicBezTo>
                      <a:pt x="709" y="615"/>
                      <a:pt x="709" y="614"/>
                      <a:pt x="708" y="614"/>
                    </a:cubicBezTo>
                    <a:cubicBezTo>
                      <a:pt x="707" y="613"/>
                      <a:pt x="709" y="611"/>
                      <a:pt x="707" y="611"/>
                    </a:cubicBezTo>
                    <a:cubicBezTo>
                      <a:pt x="707" y="611"/>
                      <a:pt x="707" y="611"/>
                      <a:pt x="707" y="611"/>
                    </a:cubicBezTo>
                    <a:cubicBezTo>
                      <a:pt x="705" y="611"/>
                      <a:pt x="705" y="613"/>
                      <a:pt x="705" y="615"/>
                    </a:cubicBezTo>
                    <a:cubicBezTo>
                      <a:pt x="705" y="621"/>
                      <a:pt x="705" y="626"/>
                      <a:pt x="705" y="632"/>
                    </a:cubicBezTo>
                    <a:cubicBezTo>
                      <a:pt x="705" y="635"/>
                      <a:pt x="704" y="637"/>
                      <a:pt x="700" y="637"/>
                    </a:cubicBezTo>
                    <a:cubicBezTo>
                      <a:pt x="691" y="637"/>
                      <a:pt x="682" y="639"/>
                      <a:pt x="673" y="640"/>
                    </a:cubicBezTo>
                    <a:cubicBezTo>
                      <a:pt x="672" y="640"/>
                      <a:pt x="670" y="640"/>
                      <a:pt x="669" y="640"/>
                    </a:cubicBezTo>
                    <a:cubicBezTo>
                      <a:pt x="669" y="640"/>
                      <a:pt x="668" y="640"/>
                      <a:pt x="668" y="640"/>
                    </a:cubicBezTo>
                    <a:cubicBezTo>
                      <a:pt x="667" y="640"/>
                      <a:pt x="666" y="639"/>
                      <a:pt x="666" y="637"/>
                    </a:cubicBezTo>
                    <a:cubicBezTo>
                      <a:pt x="667" y="634"/>
                      <a:pt x="667" y="631"/>
                      <a:pt x="666" y="627"/>
                    </a:cubicBezTo>
                    <a:cubicBezTo>
                      <a:pt x="666" y="624"/>
                      <a:pt x="668" y="621"/>
                      <a:pt x="668" y="618"/>
                    </a:cubicBezTo>
                    <a:cubicBezTo>
                      <a:pt x="668" y="617"/>
                      <a:pt x="669" y="616"/>
                      <a:pt x="669" y="615"/>
                    </a:cubicBezTo>
                    <a:cubicBezTo>
                      <a:pt x="666" y="611"/>
                      <a:pt x="669" y="607"/>
                      <a:pt x="670" y="603"/>
                    </a:cubicBezTo>
                    <a:cubicBezTo>
                      <a:pt x="670" y="602"/>
                      <a:pt x="671" y="600"/>
                      <a:pt x="669" y="600"/>
                    </a:cubicBezTo>
                    <a:cubicBezTo>
                      <a:pt x="668" y="605"/>
                      <a:pt x="664" y="607"/>
                      <a:pt x="661" y="610"/>
                    </a:cubicBezTo>
                    <a:cubicBezTo>
                      <a:pt x="660" y="611"/>
                      <a:pt x="659" y="611"/>
                      <a:pt x="659" y="611"/>
                    </a:cubicBezTo>
                    <a:cubicBezTo>
                      <a:pt x="657" y="611"/>
                      <a:pt x="656" y="610"/>
                      <a:pt x="655" y="610"/>
                    </a:cubicBezTo>
                    <a:cubicBezTo>
                      <a:pt x="654" y="610"/>
                      <a:pt x="654" y="610"/>
                      <a:pt x="654" y="610"/>
                    </a:cubicBezTo>
                    <a:cubicBezTo>
                      <a:pt x="653" y="610"/>
                      <a:pt x="652" y="610"/>
                      <a:pt x="651" y="611"/>
                    </a:cubicBezTo>
                    <a:cubicBezTo>
                      <a:pt x="651" y="612"/>
                      <a:pt x="650" y="613"/>
                      <a:pt x="649" y="613"/>
                    </a:cubicBezTo>
                    <a:cubicBezTo>
                      <a:pt x="649" y="613"/>
                      <a:pt x="649" y="613"/>
                      <a:pt x="649" y="613"/>
                    </a:cubicBezTo>
                    <a:cubicBezTo>
                      <a:pt x="647" y="613"/>
                      <a:pt x="646" y="612"/>
                      <a:pt x="644" y="612"/>
                    </a:cubicBezTo>
                    <a:cubicBezTo>
                      <a:pt x="643" y="612"/>
                      <a:pt x="642" y="612"/>
                      <a:pt x="641" y="615"/>
                    </a:cubicBezTo>
                    <a:cubicBezTo>
                      <a:pt x="640" y="618"/>
                      <a:pt x="635" y="615"/>
                      <a:pt x="633" y="619"/>
                    </a:cubicBezTo>
                    <a:cubicBezTo>
                      <a:pt x="632" y="620"/>
                      <a:pt x="628" y="620"/>
                      <a:pt x="626" y="620"/>
                    </a:cubicBezTo>
                    <a:cubicBezTo>
                      <a:pt x="626" y="620"/>
                      <a:pt x="626" y="620"/>
                      <a:pt x="626" y="620"/>
                    </a:cubicBezTo>
                    <a:cubicBezTo>
                      <a:pt x="624" y="620"/>
                      <a:pt x="624" y="618"/>
                      <a:pt x="624" y="616"/>
                    </a:cubicBezTo>
                    <a:cubicBezTo>
                      <a:pt x="623" y="613"/>
                      <a:pt x="622" y="612"/>
                      <a:pt x="620" y="612"/>
                    </a:cubicBezTo>
                    <a:cubicBezTo>
                      <a:pt x="620" y="612"/>
                      <a:pt x="619" y="612"/>
                      <a:pt x="618" y="613"/>
                    </a:cubicBezTo>
                    <a:cubicBezTo>
                      <a:pt x="618" y="613"/>
                      <a:pt x="617" y="613"/>
                      <a:pt x="617" y="613"/>
                    </a:cubicBezTo>
                    <a:cubicBezTo>
                      <a:pt x="616" y="613"/>
                      <a:pt x="616" y="613"/>
                      <a:pt x="616" y="613"/>
                    </a:cubicBezTo>
                    <a:cubicBezTo>
                      <a:pt x="616" y="613"/>
                      <a:pt x="616" y="613"/>
                      <a:pt x="616" y="613"/>
                    </a:cubicBezTo>
                    <a:cubicBezTo>
                      <a:pt x="616" y="613"/>
                      <a:pt x="616" y="613"/>
                      <a:pt x="616" y="613"/>
                    </a:cubicBezTo>
                    <a:cubicBezTo>
                      <a:pt x="614" y="613"/>
                      <a:pt x="613" y="611"/>
                      <a:pt x="612" y="611"/>
                    </a:cubicBezTo>
                    <a:cubicBezTo>
                      <a:pt x="612" y="611"/>
                      <a:pt x="611" y="611"/>
                      <a:pt x="611" y="612"/>
                    </a:cubicBezTo>
                    <a:cubicBezTo>
                      <a:pt x="609" y="614"/>
                      <a:pt x="605" y="616"/>
                      <a:pt x="606" y="621"/>
                    </a:cubicBezTo>
                    <a:cubicBezTo>
                      <a:pt x="608" y="629"/>
                      <a:pt x="602" y="632"/>
                      <a:pt x="598" y="636"/>
                    </a:cubicBezTo>
                    <a:cubicBezTo>
                      <a:pt x="596" y="638"/>
                      <a:pt x="594" y="639"/>
                      <a:pt x="593" y="642"/>
                    </a:cubicBezTo>
                    <a:cubicBezTo>
                      <a:pt x="593" y="645"/>
                      <a:pt x="593" y="648"/>
                      <a:pt x="592" y="650"/>
                    </a:cubicBezTo>
                    <a:cubicBezTo>
                      <a:pt x="590" y="654"/>
                      <a:pt x="588" y="659"/>
                      <a:pt x="586" y="664"/>
                    </a:cubicBezTo>
                    <a:cubicBezTo>
                      <a:pt x="585" y="664"/>
                      <a:pt x="585" y="665"/>
                      <a:pt x="584" y="665"/>
                    </a:cubicBezTo>
                    <a:cubicBezTo>
                      <a:pt x="584" y="665"/>
                      <a:pt x="583" y="664"/>
                      <a:pt x="583" y="664"/>
                    </a:cubicBezTo>
                    <a:cubicBezTo>
                      <a:pt x="579" y="662"/>
                      <a:pt x="574" y="663"/>
                      <a:pt x="570" y="661"/>
                    </a:cubicBezTo>
                    <a:cubicBezTo>
                      <a:pt x="570" y="661"/>
                      <a:pt x="569" y="661"/>
                      <a:pt x="569" y="661"/>
                    </a:cubicBezTo>
                    <a:cubicBezTo>
                      <a:pt x="568" y="661"/>
                      <a:pt x="568" y="662"/>
                      <a:pt x="568" y="664"/>
                    </a:cubicBezTo>
                    <a:cubicBezTo>
                      <a:pt x="567" y="670"/>
                      <a:pt x="567" y="677"/>
                      <a:pt x="566" y="684"/>
                    </a:cubicBezTo>
                    <a:cubicBezTo>
                      <a:pt x="565" y="688"/>
                      <a:pt x="568" y="691"/>
                      <a:pt x="570" y="694"/>
                    </a:cubicBezTo>
                    <a:cubicBezTo>
                      <a:pt x="572" y="696"/>
                      <a:pt x="572" y="697"/>
                      <a:pt x="570" y="698"/>
                    </a:cubicBezTo>
                    <a:cubicBezTo>
                      <a:pt x="566" y="701"/>
                      <a:pt x="564" y="706"/>
                      <a:pt x="563" y="711"/>
                    </a:cubicBezTo>
                    <a:cubicBezTo>
                      <a:pt x="562" y="716"/>
                      <a:pt x="561" y="722"/>
                      <a:pt x="565" y="727"/>
                    </a:cubicBezTo>
                    <a:cubicBezTo>
                      <a:pt x="566" y="728"/>
                      <a:pt x="566" y="729"/>
                      <a:pt x="565" y="729"/>
                    </a:cubicBezTo>
                    <a:cubicBezTo>
                      <a:pt x="563" y="731"/>
                      <a:pt x="561" y="734"/>
                      <a:pt x="558" y="734"/>
                    </a:cubicBezTo>
                    <a:cubicBezTo>
                      <a:pt x="555" y="734"/>
                      <a:pt x="554" y="735"/>
                      <a:pt x="554" y="738"/>
                    </a:cubicBezTo>
                    <a:cubicBezTo>
                      <a:pt x="554" y="744"/>
                      <a:pt x="553" y="750"/>
                      <a:pt x="553" y="756"/>
                    </a:cubicBezTo>
                    <a:cubicBezTo>
                      <a:pt x="553" y="758"/>
                      <a:pt x="552" y="759"/>
                      <a:pt x="550" y="759"/>
                    </a:cubicBezTo>
                    <a:cubicBezTo>
                      <a:pt x="550" y="759"/>
                      <a:pt x="550" y="759"/>
                      <a:pt x="550" y="759"/>
                    </a:cubicBezTo>
                    <a:cubicBezTo>
                      <a:pt x="546" y="759"/>
                      <a:pt x="542" y="759"/>
                      <a:pt x="538" y="759"/>
                    </a:cubicBezTo>
                    <a:cubicBezTo>
                      <a:pt x="536" y="759"/>
                      <a:pt x="535" y="758"/>
                      <a:pt x="536" y="756"/>
                    </a:cubicBezTo>
                    <a:cubicBezTo>
                      <a:pt x="536" y="754"/>
                      <a:pt x="537" y="752"/>
                      <a:pt x="537" y="750"/>
                    </a:cubicBezTo>
                    <a:cubicBezTo>
                      <a:pt x="538" y="748"/>
                      <a:pt x="538" y="746"/>
                      <a:pt x="534" y="746"/>
                    </a:cubicBezTo>
                    <a:cubicBezTo>
                      <a:pt x="534" y="746"/>
                      <a:pt x="534" y="746"/>
                      <a:pt x="534" y="746"/>
                    </a:cubicBezTo>
                    <a:cubicBezTo>
                      <a:pt x="534" y="746"/>
                      <a:pt x="534" y="746"/>
                      <a:pt x="534" y="746"/>
                    </a:cubicBezTo>
                    <a:cubicBezTo>
                      <a:pt x="534" y="746"/>
                      <a:pt x="533" y="745"/>
                      <a:pt x="532" y="744"/>
                    </a:cubicBezTo>
                    <a:cubicBezTo>
                      <a:pt x="532" y="742"/>
                      <a:pt x="531" y="742"/>
                      <a:pt x="530" y="742"/>
                    </a:cubicBezTo>
                    <a:cubicBezTo>
                      <a:pt x="529" y="742"/>
                      <a:pt x="528" y="743"/>
                      <a:pt x="527" y="744"/>
                    </a:cubicBezTo>
                    <a:cubicBezTo>
                      <a:pt x="524" y="747"/>
                      <a:pt x="521" y="749"/>
                      <a:pt x="517" y="749"/>
                    </a:cubicBezTo>
                    <a:cubicBezTo>
                      <a:pt x="515" y="749"/>
                      <a:pt x="513" y="748"/>
                      <a:pt x="511" y="747"/>
                    </a:cubicBezTo>
                    <a:cubicBezTo>
                      <a:pt x="507" y="746"/>
                      <a:pt x="504" y="743"/>
                      <a:pt x="500" y="743"/>
                    </a:cubicBezTo>
                    <a:cubicBezTo>
                      <a:pt x="499" y="743"/>
                      <a:pt x="497" y="743"/>
                      <a:pt x="496" y="744"/>
                    </a:cubicBezTo>
                    <a:cubicBezTo>
                      <a:pt x="496" y="744"/>
                      <a:pt x="496" y="744"/>
                      <a:pt x="496" y="744"/>
                    </a:cubicBezTo>
                    <a:cubicBezTo>
                      <a:pt x="495" y="744"/>
                      <a:pt x="494" y="743"/>
                      <a:pt x="494" y="742"/>
                    </a:cubicBezTo>
                    <a:cubicBezTo>
                      <a:pt x="494" y="741"/>
                      <a:pt x="494" y="739"/>
                      <a:pt x="494" y="738"/>
                    </a:cubicBezTo>
                    <a:cubicBezTo>
                      <a:pt x="493" y="733"/>
                      <a:pt x="492" y="731"/>
                      <a:pt x="489" y="731"/>
                    </a:cubicBezTo>
                    <a:cubicBezTo>
                      <a:pt x="488" y="731"/>
                      <a:pt x="487" y="732"/>
                      <a:pt x="485" y="732"/>
                    </a:cubicBezTo>
                    <a:cubicBezTo>
                      <a:pt x="482" y="733"/>
                      <a:pt x="479" y="734"/>
                      <a:pt x="477" y="735"/>
                    </a:cubicBezTo>
                    <a:cubicBezTo>
                      <a:pt x="473" y="736"/>
                      <a:pt x="470" y="738"/>
                      <a:pt x="468" y="742"/>
                    </a:cubicBezTo>
                    <a:cubicBezTo>
                      <a:pt x="467" y="745"/>
                      <a:pt x="466" y="747"/>
                      <a:pt x="464" y="747"/>
                    </a:cubicBezTo>
                    <a:cubicBezTo>
                      <a:pt x="463" y="747"/>
                      <a:pt x="463" y="747"/>
                      <a:pt x="463" y="747"/>
                    </a:cubicBezTo>
                    <a:cubicBezTo>
                      <a:pt x="463" y="747"/>
                      <a:pt x="462" y="746"/>
                      <a:pt x="462" y="746"/>
                    </a:cubicBezTo>
                    <a:cubicBezTo>
                      <a:pt x="461" y="746"/>
                      <a:pt x="460" y="748"/>
                      <a:pt x="459" y="749"/>
                    </a:cubicBezTo>
                    <a:cubicBezTo>
                      <a:pt x="457" y="752"/>
                      <a:pt x="454" y="755"/>
                      <a:pt x="451" y="758"/>
                    </a:cubicBezTo>
                    <a:cubicBezTo>
                      <a:pt x="451" y="758"/>
                      <a:pt x="450" y="759"/>
                      <a:pt x="449" y="759"/>
                    </a:cubicBezTo>
                    <a:cubicBezTo>
                      <a:pt x="449" y="759"/>
                      <a:pt x="449" y="759"/>
                      <a:pt x="448" y="759"/>
                    </a:cubicBezTo>
                    <a:cubicBezTo>
                      <a:pt x="448" y="759"/>
                      <a:pt x="447" y="758"/>
                      <a:pt x="446" y="758"/>
                    </a:cubicBezTo>
                    <a:cubicBezTo>
                      <a:pt x="445" y="758"/>
                      <a:pt x="444" y="760"/>
                      <a:pt x="442" y="761"/>
                    </a:cubicBezTo>
                    <a:cubicBezTo>
                      <a:pt x="440" y="764"/>
                      <a:pt x="437" y="766"/>
                      <a:pt x="434" y="767"/>
                    </a:cubicBezTo>
                    <a:cubicBezTo>
                      <a:pt x="434" y="768"/>
                      <a:pt x="434" y="768"/>
                      <a:pt x="433" y="768"/>
                    </a:cubicBezTo>
                    <a:cubicBezTo>
                      <a:pt x="430" y="768"/>
                      <a:pt x="425" y="765"/>
                      <a:pt x="424" y="763"/>
                    </a:cubicBezTo>
                    <a:cubicBezTo>
                      <a:pt x="423" y="762"/>
                      <a:pt x="423" y="760"/>
                      <a:pt x="422" y="759"/>
                    </a:cubicBezTo>
                    <a:cubicBezTo>
                      <a:pt x="421" y="756"/>
                      <a:pt x="421" y="755"/>
                      <a:pt x="424" y="754"/>
                    </a:cubicBezTo>
                    <a:cubicBezTo>
                      <a:pt x="426" y="754"/>
                      <a:pt x="427" y="752"/>
                      <a:pt x="425" y="751"/>
                    </a:cubicBezTo>
                    <a:cubicBezTo>
                      <a:pt x="420" y="745"/>
                      <a:pt x="419" y="738"/>
                      <a:pt x="419" y="730"/>
                    </a:cubicBezTo>
                    <a:cubicBezTo>
                      <a:pt x="420" y="727"/>
                      <a:pt x="418" y="724"/>
                      <a:pt x="417" y="721"/>
                    </a:cubicBezTo>
                    <a:cubicBezTo>
                      <a:pt x="417" y="720"/>
                      <a:pt x="416" y="720"/>
                      <a:pt x="416" y="720"/>
                    </a:cubicBezTo>
                    <a:cubicBezTo>
                      <a:pt x="415" y="720"/>
                      <a:pt x="415" y="720"/>
                      <a:pt x="415" y="720"/>
                    </a:cubicBezTo>
                    <a:cubicBezTo>
                      <a:pt x="414" y="721"/>
                      <a:pt x="412" y="721"/>
                      <a:pt x="411" y="722"/>
                    </a:cubicBezTo>
                    <a:cubicBezTo>
                      <a:pt x="410" y="722"/>
                      <a:pt x="410" y="722"/>
                      <a:pt x="409" y="722"/>
                    </a:cubicBezTo>
                    <a:cubicBezTo>
                      <a:pt x="408" y="722"/>
                      <a:pt x="407" y="721"/>
                      <a:pt x="406" y="719"/>
                    </a:cubicBezTo>
                    <a:cubicBezTo>
                      <a:pt x="403" y="711"/>
                      <a:pt x="400" y="702"/>
                      <a:pt x="396" y="694"/>
                    </a:cubicBezTo>
                    <a:cubicBezTo>
                      <a:pt x="396" y="692"/>
                      <a:pt x="395" y="691"/>
                      <a:pt x="394" y="691"/>
                    </a:cubicBezTo>
                    <a:cubicBezTo>
                      <a:pt x="393" y="691"/>
                      <a:pt x="392" y="691"/>
                      <a:pt x="391" y="692"/>
                    </a:cubicBezTo>
                    <a:cubicBezTo>
                      <a:pt x="390" y="693"/>
                      <a:pt x="388" y="692"/>
                      <a:pt x="386" y="693"/>
                    </a:cubicBezTo>
                    <a:cubicBezTo>
                      <a:pt x="384" y="695"/>
                      <a:pt x="383" y="696"/>
                      <a:pt x="385" y="698"/>
                    </a:cubicBezTo>
                    <a:cubicBezTo>
                      <a:pt x="388" y="701"/>
                      <a:pt x="385" y="703"/>
                      <a:pt x="383" y="704"/>
                    </a:cubicBezTo>
                    <a:cubicBezTo>
                      <a:pt x="381" y="705"/>
                      <a:pt x="380" y="705"/>
                      <a:pt x="379" y="705"/>
                    </a:cubicBezTo>
                    <a:cubicBezTo>
                      <a:pt x="376" y="705"/>
                      <a:pt x="376" y="706"/>
                      <a:pt x="376" y="708"/>
                    </a:cubicBezTo>
                    <a:cubicBezTo>
                      <a:pt x="377" y="711"/>
                      <a:pt x="376" y="712"/>
                      <a:pt x="374" y="712"/>
                    </a:cubicBezTo>
                    <a:cubicBezTo>
                      <a:pt x="374" y="712"/>
                      <a:pt x="373" y="712"/>
                      <a:pt x="372" y="712"/>
                    </a:cubicBezTo>
                    <a:cubicBezTo>
                      <a:pt x="372" y="712"/>
                      <a:pt x="371" y="711"/>
                      <a:pt x="370" y="711"/>
                    </a:cubicBezTo>
                    <a:cubicBezTo>
                      <a:pt x="369" y="711"/>
                      <a:pt x="369" y="712"/>
                      <a:pt x="368" y="712"/>
                    </a:cubicBezTo>
                    <a:cubicBezTo>
                      <a:pt x="367" y="712"/>
                      <a:pt x="366" y="712"/>
                      <a:pt x="365" y="712"/>
                    </a:cubicBezTo>
                    <a:cubicBezTo>
                      <a:pt x="363" y="712"/>
                      <a:pt x="361" y="711"/>
                      <a:pt x="359" y="711"/>
                    </a:cubicBezTo>
                    <a:cubicBezTo>
                      <a:pt x="358" y="711"/>
                      <a:pt x="358" y="712"/>
                      <a:pt x="357" y="712"/>
                    </a:cubicBezTo>
                    <a:cubicBezTo>
                      <a:pt x="357" y="712"/>
                      <a:pt x="357" y="712"/>
                      <a:pt x="357" y="712"/>
                    </a:cubicBezTo>
                    <a:cubicBezTo>
                      <a:pt x="356" y="712"/>
                      <a:pt x="353" y="709"/>
                      <a:pt x="353" y="707"/>
                    </a:cubicBezTo>
                    <a:cubicBezTo>
                      <a:pt x="353" y="702"/>
                      <a:pt x="352" y="698"/>
                      <a:pt x="351" y="693"/>
                    </a:cubicBezTo>
                    <a:cubicBezTo>
                      <a:pt x="351" y="688"/>
                      <a:pt x="348" y="685"/>
                      <a:pt x="343" y="684"/>
                    </a:cubicBezTo>
                    <a:cubicBezTo>
                      <a:pt x="335" y="683"/>
                      <a:pt x="327" y="682"/>
                      <a:pt x="319" y="682"/>
                    </a:cubicBezTo>
                    <a:cubicBezTo>
                      <a:pt x="318" y="682"/>
                      <a:pt x="318" y="682"/>
                      <a:pt x="318" y="682"/>
                    </a:cubicBezTo>
                    <a:cubicBezTo>
                      <a:pt x="315" y="682"/>
                      <a:pt x="317" y="685"/>
                      <a:pt x="316" y="686"/>
                    </a:cubicBezTo>
                    <a:cubicBezTo>
                      <a:pt x="314" y="686"/>
                      <a:pt x="314" y="685"/>
                      <a:pt x="314" y="683"/>
                    </a:cubicBezTo>
                    <a:cubicBezTo>
                      <a:pt x="314" y="682"/>
                      <a:pt x="314" y="681"/>
                      <a:pt x="312" y="681"/>
                    </a:cubicBezTo>
                    <a:cubicBezTo>
                      <a:pt x="311" y="680"/>
                      <a:pt x="309" y="680"/>
                      <a:pt x="308" y="680"/>
                    </a:cubicBezTo>
                    <a:cubicBezTo>
                      <a:pt x="304" y="680"/>
                      <a:pt x="300" y="681"/>
                      <a:pt x="297" y="682"/>
                    </a:cubicBezTo>
                    <a:cubicBezTo>
                      <a:pt x="296" y="682"/>
                      <a:pt x="296" y="682"/>
                      <a:pt x="296" y="682"/>
                    </a:cubicBezTo>
                    <a:cubicBezTo>
                      <a:pt x="295" y="682"/>
                      <a:pt x="294" y="682"/>
                      <a:pt x="294" y="681"/>
                    </a:cubicBezTo>
                    <a:cubicBezTo>
                      <a:pt x="293" y="679"/>
                      <a:pt x="292" y="678"/>
                      <a:pt x="291" y="678"/>
                    </a:cubicBezTo>
                    <a:cubicBezTo>
                      <a:pt x="290" y="678"/>
                      <a:pt x="289" y="678"/>
                      <a:pt x="288" y="680"/>
                    </a:cubicBezTo>
                    <a:cubicBezTo>
                      <a:pt x="286" y="682"/>
                      <a:pt x="284" y="684"/>
                      <a:pt x="282" y="684"/>
                    </a:cubicBezTo>
                    <a:cubicBezTo>
                      <a:pt x="282" y="684"/>
                      <a:pt x="282" y="684"/>
                      <a:pt x="281" y="683"/>
                    </a:cubicBezTo>
                    <a:cubicBezTo>
                      <a:pt x="278" y="683"/>
                      <a:pt x="276" y="680"/>
                      <a:pt x="277" y="676"/>
                    </a:cubicBezTo>
                    <a:cubicBezTo>
                      <a:pt x="277" y="675"/>
                      <a:pt x="277" y="673"/>
                      <a:pt x="277" y="672"/>
                    </a:cubicBezTo>
                    <a:cubicBezTo>
                      <a:pt x="276" y="669"/>
                      <a:pt x="274" y="667"/>
                      <a:pt x="271" y="667"/>
                    </a:cubicBezTo>
                    <a:cubicBezTo>
                      <a:pt x="270" y="667"/>
                      <a:pt x="270" y="667"/>
                      <a:pt x="270" y="667"/>
                    </a:cubicBezTo>
                    <a:cubicBezTo>
                      <a:pt x="269" y="667"/>
                      <a:pt x="267" y="667"/>
                      <a:pt x="266" y="667"/>
                    </a:cubicBezTo>
                    <a:cubicBezTo>
                      <a:pt x="261" y="667"/>
                      <a:pt x="256" y="667"/>
                      <a:pt x="251" y="666"/>
                    </a:cubicBezTo>
                    <a:cubicBezTo>
                      <a:pt x="249" y="666"/>
                      <a:pt x="248" y="665"/>
                      <a:pt x="247" y="664"/>
                    </a:cubicBezTo>
                    <a:cubicBezTo>
                      <a:pt x="245" y="660"/>
                      <a:pt x="242" y="658"/>
                      <a:pt x="240" y="654"/>
                    </a:cubicBezTo>
                    <a:cubicBezTo>
                      <a:pt x="239" y="653"/>
                      <a:pt x="239" y="653"/>
                      <a:pt x="238" y="653"/>
                    </a:cubicBezTo>
                    <a:cubicBezTo>
                      <a:pt x="237" y="653"/>
                      <a:pt x="236" y="654"/>
                      <a:pt x="236" y="654"/>
                    </a:cubicBezTo>
                    <a:cubicBezTo>
                      <a:pt x="235" y="655"/>
                      <a:pt x="234" y="655"/>
                      <a:pt x="233" y="655"/>
                    </a:cubicBezTo>
                    <a:cubicBezTo>
                      <a:pt x="232" y="655"/>
                      <a:pt x="231" y="655"/>
                      <a:pt x="231" y="653"/>
                    </a:cubicBezTo>
                    <a:cubicBezTo>
                      <a:pt x="231" y="653"/>
                      <a:pt x="231" y="653"/>
                      <a:pt x="231" y="653"/>
                    </a:cubicBezTo>
                    <a:cubicBezTo>
                      <a:pt x="228" y="649"/>
                      <a:pt x="224" y="648"/>
                      <a:pt x="219" y="648"/>
                    </a:cubicBezTo>
                    <a:cubicBezTo>
                      <a:pt x="218" y="648"/>
                      <a:pt x="217" y="648"/>
                      <a:pt x="216" y="648"/>
                    </a:cubicBezTo>
                    <a:cubicBezTo>
                      <a:pt x="216" y="648"/>
                      <a:pt x="215" y="648"/>
                      <a:pt x="215" y="648"/>
                    </a:cubicBezTo>
                    <a:cubicBezTo>
                      <a:pt x="215" y="648"/>
                      <a:pt x="214" y="648"/>
                      <a:pt x="214" y="648"/>
                    </a:cubicBezTo>
                    <a:cubicBezTo>
                      <a:pt x="213" y="647"/>
                      <a:pt x="212" y="647"/>
                      <a:pt x="210" y="647"/>
                    </a:cubicBezTo>
                    <a:cubicBezTo>
                      <a:pt x="207" y="647"/>
                      <a:pt x="204" y="649"/>
                      <a:pt x="201" y="649"/>
                    </a:cubicBezTo>
                    <a:cubicBezTo>
                      <a:pt x="200" y="649"/>
                      <a:pt x="199" y="651"/>
                      <a:pt x="198" y="651"/>
                    </a:cubicBezTo>
                    <a:cubicBezTo>
                      <a:pt x="195" y="654"/>
                      <a:pt x="192" y="656"/>
                      <a:pt x="189" y="656"/>
                    </a:cubicBezTo>
                    <a:cubicBezTo>
                      <a:pt x="189" y="656"/>
                      <a:pt x="188" y="656"/>
                      <a:pt x="188" y="656"/>
                    </a:cubicBezTo>
                    <a:cubicBezTo>
                      <a:pt x="185" y="656"/>
                      <a:pt x="181" y="656"/>
                      <a:pt x="178" y="655"/>
                    </a:cubicBezTo>
                    <a:cubicBezTo>
                      <a:pt x="176" y="655"/>
                      <a:pt x="174" y="653"/>
                      <a:pt x="172" y="653"/>
                    </a:cubicBezTo>
                    <a:cubicBezTo>
                      <a:pt x="169" y="652"/>
                      <a:pt x="169" y="649"/>
                      <a:pt x="168" y="647"/>
                    </a:cubicBezTo>
                    <a:cubicBezTo>
                      <a:pt x="167" y="645"/>
                      <a:pt x="169" y="644"/>
                      <a:pt x="170" y="643"/>
                    </a:cubicBezTo>
                    <a:cubicBezTo>
                      <a:pt x="172" y="643"/>
                      <a:pt x="173" y="642"/>
                      <a:pt x="173" y="640"/>
                    </a:cubicBezTo>
                    <a:cubicBezTo>
                      <a:pt x="173" y="638"/>
                      <a:pt x="174" y="637"/>
                      <a:pt x="175" y="636"/>
                    </a:cubicBezTo>
                    <a:cubicBezTo>
                      <a:pt x="178" y="633"/>
                      <a:pt x="177" y="628"/>
                      <a:pt x="173" y="627"/>
                    </a:cubicBezTo>
                    <a:cubicBezTo>
                      <a:pt x="171" y="627"/>
                      <a:pt x="170" y="626"/>
                      <a:pt x="168" y="626"/>
                    </a:cubicBezTo>
                    <a:cubicBezTo>
                      <a:pt x="164" y="625"/>
                      <a:pt x="163" y="622"/>
                      <a:pt x="163" y="618"/>
                    </a:cubicBezTo>
                    <a:cubicBezTo>
                      <a:pt x="164" y="614"/>
                      <a:pt x="163" y="608"/>
                      <a:pt x="166" y="604"/>
                    </a:cubicBezTo>
                    <a:cubicBezTo>
                      <a:pt x="167" y="603"/>
                      <a:pt x="168" y="601"/>
                      <a:pt x="167" y="600"/>
                    </a:cubicBezTo>
                    <a:cubicBezTo>
                      <a:pt x="164" y="597"/>
                      <a:pt x="162" y="595"/>
                      <a:pt x="163" y="592"/>
                    </a:cubicBezTo>
                    <a:cubicBezTo>
                      <a:pt x="163" y="591"/>
                      <a:pt x="162" y="590"/>
                      <a:pt x="162" y="590"/>
                    </a:cubicBezTo>
                    <a:cubicBezTo>
                      <a:pt x="161" y="590"/>
                      <a:pt x="160" y="591"/>
                      <a:pt x="160" y="591"/>
                    </a:cubicBezTo>
                    <a:cubicBezTo>
                      <a:pt x="159" y="593"/>
                      <a:pt x="157" y="593"/>
                      <a:pt x="156" y="593"/>
                    </a:cubicBezTo>
                    <a:cubicBezTo>
                      <a:pt x="154" y="593"/>
                      <a:pt x="152" y="593"/>
                      <a:pt x="151" y="593"/>
                    </a:cubicBezTo>
                    <a:cubicBezTo>
                      <a:pt x="151" y="593"/>
                      <a:pt x="151" y="593"/>
                      <a:pt x="151" y="593"/>
                    </a:cubicBezTo>
                    <a:cubicBezTo>
                      <a:pt x="151" y="593"/>
                      <a:pt x="151" y="593"/>
                      <a:pt x="151" y="593"/>
                    </a:cubicBezTo>
                    <a:cubicBezTo>
                      <a:pt x="149" y="593"/>
                      <a:pt x="149" y="591"/>
                      <a:pt x="150" y="590"/>
                    </a:cubicBezTo>
                    <a:cubicBezTo>
                      <a:pt x="151" y="587"/>
                      <a:pt x="152" y="583"/>
                      <a:pt x="153" y="580"/>
                    </a:cubicBezTo>
                    <a:cubicBezTo>
                      <a:pt x="154" y="577"/>
                      <a:pt x="158" y="578"/>
                      <a:pt x="160" y="575"/>
                    </a:cubicBezTo>
                    <a:cubicBezTo>
                      <a:pt x="158" y="574"/>
                      <a:pt x="157" y="573"/>
                      <a:pt x="155" y="573"/>
                    </a:cubicBezTo>
                    <a:cubicBezTo>
                      <a:pt x="151" y="572"/>
                      <a:pt x="150" y="570"/>
                      <a:pt x="151" y="566"/>
                    </a:cubicBezTo>
                    <a:cubicBezTo>
                      <a:pt x="153" y="562"/>
                      <a:pt x="149" y="558"/>
                      <a:pt x="149" y="554"/>
                    </a:cubicBezTo>
                    <a:cubicBezTo>
                      <a:pt x="149" y="546"/>
                      <a:pt x="143" y="542"/>
                      <a:pt x="138" y="537"/>
                    </a:cubicBezTo>
                    <a:cubicBezTo>
                      <a:pt x="134" y="534"/>
                      <a:pt x="130" y="531"/>
                      <a:pt x="126" y="528"/>
                    </a:cubicBezTo>
                    <a:cubicBezTo>
                      <a:pt x="123" y="525"/>
                      <a:pt x="123" y="524"/>
                      <a:pt x="127" y="522"/>
                    </a:cubicBezTo>
                    <a:cubicBezTo>
                      <a:pt x="128" y="522"/>
                      <a:pt x="129" y="522"/>
                      <a:pt x="129" y="521"/>
                    </a:cubicBezTo>
                    <a:cubicBezTo>
                      <a:pt x="128" y="521"/>
                      <a:pt x="127" y="520"/>
                      <a:pt x="125" y="520"/>
                    </a:cubicBezTo>
                    <a:cubicBezTo>
                      <a:pt x="124" y="520"/>
                      <a:pt x="124" y="520"/>
                      <a:pt x="123" y="520"/>
                    </a:cubicBezTo>
                    <a:cubicBezTo>
                      <a:pt x="122" y="520"/>
                      <a:pt x="121" y="520"/>
                      <a:pt x="119" y="520"/>
                    </a:cubicBezTo>
                    <a:cubicBezTo>
                      <a:pt x="118" y="520"/>
                      <a:pt x="117" y="519"/>
                      <a:pt x="116" y="517"/>
                    </a:cubicBezTo>
                    <a:cubicBezTo>
                      <a:pt x="113" y="512"/>
                      <a:pt x="111" y="506"/>
                      <a:pt x="105" y="503"/>
                    </a:cubicBezTo>
                    <a:cubicBezTo>
                      <a:pt x="105" y="503"/>
                      <a:pt x="105" y="503"/>
                      <a:pt x="105" y="503"/>
                    </a:cubicBezTo>
                    <a:cubicBezTo>
                      <a:pt x="104" y="500"/>
                      <a:pt x="103" y="497"/>
                      <a:pt x="100" y="496"/>
                    </a:cubicBezTo>
                    <a:cubicBezTo>
                      <a:pt x="100" y="496"/>
                      <a:pt x="99" y="496"/>
                      <a:pt x="99" y="496"/>
                    </a:cubicBezTo>
                    <a:cubicBezTo>
                      <a:pt x="96" y="496"/>
                      <a:pt x="93" y="499"/>
                      <a:pt x="90" y="500"/>
                    </a:cubicBezTo>
                    <a:cubicBezTo>
                      <a:pt x="92" y="502"/>
                      <a:pt x="93" y="504"/>
                      <a:pt x="95" y="505"/>
                    </a:cubicBezTo>
                    <a:cubicBezTo>
                      <a:pt x="97" y="507"/>
                      <a:pt x="97" y="508"/>
                      <a:pt x="96" y="510"/>
                    </a:cubicBezTo>
                    <a:cubicBezTo>
                      <a:pt x="93" y="512"/>
                      <a:pt x="91" y="515"/>
                      <a:pt x="89" y="517"/>
                    </a:cubicBezTo>
                    <a:cubicBezTo>
                      <a:pt x="88" y="518"/>
                      <a:pt x="87" y="518"/>
                      <a:pt x="85" y="518"/>
                    </a:cubicBezTo>
                    <a:cubicBezTo>
                      <a:pt x="82" y="518"/>
                      <a:pt x="78" y="517"/>
                      <a:pt x="77" y="515"/>
                    </a:cubicBezTo>
                    <a:cubicBezTo>
                      <a:pt x="76" y="514"/>
                      <a:pt x="75" y="513"/>
                      <a:pt x="74" y="513"/>
                    </a:cubicBezTo>
                    <a:cubicBezTo>
                      <a:pt x="73" y="513"/>
                      <a:pt x="72" y="514"/>
                      <a:pt x="71" y="514"/>
                    </a:cubicBezTo>
                    <a:cubicBezTo>
                      <a:pt x="66" y="516"/>
                      <a:pt x="62" y="519"/>
                      <a:pt x="61" y="525"/>
                    </a:cubicBezTo>
                    <a:cubicBezTo>
                      <a:pt x="60" y="529"/>
                      <a:pt x="59" y="533"/>
                      <a:pt x="57" y="537"/>
                    </a:cubicBezTo>
                    <a:cubicBezTo>
                      <a:pt x="56" y="539"/>
                      <a:pt x="55" y="542"/>
                      <a:pt x="52" y="542"/>
                    </a:cubicBezTo>
                    <a:cubicBezTo>
                      <a:pt x="52" y="542"/>
                      <a:pt x="51" y="542"/>
                      <a:pt x="50" y="541"/>
                    </a:cubicBezTo>
                    <a:cubicBezTo>
                      <a:pt x="50" y="541"/>
                      <a:pt x="49" y="541"/>
                      <a:pt x="49" y="541"/>
                    </a:cubicBezTo>
                    <a:cubicBezTo>
                      <a:pt x="49" y="541"/>
                      <a:pt x="49" y="541"/>
                      <a:pt x="49" y="541"/>
                    </a:cubicBezTo>
                    <a:cubicBezTo>
                      <a:pt x="48" y="543"/>
                      <a:pt x="47" y="544"/>
                      <a:pt x="46" y="544"/>
                    </a:cubicBezTo>
                    <a:cubicBezTo>
                      <a:pt x="45" y="544"/>
                      <a:pt x="44" y="542"/>
                      <a:pt x="43" y="540"/>
                    </a:cubicBezTo>
                    <a:cubicBezTo>
                      <a:pt x="43" y="540"/>
                      <a:pt x="42" y="540"/>
                      <a:pt x="42" y="540"/>
                    </a:cubicBezTo>
                    <a:cubicBezTo>
                      <a:pt x="42" y="540"/>
                      <a:pt x="42" y="540"/>
                      <a:pt x="42" y="540"/>
                    </a:cubicBezTo>
                    <a:cubicBezTo>
                      <a:pt x="41" y="540"/>
                      <a:pt x="41" y="541"/>
                      <a:pt x="40" y="541"/>
                    </a:cubicBezTo>
                    <a:cubicBezTo>
                      <a:pt x="38" y="541"/>
                      <a:pt x="36" y="538"/>
                      <a:pt x="34" y="537"/>
                    </a:cubicBezTo>
                    <a:cubicBezTo>
                      <a:pt x="34" y="537"/>
                      <a:pt x="33" y="537"/>
                      <a:pt x="33" y="537"/>
                    </a:cubicBezTo>
                    <a:cubicBezTo>
                      <a:pt x="32" y="537"/>
                      <a:pt x="32" y="538"/>
                      <a:pt x="32" y="540"/>
                    </a:cubicBezTo>
                    <a:cubicBezTo>
                      <a:pt x="33" y="541"/>
                      <a:pt x="33" y="542"/>
                      <a:pt x="32" y="544"/>
                    </a:cubicBezTo>
                    <a:cubicBezTo>
                      <a:pt x="32" y="543"/>
                      <a:pt x="32" y="543"/>
                      <a:pt x="32" y="543"/>
                    </a:cubicBezTo>
                    <a:cubicBezTo>
                      <a:pt x="31" y="533"/>
                      <a:pt x="23" y="525"/>
                      <a:pt x="20" y="515"/>
                    </a:cubicBezTo>
                    <a:cubicBezTo>
                      <a:pt x="19" y="512"/>
                      <a:pt x="16" y="509"/>
                      <a:pt x="14" y="506"/>
                    </a:cubicBezTo>
                    <a:cubicBezTo>
                      <a:pt x="10" y="501"/>
                      <a:pt x="8" y="495"/>
                      <a:pt x="8" y="489"/>
                    </a:cubicBezTo>
                    <a:cubicBezTo>
                      <a:pt x="7" y="487"/>
                      <a:pt x="8" y="484"/>
                      <a:pt x="7" y="482"/>
                    </a:cubicBezTo>
                    <a:cubicBezTo>
                      <a:pt x="4" y="471"/>
                      <a:pt x="7" y="460"/>
                      <a:pt x="13" y="450"/>
                    </a:cubicBezTo>
                    <a:cubicBezTo>
                      <a:pt x="15" y="447"/>
                      <a:pt x="16" y="444"/>
                      <a:pt x="17" y="441"/>
                    </a:cubicBezTo>
                    <a:cubicBezTo>
                      <a:pt x="17" y="438"/>
                      <a:pt x="19" y="434"/>
                      <a:pt x="22" y="433"/>
                    </a:cubicBezTo>
                    <a:cubicBezTo>
                      <a:pt x="23" y="432"/>
                      <a:pt x="24" y="432"/>
                      <a:pt x="24" y="432"/>
                    </a:cubicBezTo>
                    <a:cubicBezTo>
                      <a:pt x="26" y="432"/>
                      <a:pt x="28" y="435"/>
                      <a:pt x="29" y="436"/>
                    </a:cubicBezTo>
                    <a:cubicBezTo>
                      <a:pt x="32" y="440"/>
                      <a:pt x="35" y="443"/>
                      <a:pt x="39" y="443"/>
                    </a:cubicBezTo>
                    <a:cubicBezTo>
                      <a:pt x="40" y="443"/>
                      <a:pt x="41" y="442"/>
                      <a:pt x="43" y="442"/>
                    </a:cubicBezTo>
                    <a:cubicBezTo>
                      <a:pt x="48" y="441"/>
                      <a:pt x="54" y="440"/>
                      <a:pt x="59" y="438"/>
                    </a:cubicBezTo>
                    <a:cubicBezTo>
                      <a:pt x="61" y="437"/>
                      <a:pt x="63" y="437"/>
                      <a:pt x="65" y="437"/>
                    </a:cubicBezTo>
                    <a:cubicBezTo>
                      <a:pt x="66" y="437"/>
                      <a:pt x="67" y="437"/>
                      <a:pt x="68" y="437"/>
                    </a:cubicBezTo>
                    <a:cubicBezTo>
                      <a:pt x="69" y="437"/>
                      <a:pt x="69" y="437"/>
                      <a:pt x="70" y="437"/>
                    </a:cubicBezTo>
                    <a:cubicBezTo>
                      <a:pt x="75" y="437"/>
                      <a:pt x="80" y="436"/>
                      <a:pt x="85" y="434"/>
                    </a:cubicBezTo>
                    <a:cubicBezTo>
                      <a:pt x="87" y="432"/>
                      <a:pt x="90" y="431"/>
                      <a:pt x="92" y="429"/>
                    </a:cubicBezTo>
                    <a:cubicBezTo>
                      <a:pt x="93" y="428"/>
                      <a:pt x="95" y="428"/>
                      <a:pt x="96" y="428"/>
                    </a:cubicBezTo>
                    <a:cubicBezTo>
                      <a:pt x="97" y="428"/>
                      <a:pt x="99" y="429"/>
                      <a:pt x="100" y="430"/>
                    </a:cubicBezTo>
                    <a:cubicBezTo>
                      <a:pt x="105" y="435"/>
                      <a:pt x="110" y="436"/>
                      <a:pt x="116" y="436"/>
                    </a:cubicBezTo>
                    <a:cubicBezTo>
                      <a:pt x="117" y="436"/>
                      <a:pt x="119" y="436"/>
                      <a:pt x="120" y="436"/>
                    </a:cubicBezTo>
                    <a:cubicBezTo>
                      <a:pt x="123" y="435"/>
                      <a:pt x="128" y="434"/>
                      <a:pt x="129" y="430"/>
                    </a:cubicBezTo>
                    <a:cubicBezTo>
                      <a:pt x="129" y="428"/>
                      <a:pt x="130" y="427"/>
                      <a:pt x="131" y="427"/>
                    </a:cubicBezTo>
                    <a:cubicBezTo>
                      <a:pt x="132" y="427"/>
                      <a:pt x="132" y="427"/>
                      <a:pt x="132" y="427"/>
                    </a:cubicBezTo>
                    <a:cubicBezTo>
                      <a:pt x="135" y="428"/>
                      <a:pt x="133" y="430"/>
                      <a:pt x="132" y="431"/>
                    </a:cubicBezTo>
                    <a:cubicBezTo>
                      <a:pt x="132" y="432"/>
                      <a:pt x="132" y="433"/>
                      <a:pt x="131" y="434"/>
                    </a:cubicBezTo>
                    <a:cubicBezTo>
                      <a:pt x="131" y="435"/>
                      <a:pt x="129" y="437"/>
                      <a:pt x="130" y="438"/>
                    </a:cubicBezTo>
                    <a:cubicBezTo>
                      <a:pt x="131" y="438"/>
                      <a:pt x="131" y="439"/>
                      <a:pt x="131" y="439"/>
                    </a:cubicBezTo>
                    <a:cubicBezTo>
                      <a:pt x="133" y="439"/>
                      <a:pt x="134" y="437"/>
                      <a:pt x="135" y="436"/>
                    </a:cubicBezTo>
                    <a:cubicBezTo>
                      <a:pt x="137" y="431"/>
                      <a:pt x="143" y="426"/>
                      <a:pt x="140" y="419"/>
                    </a:cubicBezTo>
                    <a:cubicBezTo>
                      <a:pt x="138" y="415"/>
                      <a:pt x="141" y="412"/>
                      <a:pt x="144" y="409"/>
                    </a:cubicBezTo>
                    <a:cubicBezTo>
                      <a:pt x="145" y="408"/>
                      <a:pt x="146" y="406"/>
                      <a:pt x="147" y="405"/>
                    </a:cubicBezTo>
                    <a:cubicBezTo>
                      <a:pt x="148" y="404"/>
                      <a:pt x="148" y="402"/>
                      <a:pt x="146" y="402"/>
                    </a:cubicBezTo>
                    <a:cubicBezTo>
                      <a:pt x="146" y="401"/>
                      <a:pt x="145" y="401"/>
                      <a:pt x="145" y="401"/>
                    </a:cubicBezTo>
                    <a:cubicBezTo>
                      <a:pt x="144" y="401"/>
                      <a:pt x="143" y="401"/>
                      <a:pt x="142" y="402"/>
                    </a:cubicBezTo>
                    <a:cubicBezTo>
                      <a:pt x="142" y="403"/>
                      <a:pt x="141" y="405"/>
                      <a:pt x="139" y="405"/>
                    </a:cubicBezTo>
                    <a:cubicBezTo>
                      <a:pt x="142" y="400"/>
                      <a:pt x="144" y="395"/>
                      <a:pt x="145" y="390"/>
                    </a:cubicBezTo>
                    <a:cubicBezTo>
                      <a:pt x="146" y="389"/>
                      <a:pt x="146" y="388"/>
                      <a:pt x="147" y="388"/>
                    </a:cubicBezTo>
                    <a:cubicBezTo>
                      <a:pt x="152" y="387"/>
                      <a:pt x="150" y="383"/>
                      <a:pt x="150" y="380"/>
                    </a:cubicBezTo>
                    <a:cubicBezTo>
                      <a:pt x="149" y="376"/>
                      <a:pt x="151" y="374"/>
                      <a:pt x="154" y="374"/>
                    </a:cubicBezTo>
                    <a:cubicBezTo>
                      <a:pt x="155" y="374"/>
                      <a:pt x="155" y="374"/>
                      <a:pt x="156" y="374"/>
                    </a:cubicBezTo>
                    <a:cubicBezTo>
                      <a:pt x="156" y="374"/>
                      <a:pt x="157" y="374"/>
                      <a:pt x="157" y="374"/>
                    </a:cubicBezTo>
                    <a:cubicBezTo>
                      <a:pt x="160" y="374"/>
                      <a:pt x="162" y="372"/>
                      <a:pt x="164" y="370"/>
                    </a:cubicBezTo>
                    <a:cubicBezTo>
                      <a:pt x="167" y="366"/>
                      <a:pt x="172" y="364"/>
                      <a:pt x="176" y="362"/>
                    </a:cubicBezTo>
                    <a:cubicBezTo>
                      <a:pt x="177" y="362"/>
                      <a:pt x="177" y="362"/>
                      <a:pt x="178" y="362"/>
                    </a:cubicBezTo>
                    <a:cubicBezTo>
                      <a:pt x="179" y="362"/>
                      <a:pt x="179" y="363"/>
                      <a:pt x="180" y="364"/>
                    </a:cubicBezTo>
                    <a:cubicBezTo>
                      <a:pt x="181" y="365"/>
                      <a:pt x="180" y="366"/>
                      <a:pt x="179" y="367"/>
                    </a:cubicBezTo>
                    <a:cubicBezTo>
                      <a:pt x="175" y="369"/>
                      <a:pt x="175" y="373"/>
                      <a:pt x="174" y="376"/>
                    </a:cubicBezTo>
                    <a:cubicBezTo>
                      <a:pt x="173" y="376"/>
                      <a:pt x="173" y="378"/>
                      <a:pt x="174" y="378"/>
                    </a:cubicBezTo>
                    <a:cubicBezTo>
                      <a:pt x="175" y="378"/>
                      <a:pt x="175" y="378"/>
                      <a:pt x="175" y="378"/>
                    </a:cubicBezTo>
                    <a:cubicBezTo>
                      <a:pt x="176" y="378"/>
                      <a:pt x="176" y="377"/>
                      <a:pt x="176" y="376"/>
                    </a:cubicBezTo>
                    <a:cubicBezTo>
                      <a:pt x="177" y="374"/>
                      <a:pt x="178" y="372"/>
                      <a:pt x="179" y="370"/>
                    </a:cubicBezTo>
                    <a:cubicBezTo>
                      <a:pt x="181" y="367"/>
                      <a:pt x="183" y="363"/>
                      <a:pt x="186" y="363"/>
                    </a:cubicBezTo>
                    <a:cubicBezTo>
                      <a:pt x="187" y="363"/>
                      <a:pt x="187" y="364"/>
                      <a:pt x="188" y="364"/>
                    </a:cubicBezTo>
                    <a:cubicBezTo>
                      <a:pt x="188" y="364"/>
                      <a:pt x="188" y="364"/>
                      <a:pt x="188" y="364"/>
                    </a:cubicBezTo>
                    <a:cubicBezTo>
                      <a:pt x="189" y="364"/>
                      <a:pt x="190" y="363"/>
                      <a:pt x="190" y="362"/>
                    </a:cubicBezTo>
                    <a:cubicBezTo>
                      <a:pt x="191" y="361"/>
                      <a:pt x="191" y="360"/>
                      <a:pt x="192" y="360"/>
                    </a:cubicBezTo>
                    <a:cubicBezTo>
                      <a:pt x="192" y="360"/>
                      <a:pt x="193" y="360"/>
                      <a:pt x="193" y="361"/>
                    </a:cubicBezTo>
                    <a:cubicBezTo>
                      <a:pt x="194" y="361"/>
                      <a:pt x="195" y="361"/>
                      <a:pt x="196" y="361"/>
                    </a:cubicBezTo>
                    <a:cubicBezTo>
                      <a:pt x="200" y="361"/>
                      <a:pt x="203" y="358"/>
                      <a:pt x="207" y="357"/>
                    </a:cubicBezTo>
                    <a:cubicBezTo>
                      <a:pt x="207" y="356"/>
                      <a:pt x="207" y="356"/>
                      <a:pt x="207" y="356"/>
                    </a:cubicBezTo>
                    <a:cubicBezTo>
                      <a:pt x="208" y="356"/>
                      <a:pt x="208" y="356"/>
                      <a:pt x="208" y="356"/>
                    </a:cubicBezTo>
                    <a:cubicBezTo>
                      <a:pt x="208" y="356"/>
                      <a:pt x="208" y="356"/>
                      <a:pt x="208" y="356"/>
                    </a:cubicBezTo>
                    <a:cubicBezTo>
                      <a:pt x="210" y="355"/>
                      <a:pt x="211" y="354"/>
                      <a:pt x="213" y="353"/>
                    </a:cubicBezTo>
                    <a:cubicBezTo>
                      <a:pt x="216" y="351"/>
                      <a:pt x="218" y="348"/>
                      <a:pt x="220" y="345"/>
                    </a:cubicBezTo>
                    <a:cubicBezTo>
                      <a:pt x="220" y="344"/>
                      <a:pt x="221" y="343"/>
                      <a:pt x="223" y="342"/>
                    </a:cubicBezTo>
                    <a:cubicBezTo>
                      <a:pt x="226" y="342"/>
                      <a:pt x="226" y="338"/>
                      <a:pt x="228" y="336"/>
                    </a:cubicBezTo>
                    <a:cubicBezTo>
                      <a:pt x="229" y="335"/>
                      <a:pt x="230" y="334"/>
                      <a:pt x="232" y="334"/>
                    </a:cubicBezTo>
                    <a:cubicBezTo>
                      <a:pt x="234" y="334"/>
                      <a:pt x="236" y="333"/>
                      <a:pt x="238" y="332"/>
                    </a:cubicBezTo>
                    <a:cubicBezTo>
                      <a:pt x="243" y="328"/>
                      <a:pt x="248" y="324"/>
                      <a:pt x="255" y="324"/>
                    </a:cubicBezTo>
                    <a:cubicBezTo>
                      <a:pt x="255" y="324"/>
                      <a:pt x="255" y="324"/>
                      <a:pt x="255" y="324"/>
                    </a:cubicBezTo>
                    <a:cubicBezTo>
                      <a:pt x="256" y="324"/>
                      <a:pt x="256" y="325"/>
                      <a:pt x="256" y="325"/>
                    </a:cubicBezTo>
                    <a:cubicBezTo>
                      <a:pt x="259" y="325"/>
                      <a:pt x="263" y="324"/>
                      <a:pt x="267" y="321"/>
                    </a:cubicBezTo>
                    <a:cubicBezTo>
                      <a:pt x="266" y="322"/>
                      <a:pt x="265" y="322"/>
                      <a:pt x="264" y="322"/>
                    </a:cubicBezTo>
                    <a:cubicBezTo>
                      <a:pt x="262" y="322"/>
                      <a:pt x="261" y="321"/>
                      <a:pt x="260" y="319"/>
                    </a:cubicBezTo>
                    <a:cubicBezTo>
                      <a:pt x="257" y="316"/>
                      <a:pt x="255" y="312"/>
                      <a:pt x="256" y="308"/>
                    </a:cubicBezTo>
                    <a:cubicBezTo>
                      <a:pt x="257" y="305"/>
                      <a:pt x="259" y="303"/>
                      <a:pt x="262" y="303"/>
                    </a:cubicBezTo>
                    <a:cubicBezTo>
                      <a:pt x="262" y="303"/>
                      <a:pt x="263" y="303"/>
                      <a:pt x="263" y="303"/>
                    </a:cubicBezTo>
                    <a:cubicBezTo>
                      <a:pt x="266" y="303"/>
                      <a:pt x="269" y="304"/>
                      <a:pt x="271" y="307"/>
                    </a:cubicBezTo>
                    <a:cubicBezTo>
                      <a:pt x="271" y="308"/>
                      <a:pt x="271" y="310"/>
                      <a:pt x="273" y="310"/>
                    </a:cubicBezTo>
                    <a:cubicBezTo>
                      <a:pt x="273" y="310"/>
                      <a:pt x="273" y="310"/>
                      <a:pt x="273" y="310"/>
                    </a:cubicBezTo>
                    <a:cubicBezTo>
                      <a:pt x="275" y="310"/>
                      <a:pt x="274" y="308"/>
                      <a:pt x="274" y="307"/>
                    </a:cubicBezTo>
                    <a:cubicBezTo>
                      <a:pt x="275" y="302"/>
                      <a:pt x="275" y="298"/>
                      <a:pt x="274" y="293"/>
                    </a:cubicBezTo>
                    <a:cubicBezTo>
                      <a:pt x="274" y="292"/>
                      <a:pt x="273" y="291"/>
                      <a:pt x="273" y="291"/>
                    </a:cubicBezTo>
                    <a:cubicBezTo>
                      <a:pt x="272" y="291"/>
                      <a:pt x="272" y="292"/>
                      <a:pt x="271" y="292"/>
                    </a:cubicBezTo>
                    <a:cubicBezTo>
                      <a:pt x="266" y="294"/>
                      <a:pt x="262" y="299"/>
                      <a:pt x="258" y="303"/>
                    </a:cubicBezTo>
                    <a:cubicBezTo>
                      <a:pt x="257" y="303"/>
                      <a:pt x="257" y="304"/>
                      <a:pt x="256" y="305"/>
                    </a:cubicBezTo>
                    <a:cubicBezTo>
                      <a:pt x="256" y="305"/>
                      <a:pt x="255" y="306"/>
                      <a:pt x="254" y="306"/>
                    </a:cubicBezTo>
                    <a:cubicBezTo>
                      <a:pt x="254" y="306"/>
                      <a:pt x="253" y="306"/>
                      <a:pt x="253" y="305"/>
                    </a:cubicBezTo>
                    <a:cubicBezTo>
                      <a:pt x="251" y="304"/>
                      <a:pt x="252" y="303"/>
                      <a:pt x="253" y="302"/>
                    </a:cubicBezTo>
                    <a:cubicBezTo>
                      <a:pt x="255" y="299"/>
                      <a:pt x="258" y="297"/>
                      <a:pt x="261" y="294"/>
                    </a:cubicBezTo>
                    <a:cubicBezTo>
                      <a:pt x="261" y="293"/>
                      <a:pt x="262" y="292"/>
                      <a:pt x="263" y="292"/>
                    </a:cubicBezTo>
                    <a:cubicBezTo>
                      <a:pt x="266" y="287"/>
                      <a:pt x="269" y="283"/>
                      <a:pt x="275" y="283"/>
                    </a:cubicBezTo>
                    <a:cubicBezTo>
                      <a:pt x="276" y="283"/>
                      <a:pt x="276" y="283"/>
                      <a:pt x="276" y="283"/>
                    </a:cubicBezTo>
                    <a:cubicBezTo>
                      <a:pt x="276" y="283"/>
                      <a:pt x="276" y="283"/>
                      <a:pt x="276" y="283"/>
                    </a:cubicBezTo>
                    <a:cubicBezTo>
                      <a:pt x="282" y="283"/>
                      <a:pt x="285" y="280"/>
                      <a:pt x="287" y="276"/>
                    </a:cubicBezTo>
                    <a:cubicBezTo>
                      <a:pt x="288" y="276"/>
                      <a:pt x="288" y="275"/>
                      <a:pt x="288" y="275"/>
                    </a:cubicBezTo>
                    <a:cubicBezTo>
                      <a:pt x="290" y="275"/>
                      <a:pt x="290" y="272"/>
                      <a:pt x="292" y="272"/>
                    </a:cubicBezTo>
                    <a:cubicBezTo>
                      <a:pt x="292" y="272"/>
                      <a:pt x="292" y="272"/>
                      <a:pt x="292" y="272"/>
                    </a:cubicBezTo>
                    <a:cubicBezTo>
                      <a:pt x="295" y="273"/>
                      <a:pt x="294" y="275"/>
                      <a:pt x="295" y="277"/>
                    </a:cubicBezTo>
                    <a:cubicBezTo>
                      <a:pt x="295" y="279"/>
                      <a:pt x="295" y="280"/>
                      <a:pt x="297" y="281"/>
                    </a:cubicBezTo>
                    <a:cubicBezTo>
                      <a:pt x="300" y="281"/>
                      <a:pt x="301" y="283"/>
                      <a:pt x="301" y="285"/>
                    </a:cubicBezTo>
                    <a:cubicBezTo>
                      <a:pt x="302" y="286"/>
                      <a:pt x="302" y="287"/>
                      <a:pt x="302" y="287"/>
                    </a:cubicBezTo>
                    <a:cubicBezTo>
                      <a:pt x="303" y="287"/>
                      <a:pt x="303" y="287"/>
                      <a:pt x="303" y="286"/>
                    </a:cubicBezTo>
                    <a:cubicBezTo>
                      <a:pt x="305" y="286"/>
                      <a:pt x="304" y="284"/>
                      <a:pt x="304" y="283"/>
                    </a:cubicBezTo>
                    <a:cubicBezTo>
                      <a:pt x="302" y="282"/>
                      <a:pt x="302" y="279"/>
                      <a:pt x="301" y="277"/>
                    </a:cubicBezTo>
                    <a:cubicBezTo>
                      <a:pt x="300" y="275"/>
                      <a:pt x="299" y="272"/>
                      <a:pt x="302" y="272"/>
                    </a:cubicBezTo>
                    <a:cubicBezTo>
                      <a:pt x="302" y="272"/>
                      <a:pt x="302" y="272"/>
                      <a:pt x="302" y="272"/>
                    </a:cubicBezTo>
                    <a:cubicBezTo>
                      <a:pt x="304" y="272"/>
                      <a:pt x="305" y="274"/>
                      <a:pt x="306" y="276"/>
                    </a:cubicBezTo>
                    <a:cubicBezTo>
                      <a:pt x="307" y="280"/>
                      <a:pt x="307" y="284"/>
                      <a:pt x="309" y="288"/>
                    </a:cubicBezTo>
                    <a:cubicBezTo>
                      <a:pt x="310" y="291"/>
                      <a:pt x="313" y="293"/>
                      <a:pt x="314" y="295"/>
                    </a:cubicBezTo>
                    <a:cubicBezTo>
                      <a:pt x="315" y="295"/>
                      <a:pt x="316" y="295"/>
                      <a:pt x="316" y="295"/>
                    </a:cubicBezTo>
                    <a:cubicBezTo>
                      <a:pt x="317" y="295"/>
                      <a:pt x="318" y="294"/>
                      <a:pt x="319" y="293"/>
                    </a:cubicBezTo>
                    <a:cubicBezTo>
                      <a:pt x="320" y="289"/>
                      <a:pt x="323" y="287"/>
                      <a:pt x="327" y="287"/>
                    </a:cubicBezTo>
                    <a:cubicBezTo>
                      <a:pt x="328" y="287"/>
                      <a:pt x="328" y="287"/>
                      <a:pt x="329" y="287"/>
                    </a:cubicBezTo>
                    <a:cubicBezTo>
                      <a:pt x="329" y="287"/>
                      <a:pt x="330" y="287"/>
                      <a:pt x="330" y="287"/>
                    </a:cubicBezTo>
                    <a:cubicBezTo>
                      <a:pt x="333" y="287"/>
                      <a:pt x="335" y="285"/>
                      <a:pt x="337" y="283"/>
                    </a:cubicBezTo>
                    <a:cubicBezTo>
                      <a:pt x="342" y="276"/>
                      <a:pt x="345" y="268"/>
                      <a:pt x="351" y="261"/>
                    </a:cubicBezTo>
                    <a:cubicBezTo>
                      <a:pt x="353" y="259"/>
                      <a:pt x="355" y="257"/>
                      <a:pt x="357" y="255"/>
                    </a:cubicBezTo>
                    <a:cubicBezTo>
                      <a:pt x="358" y="255"/>
                      <a:pt x="358" y="255"/>
                      <a:pt x="359" y="255"/>
                    </a:cubicBezTo>
                    <a:cubicBezTo>
                      <a:pt x="361" y="255"/>
                      <a:pt x="362" y="256"/>
                      <a:pt x="363" y="258"/>
                    </a:cubicBezTo>
                    <a:cubicBezTo>
                      <a:pt x="367" y="262"/>
                      <a:pt x="375" y="265"/>
                      <a:pt x="382" y="265"/>
                    </a:cubicBezTo>
                    <a:cubicBezTo>
                      <a:pt x="384" y="265"/>
                      <a:pt x="386" y="265"/>
                      <a:pt x="388" y="264"/>
                    </a:cubicBezTo>
                    <a:cubicBezTo>
                      <a:pt x="388" y="264"/>
                      <a:pt x="388" y="264"/>
                      <a:pt x="388" y="264"/>
                    </a:cubicBezTo>
                    <a:cubicBezTo>
                      <a:pt x="390" y="262"/>
                      <a:pt x="392" y="260"/>
                      <a:pt x="395" y="258"/>
                    </a:cubicBezTo>
                    <a:cubicBezTo>
                      <a:pt x="396" y="258"/>
                      <a:pt x="396" y="257"/>
                      <a:pt x="396" y="256"/>
                    </a:cubicBezTo>
                    <a:cubicBezTo>
                      <a:pt x="396" y="256"/>
                      <a:pt x="395" y="256"/>
                      <a:pt x="395" y="256"/>
                    </a:cubicBezTo>
                    <a:cubicBezTo>
                      <a:pt x="395" y="256"/>
                      <a:pt x="394" y="256"/>
                      <a:pt x="394" y="256"/>
                    </a:cubicBezTo>
                    <a:cubicBezTo>
                      <a:pt x="393" y="257"/>
                      <a:pt x="392" y="258"/>
                      <a:pt x="391" y="258"/>
                    </a:cubicBezTo>
                    <a:cubicBezTo>
                      <a:pt x="390" y="258"/>
                      <a:pt x="390" y="257"/>
                      <a:pt x="389" y="256"/>
                    </a:cubicBezTo>
                    <a:cubicBezTo>
                      <a:pt x="387" y="253"/>
                      <a:pt x="388" y="252"/>
                      <a:pt x="390" y="250"/>
                    </a:cubicBezTo>
                    <a:cubicBezTo>
                      <a:pt x="392" y="249"/>
                      <a:pt x="393" y="247"/>
                      <a:pt x="395" y="246"/>
                    </a:cubicBezTo>
                    <a:cubicBezTo>
                      <a:pt x="395" y="246"/>
                      <a:pt x="396" y="245"/>
                      <a:pt x="397" y="245"/>
                    </a:cubicBezTo>
                    <a:cubicBezTo>
                      <a:pt x="398" y="245"/>
                      <a:pt x="399" y="246"/>
                      <a:pt x="400" y="247"/>
                    </a:cubicBezTo>
                    <a:cubicBezTo>
                      <a:pt x="403" y="250"/>
                      <a:pt x="406" y="252"/>
                      <a:pt x="410" y="252"/>
                    </a:cubicBezTo>
                    <a:cubicBezTo>
                      <a:pt x="411" y="252"/>
                      <a:pt x="411" y="252"/>
                      <a:pt x="412" y="252"/>
                    </a:cubicBezTo>
                    <a:cubicBezTo>
                      <a:pt x="413" y="251"/>
                      <a:pt x="413" y="251"/>
                      <a:pt x="414" y="251"/>
                    </a:cubicBezTo>
                    <a:cubicBezTo>
                      <a:pt x="418" y="251"/>
                      <a:pt x="421" y="252"/>
                      <a:pt x="425" y="253"/>
                    </a:cubicBezTo>
                    <a:cubicBezTo>
                      <a:pt x="429" y="255"/>
                      <a:pt x="433" y="255"/>
                      <a:pt x="438" y="255"/>
                    </a:cubicBezTo>
                    <a:cubicBezTo>
                      <a:pt x="439" y="255"/>
                      <a:pt x="439" y="255"/>
                      <a:pt x="440" y="255"/>
                    </a:cubicBezTo>
                    <a:cubicBezTo>
                      <a:pt x="440" y="255"/>
                      <a:pt x="441" y="255"/>
                      <a:pt x="441" y="255"/>
                    </a:cubicBezTo>
                    <a:cubicBezTo>
                      <a:pt x="444" y="255"/>
                      <a:pt x="448" y="256"/>
                      <a:pt x="450" y="258"/>
                    </a:cubicBezTo>
                    <a:cubicBezTo>
                      <a:pt x="452" y="261"/>
                      <a:pt x="455" y="261"/>
                      <a:pt x="457" y="261"/>
                    </a:cubicBezTo>
                    <a:cubicBezTo>
                      <a:pt x="458" y="261"/>
                      <a:pt x="459" y="261"/>
                      <a:pt x="460" y="261"/>
                    </a:cubicBezTo>
                    <a:cubicBezTo>
                      <a:pt x="467" y="260"/>
                      <a:pt x="475" y="259"/>
                      <a:pt x="479" y="253"/>
                    </a:cubicBezTo>
                    <a:cubicBezTo>
                      <a:pt x="483" y="247"/>
                      <a:pt x="487" y="247"/>
                      <a:pt x="492" y="247"/>
                    </a:cubicBezTo>
                    <a:cubicBezTo>
                      <a:pt x="493" y="247"/>
                      <a:pt x="494" y="247"/>
                      <a:pt x="495" y="247"/>
                    </a:cubicBezTo>
                    <a:cubicBezTo>
                      <a:pt x="495" y="247"/>
                      <a:pt x="496" y="247"/>
                      <a:pt x="496" y="247"/>
                    </a:cubicBezTo>
                    <a:cubicBezTo>
                      <a:pt x="497" y="247"/>
                      <a:pt x="498" y="247"/>
                      <a:pt x="499" y="247"/>
                    </a:cubicBezTo>
                    <a:cubicBezTo>
                      <a:pt x="501" y="247"/>
                      <a:pt x="503" y="247"/>
                      <a:pt x="505" y="247"/>
                    </a:cubicBezTo>
                    <a:cubicBezTo>
                      <a:pt x="503" y="243"/>
                      <a:pt x="505" y="241"/>
                      <a:pt x="506" y="238"/>
                    </a:cubicBezTo>
                    <a:cubicBezTo>
                      <a:pt x="508" y="234"/>
                      <a:pt x="510" y="230"/>
                      <a:pt x="510" y="225"/>
                    </a:cubicBezTo>
                    <a:cubicBezTo>
                      <a:pt x="511" y="216"/>
                      <a:pt x="517" y="213"/>
                      <a:pt x="525" y="210"/>
                    </a:cubicBezTo>
                    <a:cubicBezTo>
                      <a:pt x="527" y="209"/>
                      <a:pt x="530" y="209"/>
                      <a:pt x="532" y="209"/>
                    </a:cubicBezTo>
                    <a:cubicBezTo>
                      <a:pt x="536" y="209"/>
                      <a:pt x="540" y="210"/>
                      <a:pt x="545" y="211"/>
                    </a:cubicBezTo>
                    <a:cubicBezTo>
                      <a:pt x="553" y="214"/>
                      <a:pt x="561" y="216"/>
                      <a:pt x="568" y="221"/>
                    </a:cubicBezTo>
                    <a:cubicBezTo>
                      <a:pt x="570" y="223"/>
                      <a:pt x="573" y="224"/>
                      <a:pt x="576" y="224"/>
                    </a:cubicBezTo>
                    <a:cubicBezTo>
                      <a:pt x="579" y="224"/>
                      <a:pt x="582" y="223"/>
                      <a:pt x="585" y="221"/>
                    </a:cubicBezTo>
                    <a:cubicBezTo>
                      <a:pt x="585" y="221"/>
                      <a:pt x="585" y="221"/>
                      <a:pt x="585" y="221"/>
                    </a:cubicBezTo>
                    <a:cubicBezTo>
                      <a:pt x="591" y="216"/>
                      <a:pt x="598" y="212"/>
                      <a:pt x="605" y="208"/>
                    </a:cubicBezTo>
                    <a:cubicBezTo>
                      <a:pt x="605" y="208"/>
                      <a:pt x="606" y="208"/>
                      <a:pt x="606" y="208"/>
                    </a:cubicBezTo>
                    <a:cubicBezTo>
                      <a:pt x="606" y="208"/>
                      <a:pt x="606" y="209"/>
                      <a:pt x="606" y="209"/>
                    </a:cubicBezTo>
                    <a:cubicBezTo>
                      <a:pt x="609" y="211"/>
                      <a:pt x="612" y="211"/>
                      <a:pt x="615" y="211"/>
                    </a:cubicBezTo>
                    <a:cubicBezTo>
                      <a:pt x="618" y="211"/>
                      <a:pt x="620" y="211"/>
                      <a:pt x="623" y="210"/>
                    </a:cubicBezTo>
                    <a:cubicBezTo>
                      <a:pt x="624" y="210"/>
                      <a:pt x="625" y="209"/>
                      <a:pt x="625" y="208"/>
                    </a:cubicBezTo>
                    <a:cubicBezTo>
                      <a:pt x="625" y="207"/>
                      <a:pt x="624" y="207"/>
                      <a:pt x="623" y="207"/>
                    </a:cubicBezTo>
                    <a:cubicBezTo>
                      <a:pt x="623" y="207"/>
                      <a:pt x="622" y="207"/>
                      <a:pt x="622" y="207"/>
                    </a:cubicBezTo>
                    <a:cubicBezTo>
                      <a:pt x="619" y="208"/>
                      <a:pt x="617" y="209"/>
                      <a:pt x="614" y="209"/>
                    </a:cubicBezTo>
                    <a:cubicBezTo>
                      <a:pt x="614" y="209"/>
                      <a:pt x="613" y="209"/>
                      <a:pt x="613" y="209"/>
                    </a:cubicBezTo>
                    <a:cubicBezTo>
                      <a:pt x="612" y="209"/>
                      <a:pt x="611" y="209"/>
                      <a:pt x="611" y="208"/>
                    </a:cubicBezTo>
                    <a:cubicBezTo>
                      <a:pt x="610" y="206"/>
                      <a:pt x="610" y="206"/>
                      <a:pt x="612" y="204"/>
                    </a:cubicBezTo>
                    <a:cubicBezTo>
                      <a:pt x="616" y="200"/>
                      <a:pt x="621" y="198"/>
                      <a:pt x="625" y="198"/>
                    </a:cubicBezTo>
                    <a:cubicBezTo>
                      <a:pt x="630" y="198"/>
                      <a:pt x="634" y="200"/>
                      <a:pt x="640" y="204"/>
                    </a:cubicBezTo>
                    <a:cubicBezTo>
                      <a:pt x="646" y="209"/>
                      <a:pt x="651" y="213"/>
                      <a:pt x="657" y="216"/>
                    </a:cubicBezTo>
                    <a:cubicBezTo>
                      <a:pt x="663" y="221"/>
                      <a:pt x="670" y="222"/>
                      <a:pt x="677" y="222"/>
                    </a:cubicBezTo>
                    <a:cubicBezTo>
                      <a:pt x="681" y="222"/>
                      <a:pt x="684" y="222"/>
                      <a:pt x="688" y="221"/>
                    </a:cubicBezTo>
                    <a:cubicBezTo>
                      <a:pt x="692" y="220"/>
                      <a:pt x="695" y="217"/>
                      <a:pt x="696" y="212"/>
                    </a:cubicBezTo>
                    <a:cubicBezTo>
                      <a:pt x="696" y="210"/>
                      <a:pt x="699" y="207"/>
                      <a:pt x="698" y="204"/>
                    </a:cubicBezTo>
                    <a:cubicBezTo>
                      <a:pt x="698" y="203"/>
                      <a:pt x="700" y="203"/>
                      <a:pt x="701" y="202"/>
                    </a:cubicBezTo>
                    <a:cubicBezTo>
                      <a:pt x="704" y="198"/>
                      <a:pt x="707" y="193"/>
                      <a:pt x="708" y="188"/>
                    </a:cubicBezTo>
                    <a:cubicBezTo>
                      <a:pt x="709" y="185"/>
                      <a:pt x="710" y="184"/>
                      <a:pt x="712" y="184"/>
                    </a:cubicBezTo>
                    <a:cubicBezTo>
                      <a:pt x="713" y="184"/>
                      <a:pt x="713" y="184"/>
                      <a:pt x="715" y="185"/>
                    </a:cubicBezTo>
                    <a:cubicBezTo>
                      <a:pt x="713" y="179"/>
                      <a:pt x="710" y="175"/>
                      <a:pt x="707" y="171"/>
                    </a:cubicBezTo>
                    <a:cubicBezTo>
                      <a:pt x="706" y="169"/>
                      <a:pt x="705" y="167"/>
                      <a:pt x="704" y="164"/>
                    </a:cubicBezTo>
                    <a:cubicBezTo>
                      <a:pt x="703" y="160"/>
                      <a:pt x="704" y="158"/>
                      <a:pt x="708" y="158"/>
                    </a:cubicBezTo>
                    <a:cubicBezTo>
                      <a:pt x="708" y="158"/>
                      <a:pt x="709" y="158"/>
                      <a:pt x="710" y="158"/>
                    </a:cubicBezTo>
                    <a:cubicBezTo>
                      <a:pt x="713" y="159"/>
                      <a:pt x="716" y="160"/>
                      <a:pt x="719" y="160"/>
                    </a:cubicBezTo>
                    <a:cubicBezTo>
                      <a:pt x="722" y="161"/>
                      <a:pt x="724" y="162"/>
                      <a:pt x="726" y="162"/>
                    </a:cubicBezTo>
                    <a:cubicBezTo>
                      <a:pt x="730" y="162"/>
                      <a:pt x="731" y="159"/>
                      <a:pt x="734" y="154"/>
                    </a:cubicBezTo>
                    <a:cubicBezTo>
                      <a:pt x="736" y="151"/>
                      <a:pt x="739" y="149"/>
                      <a:pt x="741" y="147"/>
                    </a:cubicBezTo>
                    <a:cubicBezTo>
                      <a:pt x="744" y="145"/>
                      <a:pt x="747" y="143"/>
                      <a:pt x="750" y="142"/>
                    </a:cubicBezTo>
                    <a:cubicBezTo>
                      <a:pt x="755" y="139"/>
                      <a:pt x="758" y="135"/>
                      <a:pt x="759" y="129"/>
                    </a:cubicBezTo>
                    <a:cubicBezTo>
                      <a:pt x="760" y="126"/>
                      <a:pt x="761" y="122"/>
                      <a:pt x="762" y="119"/>
                    </a:cubicBezTo>
                    <a:cubicBezTo>
                      <a:pt x="765" y="114"/>
                      <a:pt x="766" y="109"/>
                      <a:pt x="770" y="105"/>
                    </a:cubicBezTo>
                    <a:cubicBezTo>
                      <a:pt x="771" y="103"/>
                      <a:pt x="773" y="102"/>
                      <a:pt x="775" y="102"/>
                    </a:cubicBezTo>
                    <a:cubicBezTo>
                      <a:pt x="776" y="102"/>
                      <a:pt x="778" y="103"/>
                      <a:pt x="779" y="104"/>
                    </a:cubicBezTo>
                    <a:cubicBezTo>
                      <a:pt x="783" y="108"/>
                      <a:pt x="786" y="112"/>
                      <a:pt x="789" y="116"/>
                    </a:cubicBezTo>
                    <a:cubicBezTo>
                      <a:pt x="792" y="118"/>
                      <a:pt x="795" y="120"/>
                      <a:pt x="798" y="121"/>
                    </a:cubicBezTo>
                    <a:cubicBezTo>
                      <a:pt x="800" y="122"/>
                      <a:pt x="803" y="122"/>
                      <a:pt x="805" y="122"/>
                    </a:cubicBezTo>
                    <a:cubicBezTo>
                      <a:pt x="807" y="122"/>
                      <a:pt x="810" y="121"/>
                      <a:pt x="813" y="121"/>
                    </a:cubicBezTo>
                    <a:cubicBezTo>
                      <a:pt x="814" y="121"/>
                      <a:pt x="815" y="121"/>
                      <a:pt x="816" y="120"/>
                    </a:cubicBezTo>
                    <a:cubicBezTo>
                      <a:pt x="818" y="117"/>
                      <a:pt x="822" y="115"/>
                      <a:pt x="823" y="111"/>
                    </a:cubicBezTo>
                    <a:cubicBezTo>
                      <a:pt x="826" y="104"/>
                      <a:pt x="830" y="99"/>
                      <a:pt x="836" y="95"/>
                    </a:cubicBezTo>
                    <a:cubicBezTo>
                      <a:pt x="836" y="94"/>
                      <a:pt x="837" y="94"/>
                      <a:pt x="837" y="93"/>
                    </a:cubicBezTo>
                    <a:cubicBezTo>
                      <a:pt x="837" y="93"/>
                      <a:pt x="838" y="93"/>
                      <a:pt x="839" y="93"/>
                    </a:cubicBezTo>
                    <a:cubicBezTo>
                      <a:pt x="839" y="93"/>
                      <a:pt x="839" y="93"/>
                      <a:pt x="839" y="93"/>
                    </a:cubicBezTo>
                    <a:cubicBezTo>
                      <a:pt x="840" y="93"/>
                      <a:pt x="841" y="93"/>
                      <a:pt x="841" y="93"/>
                    </a:cubicBezTo>
                    <a:cubicBezTo>
                      <a:pt x="843" y="93"/>
                      <a:pt x="845" y="94"/>
                      <a:pt x="847" y="96"/>
                    </a:cubicBezTo>
                    <a:cubicBezTo>
                      <a:pt x="849" y="100"/>
                      <a:pt x="851" y="105"/>
                      <a:pt x="853" y="109"/>
                    </a:cubicBezTo>
                    <a:cubicBezTo>
                      <a:pt x="855" y="113"/>
                      <a:pt x="859" y="115"/>
                      <a:pt x="863" y="118"/>
                    </a:cubicBezTo>
                    <a:cubicBezTo>
                      <a:pt x="863" y="118"/>
                      <a:pt x="864" y="119"/>
                      <a:pt x="864" y="119"/>
                    </a:cubicBezTo>
                    <a:cubicBezTo>
                      <a:pt x="865" y="119"/>
                      <a:pt x="865" y="119"/>
                      <a:pt x="866" y="118"/>
                    </a:cubicBezTo>
                    <a:cubicBezTo>
                      <a:pt x="869" y="117"/>
                      <a:pt x="872" y="116"/>
                      <a:pt x="875" y="116"/>
                    </a:cubicBezTo>
                    <a:cubicBezTo>
                      <a:pt x="876" y="116"/>
                      <a:pt x="877" y="116"/>
                      <a:pt x="878" y="116"/>
                    </a:cubicBezTo>
                    <a:cubicBezTo>
                      <a:pt x="880" y="117"/>
                      <a:pt x="882" y="117"/>
                      <a:pt x="884" y="117"/>
                    </a:cubicBezTo>
                    <a:cubicBezTo>
                      <a:pt x="884" y="117"/>
                      <a:pt x="884" y="117"/>
                      <a:pt x="884" y="117"/>
                    </a:cubicBezTo>
                    <a:cubicBezTo>
                      <a:pt x="887" y="117"/>
                      <a:pt x="889" y="117"/>
                      <a:pt x="891" y="115"/>
                    </a:cubicBezTo>
                    <a:cubicBezTo>
                      <a:pt x="894" y="112"/>
                      <a:pt x="898" y="112"/>
                      <a:pt x="901" y="112"/>
                    </a:cubicBezTo>
                    <a:cubicBezTo>
                      <a:pt x="902" y="112"/>
                      <a:pt x="902" y="112"/>
                      <a:pt x="902" y="112"/>
                    </a:cubicBezTo>
                    <a:cubicBezTo>
                      <a:pt x="903" y="112"/>
                      <a:pt x="903" y="112"/>
                      <a:pt x="903" y="112"/>
                    </a:cubicBezTo>
                    <a:cubicBezTo>
                      <a:pt x="910" y="112"/>
                      <a:pt x="917" y="109"/>
                      <a:pt x="921" y="102"/>
                    </a:cubicBezTo>
                    <a:cubicBezTo>
                      <a:pt x="922" y="99"/>
                      <a:pt x="925" y="98"/>
                      <a:pt x="928" y="96"/>
                    </a:cubicBezTo>
                    <a:cubicBezTo>
                      <a:pt x="933" y="93"/>
                      <a:pt x="935" y="88"/>
                      <a:pt x="935" y="82"/>
                    </a:cubicBezTo>
                    <a:cubicBezTo>
                      <a:pt x="935" y="77"/>
                      <a:pt x="937" y="75"/>
                      <a:pt x="941" y="75"/>
                    </a:cubicBezTo>
                    <a:cubicBezTo>
                      <a:pt x="944" y="75"/>
                      <a:pt x="945" y="75"/>
                      <a:pt x="945" y="72"/>
                    </a:cubicBezTo>
                    <a:cubicBezTo>
                      <a:pt x="945" y="72"/>
                      <a:pt x="945" y="72"/>
                      <a:pt x="945" y="71"/>
                    </a:cubicBezTo>
                    <a:cubicBezTo>
                      <a:pt x="945" y="71"/>
                      <a:pt x="944" y="71"/>
                      <a:pt x="944" y="71"/>
                    </a:cubicBezTo>
                    <a:cubicBezTo>
                      <a:pt x="941" y="71"/>
                      <a:pt x="938" y="71"/>
                      <a:pt x="937" y="74"/>
                    </a:cubicBezTo>
                    <a:cubicBezTo>
                      <a:pt x="936" y="75"/>
                      <a:pt x="936" y="75"/>
                      <a:pt x="936" y="75"/>
                    </a:cubicBezTo>
                    <a:cubicBezTo>
                      <a:pt x="935" y="75"/>
                      <a:pt x="934" y="74"/>
                      <a:pt x="934" y="74"/>
                    </a:cubicBezTo>
                    <a:cubicBezTo>
                      <a:pt x="932" y="71"/>
                      <a:pt x="928" y="68"/>
                      <a:pt x="930" y="63"/>
                    </a:cubicBezTo>
                    <a:cubicBezTo>
                      <a:pt x="931" y="61"/>
                      <a:pt x="929" y="60"/>
                      <a:pt x="928" y="59"/>
                    </a:cubicBezTo>
                    <a:cubicBezTo>
                      <a:pt x="920" y="54"/>
                      <a:pt x="921" y="40"/>
                      <a:pt x="930" y="37"/>
                    </a:cubicBezTo>
                    <a:cubicBezTo>
                      <a:pt x="933" y="36"/>
                      <a:pt x="936" y="33"/>
                      <a:pt x="938" y="32"/>
                    </a:cubicBezTo>
                    <a:cubicBezTo>
                      <a:pt x="940" y="31"/>
                      <a:pt x="941" y="30"/>
                      <a:pt x="942" y="30"/>
                    </a:cubicBezTo>
                    <a:cubicBezTo>
                      <a:pt x="943" y="30"/>
                      <a:pt x="944" y="31"/>
                      <a:pt x="945" y="32"/>
                    </a:cubicBezTo>
                    <a:cubicBezTo>
                      <a:pt x="946" y="33"/>
                      <a:pt x="948" y="33"/>
                      <a:pt x="949" y="33"/>
                    </a:cubicBezTo>
                    <a:cubicBezTo>
                      <a:pt x="950" y="33"/>
                      <a:pt x="950" y="33"/>
                      <a:pt x="950" y="33"/>
                    </a:cubicBezTo>
                    <a:cubicBezTo>
                      <a:pt x="951" y="33"/>
                      <a:pt x="951" y="33"/>
                      <a:pt x="951" y="33"/>
                    </a:cubicBezTo>
                    <a:cubicBezTo>
                      <a:pt x="953" y="33"/>
                      <a:pt x="954" y="33"/>
                      <a:pt x="956" y="34"/>
                    </a:cubicBezTo>
                    <a:cubicBezTo>
                      <a:pt x="957" y="35"/>
                      <a:pt x="957" y="35"/>
                      <a:pt x="958" y="35"/>
                    </a:cubicBezTo>
                    <a:cubicBezTo>
                      <a:pt x="960" y="35"/>
                      <a:pt x="962" y="33"/>
                      <a:pt x="963" y="32"/>
                    </a:cubicBezTo>
                    <a:cubicBezTo>
                      <a:pt x="967" y="31"/>
                      <a:pt x="971" y="29"/>
                      <a:pt x="975" y="29"/>
                    </a:cubicBezTo>
                    <a:cubicBezTo>
                      <a:pt x="977" y="29"/>
                      <a:pt x="980" y="30"/>
                      <a:pt x="982" y="31"/>
                    </a:cubicBezTo>
                    <a:cubicBezTo>
                      <a:pt x="988" y="33"/>
                      <a:pt x="992" y="37"/>
                      <a:pt x="996" y="42"/>
                    </a:cubicBezTo>
                    <a:cubicBezTo>
                      <a:pt x="999" y="46"/>
                      <a:pt x="1004" y="48"/>
                      <a:pt x="1009" y="48"/>
                    </a:cubicBezTo>
                    <a:cubicBezTo>
                      <a:pt x="1010" y="48"/>
                      <a:pt x="1011" y="48"/>
                      <a:pt x="1013" y="48"/>
                    </a:cubicBezTo>
                    <a:cubicBezTo>
                      <a:pt x="1020" y="46"/>
                      <a:pt x="1025" y="43"/>
                      <a:pt x="1030" y="38"/>
                    </a:cubicBezTo>
                    <a:cubicBezTo>
                      <a:pt x="1032" y="35"/>
                      <a:pt x="1034" y="34"/>
                      <a:pt x="1036" y="34"/>
                    </a:cubicBezTo>
                    <a:cubicBezTo>
                      <a:pt x="1038" y="34"/>
                      <a:pt x="1040" y="35"/>
                      <a:pt x="1043" y="37"/>
                    </a:cubicBezTo>
                    <a:cubicBezTo>
                      <a:pt x="1045" y="38"/>
                      <a:pt x="1046" y="39"/>
                      <a:pt x="1048" y="39"/>
                    </a:cubicBezTo>
                    <a:cubicBezTo>
                      <a:pt x="1049" y="39"/>
                      <a:pt x="1050" y="39"/>
                      <a:pt x="1050" y="39"/>
                    </a:cubicBezTo>
                    <a:cubicBezTo>
                      <a:pt x="1054" y="38"/>
                      <a:pt x="1058" y="39"/>
                      <a:pt x="1061" y="36"/>
                    </a:cubicBezTo>
                    <a:cubicBezTo>
                      <a:pt x="1061" y="35"/>
                      <a:pt x="1062" y="35"/>
                      <a:pt x="1062" y="35"/>
                    </a:cubicBezTo>
                    <a:cubicBezTo>
                      <a:pt x="1064" y="35"/>
                      <a:pt x="1066" y="36"/>
                      <a:pt x="1067" y="36"/>
                    </a:cubicBezTo>
                    <a:cubicBezTo>
                      <a:pt x="1073" y="37"/>
                      <a:pt x="1079" y="37"/>
                      <a:pt x="1082" y="43"/>
                    </a:cubicBezTo>
                    <a:cubicBezTo>
                      <a:pt x="1084" y="47"/>
                      <a:pt x="1087" y="50"/>
                      <a:pt x="1089" y="53"/>
                    </a:cubicBezTo>
                    <a:cubicBezTo>
                      <a:pt x="1089" y="53"/>
                      <a:pt x="1089" y="53"/>
                      <a:pt x="1089" y="53"/>
                    </a:cubicBezTo>
                    <a:cubicBezTo>
                      <a:pt x="1092" y="56"/>
                      <a:pt x="1094" y="59"/>
                      <a:pt x="1096" y="62"/>
                    </a:cubicBezTo>
                    <a:cubicBezTo>
                      <a:pt x="1097" y="64"/>
                      <a:pt x="1097" y="66"/>
                      <a:pt x="1096" y="68"/>
                    </a:cubicBezTo>
                    <a:cubicBezTo>
                      <a:pt x="1094" y="74"/>
                      <a:pt x="1096" y="76"/>
                      <a:pt x="1102" y="77"/>
                    </a:cubicBezTo>
                    <a:cubicBezTo>
                      <a:pt x="1105" y="77"/>
                      <a:pt x="1108" y="78"/>
                      <a:pt x="1111" y="78"/>
                    </a:cubicBezTo>
                    <a:cubicBezTo>
                      <a:pt x="1117" y="78"/>
                      <a:pt x="1122" y="77"/>
                      <a:pt x="1128" y="75"/>
                    </a:cubicBezTo>
                    <a:cubicBezTo>
                      <a:pt x="1129" y="75"/>
                      <a:pt x="1130" y="74"/>
                      <a:pt x="1130" y="73"/>
                    </a:cubicBezTo>
                    <a:cubicBezTo>
                      <a:pt x="1131" y="71"/>
                      <a:pt x="1132" y="70"/>
                      <a:pt x="1134" y="70"/>
                    </a:cubicBezTo>
                    <a:cubicBezTo>
                      <a:pt x="1134" y="70"/>
                      <a:pt x="1134" y="70"/>
                      <a:pt x="1134" y="70"/>
                    </a:cubicBezTo>
                    <a:cubicBezTo>
                      <a:pt x="1138" y="70"/>
                      <a:pt x="1142" y="70"/>
                      <a:pt x="1143" y="74"/>
                    </a:cubicBezTo>
                    <a:cubicBezTo>
                      <a:pt x="1144" y="76"/>
                      <a:pt x="1144" y="77"/>
                      <a:pt x="1145" y="78"/>
                    </a:cubicBezTo>
                    <a:cubicBezTo>
                      <a:pt x="1146" y="80"/>
                      <a:pt x="1147" y="83"/>
                      <a:pt x="1149" y="85"/>
                    </a:cubicBezTo>
                    <a:cubicBezTo>
                      <a:pt x="1151" y="86"/>
                      <a:pt x="1152" y="89"/>
                      <a:pt x="1150" y="90"/>
                    </a:cubicBezTo>
                    <a:cubicBezTo>
                      <a:pt x="1146" y="93"/>
                      <a:pt x="1144" y="97"/>
                      <a:pt x="1140" y="100"/>
                    </a:cubicBezTo>
                    <a:cubicBezTo>
                      <a:pt x="1140" y="100"/>
                      <a:pt x="1139" y="101"/>
                      <a:pt x="1138" y="101"/>
                    </a:cubicBezTo>
                    <a:cubicBezTo>
                      <a:pt x="1138" y="101"/>
                      <a:pt x="1137" y="101"/>
                      <a:pt x="1137" y="101"/>
                    </a:cubicBezTo>
                    <a:cubicBezTo>
                      <a:pt x="1137" y="101"/>
                      <a:pt x="1136" y="101"/>
                      <a:pt x="1136" y="101"/>
                    </a:cubicBezTo>
                    <a:cubicBezTo>
                      <a:pt x="1135" y="101"/>
                      <a:pt x="1135" y="102"/>
                      <a:pt x="1135" y="103"/>
                    </a:cubicBezTo>
                    <a:cubicBezTo>
                      <a:pt x="1135" y="105"/>
                      <a:pt x="1136" y="105"/>
                      <a:pt x="1137" y="105"/>
                    </a:cubicBezTo>
                    <a:cubicBezTo>
                      <a:pt x="1137" y="105"/>
                      <a:pt x="1137" y="105"/>
                      <a:pt x="1138" y="105"/>
                    </a:cubicBezTo>
                    <a:cubicBezTo>
                      <a:pt x="1141" y="104"/>
                      <a:pt x="1143" y="103"/>
                      <a:pt x="1145" y="101"/>
                    </a:cubicBezTo>
                    <a:cubicBezTo>
                      <a:pt x="1148" y="98"/>
                      <a:pt x="1152" y="96"/>
                      <a:pt x="1155" y="94"/>
                    </a:cubicBezTo>
                    <a:cubicBezTo>
                      <a:pt x="1158" y="91"/>
                      <a:pt x="1161" y="91"/>
                      <a:pt x="1165" y="91"/>
                    </a:cubicBezTo>
                    <a:cubicBezTo>
                      <a:pt x="1168" y="91"/>
                      <a:pt x="1171" y="91"/>
                      <a:pt x="1174" y="92"/>
                    </a:cubicBezTo>
                    <a:cubicBezTo>
                      <a:pt x="1180" y="94"/>
                      <a:pt x="1183" y="97"/>
                      <a:pt x="1185" y="102"/>
                    </a:cubicBezTo>
                    <a:cubicBezTo>
                      <a:pt x="1186" y="106"/>
                      <a:pt x="1187" y="107"/>
                      <a:pt x="1190" y="107"/>
                    </a:cubicBezTo>
                    <a:cubicBezTo>
                      <a:pt x="1191" y="107"/>
                      <a:pt x="1192" y="107"/>
                      <a:pt x="1193" y="107"/>
                    </a:cubicBezTo>
                    <a:cubicBezTo>
                      <a:pt x="1196" y="106"/>
                      <a:pt x="1198" y="106"/>
                      <a:pt x="1200" y="106"/>
                    </a:cubicBezTo>
                    <a:cubicBezTo>
                      <a:pt x="1204" y="106"/>
                      <a:pt x="1205" y="108"/>
                      <a:pt x="1208" y="115"/>
                    </a:cubicBezTo>
                    <a:cubicBezTo>
                      <a:pt x="1210" y="121"/>
                      <a:pt x="1212" y="123"/>
                      <a:pt x="1217" y="123"/>
                    </a:cubicBezTo>
                    <a:cubicBezTo>
                      <a:pt x="1218" y="123"/>
                      <a:pt x="1220" y="123"/>
                      <a:pt x="1222" y="122"/>
                    </a:cubicBezTo>
                    <a:cubicBezTo>
                      <a:pt x="1226" y="121"/>
                      <a:pt x="1230" y="119"/>
                      <a:pt x="1234" y="117"/>
                    </a:cubicBezTo>
                    <a:cubicBezTo>
                      <a:pt x="1234" y="117"/>
                      <a:pt x="1235" y="117"/>
                      <a:pt x="1236" y="117"/>
                    </a:cubicBezTo>
                    <a:cubicBezTo>
                      <a:pt x="1236" y="117"/>
                      <a:pt x="1236" y="117"/>
                      <a:pt x="1236" y="117"/>
                    </a:cubicBezTo>
                    <a:cubicBezTo>
                      <a:pt x="1236" y="117"/>
                      <a:pt x="1236" y="117"/>
                      <a:pt x="1236" y="116"/>
                    </a:cubicBezTo>
                    <a:cubicBezTo>
                      <a:pt x="1236" y="116"/>
                      <a:pt x="1236" y="116"/>
                      <a:pt x="1236" y="116"/>
                    </a:cubicBezTo>
                    <a:cubicBezTo>
                      <a:pt x="1236" y="116"/>
                      <a:pt x="1236" y="116"/>
                      <a:pt x="1236" y="116"/>
                    </a:cubicBezTo>
                    <a:cubicBezTo>
                      <a:pt x="1236" y="116"/>
                      <a:pt x="1236" y="116"/>
                      <a:pt x="1236" y="116"/>
                    </a:cubicBezTo>
                    <a:cubicBezTo>
                      <a:pt x="1237" y="114"/>
                      <a:pt x="1240" y="114"/>
                      <a:pt x="1239" y="111"/>
                    </a:cubicBezTo>
                    <a:cubicBezTo>
                      <a:pt x="1238" y="108"/>
                      <a:pt x="1236" y="106"/>
                      <a:pt x="1232" y="106"/>
                    </a:cubicBezTo>
                    <a:cubicBezTo>
                      <a:pt x="1227" y="106"/>
                      <a:pt x="1222" y="107"/>
                      <a:pt x="1217" y="105"/>
                    </a:cubicBezTo>
                    <a:cubicBezTo>
                      <a:pt x="1212" y="103"/>
                      <a:pt x="1208" y="102"/>
                      <a:pt x="1205" y="99"/>
                    </a:cubicBezTo>
                    <a:cubicBezTo>
                      <a:pt x="1202" y="98"/>
                      <a:pt x="1201" y="96"/>
                      <a:pt x="1202" y="93"/>
                    </a:cubicBezTo>
                    <a:cubicBezTo>
                      <a:pt x="1203" y="88"/>
                      <a:pt x="1202" y="86"/>
                      <a:pt x="1198" y="84"/>
                    </a:cubicBezTo>
                    <a:cubicBezTo>
                      <a:pt x="1193" y="82"/>
                      <a:pt x="1189" y="79"/>
                      <a:pt x="1186" y="77"/>
                    </a:cubicBezTo>
                    <a:cubicBezTo>
                      <a:pt x="1179" y="72"/>
                      <a:pt x="1178" y="67"/>
                      <a:pt x="1185" y="62"/>
                    </a:cubicBezTo>
                    <a:cubicBezTo>
                      <a:pt x="1188" y="60"/>
                      <a:pt x="1190" y="58"/>
                      <a:pt x="1193" y="56"/>
                    </a:cubicBezTo>
                    <a:cubicBezTo>
                      <a:pt x="1204" y="50"/>
                      <a:pt x="1212" y="42"/>
                      <a:pt x="1220" y="32"/>
                    </a:cubicBezTo>
                    <a:cubicBezTo>
                      <a:pt x="1220" y="31"/>
                      <a:pt x="1221" y="31"/>
                      <a:pt x="1222" y="31"/>
                    </a:cubicBezTo>
                    <a:cubicBezTo>
                      <a:pt x="1229" y="30"/>
                      <a:pt x="1235" y="31"/>
                      <a:pt x="1241" y="29"/>
                    </a:cubicBezTo>
                    <a:cubicBezTo>
                      <a:pt x="1241" y="29"/>
                      <a:pt x="1242" y="29"/>
                      <a:pt x="1242" y="29"/>
                    </a:cubicBezTo>
                    <a:cubicBezTo>
                      <a:pt x="1244" y="29"/>
                      <a:pt x="1246" y="31"/>
                      <a:pt x="1246" y="33"/>
                    </a:cubicBezTo>
                    <a:cubicBezTo>
                      <a:pt x="1246" y="34"/>
                      <a:pt x="1246" y="36"/>
                      <a:pt x="1247" y="37"/>
                    </a:cubicBezTo>
                    <a:cubicBezTo>
                      <a:pt x="1247" y="40"/>
                      <a:pt x="1248" y="42"/>
                      <a:pt x="1251" y="43"/>
                    </a:cubicBezTo>
                    <a:cubicBezTo>
                      <a:pt x="1252" y="43"/>
                      <a:pt x="1252" y="44"/>
                      <a:pt x="1253" y="44"/>
                    </a:cubicBezTo>
                    <a:cubicBezTo>
                      <a:pt x="1255" y="44"/>
                      <a:pt x="1256" y="42"/>
                      <a:pt x="1256" y="40"/>
                    </a:cubicBezTo>
                    <a:cubicBezTo>
                      <a:pt x="1256" y="37"/>
                      <a:pt x="1256" y="34"/>
                      <a:pt x="1257" y="32"/>
                    </a:cubicBezTo>
                    <a:cubicBezTo>
                      <a:pt x="1258" y="28"/>
                      <a:pt x="1260" y="26"/>
                      <a:pt x="1263" y="26"/>
                    </a:cubicBezTo>
                    <a:cubicBezTo>
                      <a:pt x="1263" y="26"/>
                      <a:pt x="1263" y="26"/>
                      <a:pt x="1263" y="26"/>
                    </a:cubicBezTo>
                    <a:cubicBezTo>
                      <a:pt x="1264" y="26"/>
                      <a:pt x="1264" y="26"/>
                      <a:pt x="1264" y="26"/>
                    </a:cubicBezTo>
                    <a:cubicBezTo>
                      <a:pt x="1265" y="26"/>
                      <a:pt x="1266" y="26"/>
                      <a:pt x="1266" y="25"/>
                    </a:cubicBezTo>
                    <a:cubicBezTo>
                      <a:pt x="1267" y="23"/>
                      <a:pt x="1265" y="22"/>
                      <a:pt x="1264" y="22"/>
                    </a:cubicBezTo>
                    <a:cubicBezTo>
                      <a:pt x="1263" y="21"/>
                      <a:pt x="1261" y="21"/>
                      <a:pt x="1260" y="20"/>
                    </a:cubicBezTo>
                    <a:cubicBezTo>
                      <a:pt x="1258" y="19"/>
                      <a:pt x="1256" y="18"/>
                      <a:pt x="1257" y="15"/>
                    </a:cubicBezTo>
                    <a:cubicBezTo>
                      <a:pt x="1257" y="14"/>
                      <a:pt x="1259" y="13"/>
                      <a:pt x="1260" y="13"/>
                    </a:cubicBezTo>
                    <a:cubicBezTo>
                      <a:pt x="1260" y="13"/>
                      <a:pt x="1260" y="13"/>
                      <a:pt x="1260" y="13"/>
                    </a:cubicBezTo>
                    <a:cubicBezTo>
                      <a:pt x="1261" y="13"/>
                      <a:pt x="1261" y="13"/>
                      <a:pt x="1262" y="13"/>
                    </a:cubicBezTo>
                    <a:cubicBezTo>
                      <a:pt x="1263" y="13"/>
                      <a:pt x="1263" y="13"/>
                      <a:pt x="1264" y="13"/>
                    </a:cubicBezTo>
                    <a:cubicBezTo>
                      <a:pt x="1265" y="12"/>
                      <a:pt x="1266" y="11"/>
                      <a:pt x="1267" y="11"/>
                    </a:cubicBezTo>
                    <a:cubicBezTo>
                      <a:pt x="1268" y="11"/>
                      <a:pt x="1269" y="11"/>
                      <a:pt x="1270" y="12"/>
                    </a:cubicBezTo>
                    <a:cubicBezTo>
                      <a:pt x="1272" y="12"/>
                      <a:pt x="1274" y="12"/>
                      <a:pt x="1276" y="12"/>
                    </a:cubicBezTo>
                    <a:cubicBezTo>
                      <a:pt x="1278" y="12"/>
                      <a:pt x="1280" y="12"/>
                      <a:pt x="1282" y="12"/>
                    </a:cubicBezTo>
                    <a:cubicBezTo>
                      <a:pt x="1286" y="12"/>
                      <a:pt x="1289" y="11"/>
                      <a:pt x="1292" y="8"/>
                    </a:cubicBezTo>
                    <a:cubicBezTo>
                      <a:pt x="1294" y="7"/>
                      <a:pt x="1295" y="5"/>
                      <a:pt x="1297" y="5"/>
                    </a:cubicBezTo>
                    <a:cubicBezTo>
                      <a:pt x="1298" y="4"/>
                      <a:pt x="1298" y="4"/>
                      <a:pt x="1299" y="4"/>
                    </a:cubicBezTo>
                    <a:moveTo>
                      <a:pt x="1299" y="0"/>
                    </a:moveTo>
                    <a:cubicBezTo>
                      <a:pt x="1298" y="0"/>
                      <a:pt x="1297" y="0"/>
                      <a:pt x="1295" y="1"/>
                    </a:cubicBezTo>
                    <a:cubicBezTo>
                      <a:pt x="1293" y="2"/>
                      <a:pt x="1291" y="3"/>
                      <a:pt x="1290" y="5"/>
                    </a:cubicBezTo>
                    <a:cubicBezTo>
                      <a:pt x="1288" y="7"/>
                      <a:pt x="1285" y="8"/>
                      <a:pt x="1281" y="8"/>
                    </a:cubicBezTo>
                    <a:cubicBezTo>
                      <a:pt x="1279" y="8"/>
                      <a:pt x="1278" y="9"/>
                      <a:pt x="1276" y="9"/>
                    </a:cubicBezTo>
                    <a:cubicBezTo>
                      <a:pt x="1274" y="9"/>
                      <a:pt x="1272" y="8"/>
                      <a:pt x="1271" y="8"/>
                    </a:cubicBezTo>
                    <a:cubicBezTo>
                      <a:pt x="1270" y="8"/>
                      <a:pt x="1269" y="7"/>
                      <a:pt x="1267" y="7"/>
                    </a:cubicBezTo>
                    <a:cubicBezTo>
                      <a:pt x="1265" y="7"/>
                      <a:pt x="1263" y="8"/>
                      <a:pt x="1262" y="9"/>
                    </a:cubicBezTo>
                    <a:cubicBezTo>
                      <a:pt x="1262" y="9"/>
                      <a:pt x="1261" y="9"/>
                      <a:pt x="1261" y="9"/>
                    </a:cubicBezTo>
                    <a:cubicBezTo>
                      <a:pt x="1261" y="9"/>
                      <a:pt x="1260" y="9"/>
                      <a:pt x="1260" y="9"/>
                    </a:cubicBezTo>
                    <a:cubicBezTo>
                      <a:pt x="1260" y="9"/>
                      <a:pt x="1260" y="9"/>
                      <a:pt x="1260" y="9"/>
                    </a:cubicBezTo>
                    <a:cubicBezTo>
                      <a:pt x="1257" y="10"/>
                      <a:pt x="1255" y="11"/>
                      <a:pt x="1253" y="12"/>
                    </a:cubicBezTo>
                    <a:cubicBezTo>
                      <a:pt x="1253" y="13"/>
                      <a:pt x="1253" y="13"/>
                      <a:pt x="1253" y="14"/>
                    </a:cubicBezTo>
                    <a:cubicBezTo>
                      <a:pt x="1251" y="20"/>
                      <a:pt x="1256" y="22"/>
                      <a:pt x="1258" y="23"/>
                    </a:cubicBezTo>
                    <a:cubicBezTo>
                      <a:pt x="1258" y="23"/>
                      <a:pt x="1258" y="23"/>
                      <a:pt x="1258" y="23"/>
                    </a:cubicBezTo>
                    <a:cubicBezTo>
                      <a:pt x="1256" y="25"/>
                      <a:pt x="1254" y="27"/>
                      <a:pt x="1253" y="31"/>
                    </a:cubicBezTo>
                    <a:cubicBezTo>
                      <a:pt x="1252" y="34"/>
                      <a:pt x="1252" y="37"/>
                      <a:pt x="1252" y="39"/>
                    </a:cubicBezTo>
                    <a:cubicBezTo>
                      <a:pt x="1251" y="39"/>
                      <a:pt x="1251" y="39"/>
                      <a:pt x="1250" y="37"/>
                    </a:cubicBezTo>
                    <a:cubicBezTo>
                      <a:pt x="1250" y="36"/>
                      <a:pt x="1250" y="36"/>
                      <a:pt x="1250" y="35"/>
                    </a:cubicBezTo>
                    <a:cubicBezTo>
                      <a:pt x="1250" y="34"/>
                      <a:pt x="1250" y="33"/>
                      <a:pt x="1250" y="32"/>
                    </a:cubicBezTo>
                    <a:cubicBezTo>
                      <a:pt x="1249" y="27"/>
                      <a:pt x="1246" y="25"/>
                      <a:pt x="1242" y="25"/>
                    </a:cubicBezTo>
                    <a:cubicBezTo>
                      <a:pt x="1241" y="25"/>
                      <a:pt x="1241" y="25"/>
                      <a:pt x="1240" y="25"/>
                    </a:cubicBezTo>
                    <a:cubicBezTo>
                      <a:pt x="1236" y="26"/>
                      <a:pt x="1233" y="26"/>
                      <a:pt x="1229" y="26"/>
                    </a:cubicBezTo>
                    <a:cubicBezTo>
                      <a:pt x="1227" y="26"/>
                      <a:pt x="1224" y="26"/>
                      <a:pt x="1222" y="27"/>
                    </a:cubicBezTo>
                    <a:cubicBezTo>
                      <a:pt x="1221" y="27"/>
                      <a:pt x="1219" y="27"/>
                      <a:pt x="1217" y="30"/>
                    </a:cubicBezTo>
                    <a:cubicBezTo>
                      <a:pt x="1209" y="39"/>
                      <a:pt x="1201" y="47"/>
                      <a:pt x="1191" y="53"/>
                    </a:cubicBezTo>
                    <a:cubicBezTo>
                      <a:pt x="1188" y="54"/>
                      <a:pt x="1185" y="57"/>
                      <a:pt x="1183" y="59"/>
                    </a:cubicBezTo>
                    <a:cubicBezTo>
                      <a:pt x="1178" y="62"/>
                      <a:pt x="1176" y="66"/>
                      <a:pt x="1176" y="69"/>
                    </a:cubicBezTo>
                    <a:cubicBezTo>
                      <a:pt x="1176" y="73"/>
                      <a:pt x="1179" y="77"/>
                      <a:pt x="1183" y="80"/>
                    </a:cubicBezTo>
                    <a:cubicBezTo>
                      <a:pt x="1187" y="82"/>
                      <a:pt x="1191" y="85"/>
                      <a:pt x="1196" y="87"/>
                    </a:cubicBezTo>
                    <a:cubicBezTo>
                      <a:pt x="1198" y="89"/>
                      <a:pt x="1198" y="89"/>
                      <a:pt x="1198" y="92"/>
                    </a:cubicBezTo>
                    <a:cubicBezTo>
                      <a:pt x="1197" y="95"/>
                      <a:pt x="1198" y="99"/>
                      <a:pt x="1202" y="102"/>
                    </a:cubicBezTo>
                    <a:cubicBezTo>
                      <a:pt x="1201" y="102"/>
                      <a:pt x="1201" y="102"/>
                      <a:pt x="1200" y="102"/>
                    </a:cubicBezTo>
                    <a:cubicBezTo>
                      <a:pt x="1198" y="102"/>
                      <a:pt x="1196" y="103"/>
                      <a:pt x="1193" y="103"/>
                    </a:cubicBezTo>
                    <a:cubicBezTo>
                      <a:pt x="1192" y="103"/>
                      <a:pt x="1192" y="103"/>
                      <a:pt x="1192" y="103"/>
                    </a:cubicBezTo>
                    <a:cubicBezTo>
                      <a:pt x="1191" y="103"/>
                      <a:pt x="1191" y="103"/>
                      <a:pt x="1190" y="103"/>
                    </a:cubicBezTo>
                    <a:cubicBezTo>
                      <a:pt x="1190" y="103"/>
                      <a:pt x="1190" y="103"/>
                      <a:pt x="1190" y="103"/>
                    </a:cubicBezTo>
                    <a:cubicBezTo>
                      <a:pt x="1190" y="103"/>
                      <a:pt x="1189" y="103"/>
                      <a:pt x="1189" y="101"/>
                    </a:cubicBezTo>
                    <a:cubicBezTo>
                      <a:pt x="1186" y="94"/>
                      <a:pt x="1182" y="90"/>
                      <a:pt x="1175" y="89"/>
                    </a:cubicBezTo>
                    <a:cubicBezTo>
                      <a:pt x="1171" y="88"/>
                      <a:pt x="1168" y="87"/>
                      <a:pt x="1165" y="87"/>
                    </a:cubicBezTo>
                    <a:cubicBezTo>
                      <a:pt x="1161" y="87"/>
                      <a:pt x="1158" y="87"/>
                      <a:pt x="1155" y="89"/>
                    </a:cubicBezTo>
                    <a:cubicBezTo>
                      <a:pt x="1155" y="89"/>
                      <a:pt x="1155" y="89"/>
                      <a:pt x="1155" y="89"/>
                    </a:cubicBezTo>
                    <a:cubicBezTo>
                      <a:pt x="1155" y="86"/>
                      <a:pt x="1154" y="83"/>
                      <a:pt x="1152" y="81"/>
                    </a:cubicBezTo>
                    <a:cubicBezTo>
                      <a:pt x="1150" y="80"/>
                      <a:pt x="1149" y="79"/>
                      <a:pt x="1148" y="76"/>
                    </a:cubicBezTo>
                    <a:cubicBezTo>
                      <a:pt x="1148" y="76"/>
                      <a:pt x="1148" y="76"/>
                      <a:pt x="1148" y="76"/>
                    </a:cubicBezTo>
                    <a:cubicBezTo>
                      <a:pt x="1148" y="75"/>
                      <a:pt x="1147" y="74"/>
                      <a:pt x="1147" y="73"/>
                    </a:cubicBezTo>
                    <a:cubicBezTo>
                      <a:pt x="1145" y="67"/>
                      <a:pt x="1140" y="67"/>
                      <a:pt x="1137" y="66"/>
                    </a:cubicBezTo>
                    <a:cubicBezTo>
                      <a:pt x="1136" y="66"/>
                      <a:pt x="1136" y="66"/>
                      <a:pt x="1135" y="66"/>
                    </a:cubicBezTo>
                    <a:cubicBezTo>
                      <a:pt x="1135" y="66"/>
                      <a:pt x="1134" y="66"/>
                      <a:pt x="1134" y="66"/>
                    </a:cubicBezTo>
                    <a:cubicBezTo>
                      <a:pt x="1132" y="66"/>
                      <a:pt x="1128" y="67"/>
                      <a:pt x="1127" y="71"/>
                    </a:cubicBezTo>
                    <a:cubicBezTo>
                      <a:pt x="1121" y="73"/>
                      <a:pt x="1116" y="74"/>
                      <a:pt x="1111" y="74"/>
                    </a:cubicBezTo>
                    <a:cubicBezTo>
                      <a:pt x="1108" y="74"/>
                      <a:pt x="1105" y="74"/>
                      <a:pt x="1103" y="73"/>
                    </a:cubicBezTo>
                    <a:cubicBezTo>
                      <a:pt x="1100" y="73"/>
                      <a:pt x="1099" y="72"/>
                      <a:pt x="1099" y="72"/>
                    </a:cubicBezTo>
                    <a:cubicBezTo>
                      <a:pt x="1099" y="72"/>
                      <a:pt x="1099" y="72"/>
                      <a:pt x="1099" y="72"/>
                    </a:cubicBezTo>
                    <a:cubicBezTo>
                      <a:pt x="1099" y="72"/>
                      <a:pt x="1099" y="71"/>
                      <a:pt x="1100" y="69"/>
                    </a:cubicBezTo>
                    <a:cubicBezTo>
                      <a:pt x="1100" y="67"/>
                      <a:pt x="1102" y="63"/>
                      <a:pt x="1099" y="60"/>
                    </a:cubicBezTo>
                    <a:cubicBezTo>
                      <a:pt x="1099" y="59"/>
                      <a:pt x="1098" y="58"/>
                      <a:pt x="1098" y="58"/>
                    </a:cubicBezTo>
                    <a:cubicBezTo>
                      <a:pt x="1096" y="55"/>
                      <a:pt x="1094" y="53"/>
                      <a:pt x="1092" y="51"/>
                    </a:cubicBezTo>
                    <a:cubicBezTo>
                      <a:pt x="1091" y="49"/>
                      <a:pt x="1090" y="48"/>
                      <a:pt x="1089" y="46"/>
                    </a:cubicBezTo>
                    <a:cubicBezTo>
                      <a:pt x="1087" y="45"/>
                      <a:pt x="1086" y="43"/>
                      <a:pt x="1086" y="42"/>
                    </a:cubicBezTo>
                    <a:cubicBezTo>
                      <a:pt x="1082" y="34"/>
                      <a:pt x="1074" y="33"/>
                      <a:pt x="1068" y="32"/>
                    </a:cubicBezTo>
                    <a:cubicBezTo>
                      <a:pt x="1068" y="32"/>
                      <a:pt x="1068" y="32"/>
                      <a:pt x="1068" y="32"/>
                    </a:cubicBezTo>
                    <a:cubicBezTo>
                      <a:pt x="1067" y="32"/>
                      <a:pt x="1067" y="32"/>
                      <a:pt x="1066" y="32"/>
                    </a:cubicBezTo>
                    <a:cubicBezTo>
                      <a:pt x="1065" y="31"/>
                      <a:pt x="1064" y="31"/>
                      <a:pt x="1062" y="31"/>
                    </a:cubicBezTo>
                    <a:cubicBezTo>
                      <a:pt x="1061" y="31"/>
                      <a:pt x="1059" y="32"/>
                      <a:pt x="1058" y="33"/>
                    </a:cubicBezTo>
                    <a:cubicBezTo>
                      <a:pt x="1057" y="34"/>
                      <a:pt x="1056" y="34"/>
                      <a:pt x="1053" y="35"/>
                    </a:cubicBezTo>
                    <a:cubicBezTo>
                      <a:pt x="1052" y="35"/>
                      <a:pt x="1051" y="35"/>
                      <a:pt x="1049" y="35"/>
                    </a:cubicBezTo>
                    <a:cubicBezTo>
                      <a:pt x="1049" y="35"/>
                      <a:pt x="1049" y="35"/>
                      <a:pt x="1048" y="35"/>
                    </a:cubicBezTo>
                    <a:cubicBezTo>
                      <a:pt x="1048" y="35"/>
                      <a:pt x="1047" y="35"/>
                      <a:pt x="1046" y="34"/>
                    </a:cubicBezTo>
                    <a:cubicBezTo>
                      <a:pt x="1042" y="31"/>
                      <a:pt x="1039" y="30"/>
                      <a:pt x="1036" y="30"/>
                    </a:cubicBezTo>
                    <a:cubicBezTo>
                      <a:pt x="1032" y="30"/>
                      <a:pt x="1029" y="33"/>
                      <a:pt x="1027" y="35"/>
                    </a:cubicBezTo>
                    <a:cubicBezTo>
                      <a:pt x="1023" y="40"/>
                      <a:pt x="1018" y="43"/>
                      <a:pt x="1012" y="44"/>
                    </a:cubicBezTo>
                    <a:cubicBezTo>
                      <a:pt x="1011" y="44"/>
                      <a:pt x="1010" y="44"/>
                      <a:pt x="1009" y="44"/>
                    </a:cubicBezTo>
                    <a:cubicBezTo>
                      <a:pt x="1005" y="44"/>
                      <a:pt x="1002" y="42"/>
                      <a:pt x="999" y="39"/>
                    </a:cubicBezTo>
                    <a:cubicBezTo>
                      <a:pt x="995" y="34"/>
                      <a:pt x="990" y="29"/>
                      <a:pt x="983" y="27"/>
                    </a:cubicBezTo>
                    <a:cubicBezTo>
                      <a:pt x="981" y="26"/>
                      <a:pt x="978" y="25"/>
                      <a:pt x="975" y="25"/>
                    </a:cubicBezTo>
                    <a:cubicBezTo>
                      <a:pt x="971" y="25"/>
                      <a:pt x="966" y="27"/>
                      <a:pt x="962" y="29"/>
                    </a:cubicBezTo>
                    <a:cubicBezTo>
                      <a:pt x="961" y="29"/>
                      <a:pt x="960" y="30"/>
                      <a:pt x="959" y="30"/>
                    </a:cubicBezTo>
                    <a:cubicBezTo>
                      <a:pt x="959" y="30"/>
                      <a:pt x="958" y="31"/>
                      <a:pt x="958" y="31"/>
                    </a:cubicBezTo>
                    <a:cubicBezTo>
                      <a:pt x="955" y="29"/>
                      <a:pt x="953" y="29"/>
                      <a:pt x="951" y="29"/>
                    </a:cubicBezTo>
                    <a:cubicBezTo>
                      <a:pt x="951" y="29"/>
                      <a:pt x="951" y="29"/>
                      <a:pt x="950" y="29"/>
                    </a:cubicBezTo>
                    <a:cubicBezTo>
                      <a:pt x="950" y="29"/>
                      <a:pt x="950" y="29"/>
                      <a:pt x="950" y="29"/>
                    </a:cubicBezTo>
                    <a:cubicBezTo>
                      <a:pt x="949" y="29"/>
                      <a:pt x="949" y="29"/>
                      <a:pt x="949" y="29"/>
                    </a:cubicBezTo>
                    <a:cubicBezTo>
                      <a:pt x="948" y="29"/>
                      <a:pt x="948" y="29"/>
                      <a:pt x="948" y="29"/>
                    </a:cubicBezTo>
                    <a:cubicBezTo>
                      <a:pt x="946" y="27"/>
                      <a:pt x="944" y="27"/>
                      <a:pt x="942" y="27"/>
                    </a:cubicBezTo>
                    <a:cubicBezTo>
                      <a:pt x="940" y="27"/>
                      <a:pt x="938" y="27"/>
                      <a:pt x="936" y="28"/>
                    </a:cubicBezTo>
                    <a:cubicBezTo>
                      <a:pt x="935" y="29"/>
                      <a:pt x="934" y="29"/>
                      <a:pt x="934" y="30"/>
                    </a:cubicBezTo>
                    <a:cubicBezTo>
                      <a:pt x="932" y="31"/>
                      <a:pt x="930" y="32"/>
                      <a:pt x="928" y="33"/>
                    </a:cubicBezTo>
                    <a:cubicBezTo>
                      <a:pt x="923" y="35"/>
                      <a:pt x="919" y="40"/>
                      <a:pt x="919" y="47"/>
                    </a:cubicBezTo>
                    <a:cubicBezTo>
                      <a:pt x="918" y="53"/>
                      <a:pt x="921" y="59"/>
                      <a:pt x="926" y="62"/>
                    </a:cubicBezTo>
                    <a:cubicBezTo>
                      <a:pt x="926" y="62"/>
                      <a:pt x="926" y="62"/>
                      <a:pt x="926" y="62"/>
                    </a:cubicBezTo>
                    <a:cubicBezTo>
                      <a:pt x="924" y="68"/>
                      <a:pt x="927" y="71"/>
                      <a:pt x="929" y="74"/>
                    </a:cubicBezTo>
                    <a:cubicBezTo>
                      <a:pt x="929" y="75"/>
                      <a:pt x="930" y="75"/>
                      <a:pt x="930" y="76"/>
                    </a:cubicBezTo>
                    <a:cubicBezTo>
                      <a:pt x="930" y="76"/>
                      <a:pt x="931" y="77"/>
                      <a:pt x="932" y="78"/>
                    </a:cubicBezTo>
                    <a:cubicBezTo>
                      <a:pt x="931" y="79"/>
                      <a:pt x="931" y="80"/>
                      <a:pt x="931" y="82"/>
                    </a:cubicBezTo>
                    <a:cubicBezTo>
                      <a:pt x="931" y="87"/>
                      <a:pt x="929" y="91"/>
                      <a:pt x="925" y="93"/>
                    </a:cubicBezTo>
                    <a:cubicBezTo>
                      <a:pt x="925" y="93"/>
                      <a:pt x="925" y="93"/>
                      <a:pt x="925" y="93"/>
                    </a:cubicBezTo>
                    <a:cubicBezTo>
                      <a:pt x="922" y="95"/>
                      <a:pt x="919" y="97"/>
                      <a:pt x="918" y="100"/>
                    </a:cubicBezTo>
                    <a:cubicBezTo>
                      <a:pt x="915" y="105"/>
                      <a:pt x="910" y="108"/>
                      <a:pt x="903" y="108"/>
                    </a:cubicBezTo>
                    <a:cubicBezTo>
                      <a:pt x="902" y="108"/>
                      <a:pt x="902" y="108"/>
                      <a:pt x="902" y="108"/>
                    </a:cubicBezTo>
                    <a:cubicBezTo>
                      <a:pt x="901" y="108"/>
                      <a:pt x="901" y="108"/>
                      <a:pt x="901" y="108"/>
                    </a:cubicBezTo>
                    <a:cubicBezTo>
                      <a:pt x="897" y="108"/>
                      <a:pt x="893" y="108"/>
                      <a:pt x="889" y="112"/>
                    </a:cubicBezTo>
                    <a:cubicBezTo>
                      <a:pt x="888" y="113"/>
                      <a:pt x="887" y="113"/>
                      <a:pt x="884" y="113"/>
                    </a:cubicBezTo>
                    <a:cubicBezTo>
                      <a:pt x="884" y="113"/>
                      <a:pt x="884" y="113"/>
                      <a:pt x="884" y="113"/>
                    </a:cubicBezTo>
                    <a:cubicBezTo>
                      <a:pt x="882" y="113"/>
                      <a:pt x="881" y="113"/>
                      <a:pt x="880" y="113"/>
                    </a:cubicBezTo>
                    <a:cubicBezTo>
                      <a:pt x="878" y="113"/>
                      <a:pt x="878" y="113"/>
                      <a:pt x="878" y="113"/>
                    </a:cubicBezTo>
                    <a:cubicBezTo>
                      <a:pt x="877" y="113"/>
                      <a:pt x="876" y="112"/>
                      <a:pt x="875" y="112"/>
                    </a:cubicBezTo>
                    <a:cubicBezTo>
                      <a:pt x="872" y="112"/>
                      <a:pt x="868" y="113"/>
                      <a:pt x="865" y="115"/>
                    </a:cubicBezTo>
                    <a:cubicBezTo>
                      <a:pt x="864" y="114"/>
                      <a:pt x="863" y="114"/>
                      <a:pt x="863" y="113"/>
                    </a:cubicBezTo>
                    <a:cubicBezTo>
                      <a:pt x="860" y="111"/>
                      <a:pt x="858" y="110"/>
                      <a:pt x="857" y="107"/>
                    </a:cubicBezTo>
                    <a:cubicBezTo>
                      <a:pt x="856" y="106"/>
                      <a:pt x="855" y="104"/>
                      <a:pt x="854" y="102"/>
                    </a:cubicBezTo>
                    <a:cubicBezTo>
                      <a:pt x="853" y="100"/>
                      <a:pt x="852" y="97"/>
                      <a:pt x="850" y="94"/>
                    </a:cubicBezTo>
                    <a:cubicBezTo>
                      <a:pt x="848" y="91"/>
                      <a:pt x="845" y="89"/>
                      <a:pt x="841" y="89"/>
                    </a:cubicBezTo>
                    <a:cubicBezTo>
                      <a:pt x="840" y="89"/>
                      <a:pt x="839" y="89"/>
                      <a:pt x="838" y="89"/>
                    </a:cubicBezTo>
                    <a:cubicBezTo>
                      <a:pt x="837" y="89"/>
                      <a:pt x="837" y="89"/>
                      <a:pt x="837" y="89"/>
                    </a:cubicBezTo>
                    <a:cubicBezTo>
                      <a:pt x="837" y="89"/>
                      <a:pt x="837" y="89"/>
                      <a:pt x="837" y="89"/>
                    </a:cubicBezTo>
                    <a:cubicBezTo>
                      <a:pt x="835" y="89"/>
                      <a:pt x="833" y="90"/>
                      <a:pt x="833" y="92"/>
                    </a:cubicBezTo>
                    <a:cubicBezTo>
                      <a:pt x="826" y="97"/>
                      <a:pt x="822" y="103"/>
                      <a:pt x="820" y="109"/>
                    </a:cubicBezTo>
                    <a:cubicBezTo>
                      <a:pt x="819" y="111"/>
                      <a:pt x="818" y="112"/>
                      <a:pt x="816" y="114"/>
                    </a:cubicBezTo>
                    <a:cubicBezTo>
                      <a:pt x="815" y="115"/>
                      <a:pt x="814" y="116"/>
                      <a:pt x="813" y="117"/>
                    </a:cubicBezTo>
                    <a:cubicBezTo>
                      <a:pt x="811" y="117"/>
                      <a:pt x="810" y="118"/>
                      <a:pt x="809" y="118"/>
                    </a:cubicBezTo>
                    <a:cubicBezTo>
                      <a:pt x="808" y="118"/>
                      <a:pt x="806" y="118"/>
                      <a:pt x="805" y="118"/>
                    </a:cubicBezTo>
                    <a:cubicBezTo>
                      <a:pt x="803" y="118"/>
                      <a:pt x="801" y="118"/>
                      <a:pt x="799" y="117"/>
                    </a:cubicBezTo>
                    <a:cubicBezTo>
                      <a:pt x="797" y="116"/>
                      <a:pt x="794" y="115"/>
                      <a:pt x="792" y="113"/>
                    </a:cubicBezTo>
                    <a:cubicBezTo>
                      <a:pt x="791" y="111"/>
                      <a:pt x="789" y="109"/>
                      <a:pt x="787" y="107"/>
                    </a:cubicBezTo>
                    <a:cubicBezTo>
                      <a:pt x="786" y="106"/>
                      <a:pt x="784" y="104"/>
                      <a:pt x="782" y="102"/>
                    </a:cubicBezTo>
                    <a:cubicBezTo>
                      <a:pt x="780" y="99"/>
                      <a:pt x="777" y="98"/>
                      <a:pt x="775" y="98"/>
                    </a:cubicBezTo>
                    <a:cubicBezTo>
                      <a:pt x="772" y="98"/>
                      <a:pt x="769" y="100"/>
                      <a:pt x="767" y="102"/>
                    </a:cubicBezTo>
                    <a:cubicBezTo>
                      <a:pt x="764" y="106"/>
                      <a:pt x="762" y="109"/>
                      <a:pt x="761" y="113"/>
                    </a:cubicBezTo>
                    <a:cubicBezTo>
                      <a:pt x="760" y="115"/>
                      <a:pt x="759" y="116"/>
                      <a:pt x="759" y="117"/>
                    </a:cubicBezTo>
                    <a:cubicBezTo>
                      <a:pt x="757" y="121"/>
                      <a:pt x="756" y="125"/>
                      <a:pt x="755" y="129"/>
                    </a:cubicBezTo>
                    <a:cubicBezTo>
                      <a:pt x="755" y="133"/>
                      <a:pt x="752" y="136"/>
                      <a:pt x="748" y="138"/>
                    </a:cubicBezTo>
                    <a:cubicBezTo>
                      <a:pt x="745" y="139"/>
                      <a:pt x="742" y="142"/>
                      <a:pt x="740" y="143"/>
                    </a:cubicBezTo>
                    <a:cubicBezTo>
                      <a:pt x="739" y="144"/>
                      <a:pt x="739" y="144"/>
                      <a:pt x="739" y="144"/>
                    </a:cubicBezTo>
                    <a:cubicBezTo>
                      <a:pt x="739" y="144"/>
                      <a:pt x="739" y="144"/>
                      <a:pt x="739" y="144"/>
                    </a:cubicBezTo>
                    <a:cubicBezTo>
                      <a:pt x="736" y="146"/>
                      <a:pt x="733" y="149"/>
                      <a:pt x="731" y="152"/>
                    </a:cubicBezTo>
                    <a:cubicBezTo>
                      <a:pt x="728" y="158"/>
                      <a:pt x="728" y="158"/>
                      <a:pt x="726" y="158"/>
                    </a:cubicBezTo>
                    <a:cubicBezTo>
                      <a:pt x="724" y="158"/>
                      <a:pt x="722" y="157"/>
                      <a:pt x="720" y="157"/>
                    </a:cubicBezTo>
                    <a:cubicBezTo>
                      <a:pt x="718" y="156"/>
                      <a:pt x="717" y="156"/>
                      <a:pt x="715" y="156"/>
                    </a:cubicBezTo>
                    <a:cubicBezTo>
                      <a:pt x="714" y="155"/>
                      <a:pt x="712" y="155"/>
                      <a:pt x="711" y="154"/>
                    </a:cubicBezTo>
                    <a:cubicBezTo>
                      <a:pt x="710" y="154"/>
                      <a:pt x="709" y="154"/>
                      <a:pt x="708" y="154"/>
                    </a:cubicBezTo>
                    <a:cubicBezTo>
                      <a:pt x="705" y="154"/>
                      <a:pt x="703" y="155"/>
                      <a:pt x="701" y="157"/>
                    </a:cubicBezTo>
                    <a:cubicBezTo>
                      <a:pt x="700" y="159"/>
                      <a:pt x="699" y="161"/>
                      <a:pt x="701" y="165"/>
                    </a:cubicBezTo>
                    <a:cubicBezTo>
                      <a:pt x="701" y="168"/>
                      <a:pt x="702" y="170"/>
                      <a:pt x="704" y="173"/>
                    </a:cubicBezTo>
                    <a:cubicBezTo>
                      <a:pt x="705" y="174"/>
                      <a:pt x="705" y="174"/>
                      <a:pt x="705" y="174"/>
                    </a:cubicBezTo>
                    <a:cubicBezTo>
                      <a:pt x="706" y="176"/>
                      <a:pt x="708" y="179"/>
                      <a:pt x="709" y="181"/>
                    </a:cubicBezTo>
                    <a:cubicBezTo>
                      <a:pt x="706" y="182"/>
                      <a:pt x="705" y="185"/>
                      <a:pt x="705" y="187"/>
                    </a:cubicBezTo>
                    <a:cubicBezTo>
                      <a:pt x="703" y="191"/>
                      <a:pt x="701" y="196"/>
                      <a:pt x="698" y="199"/>
                    </a:cubicBezTo>
                    <a:cubicBezTo>
                      <a:pt x="698" y="199"/>
                      <a:pt x="698" y="200"/>
                      <a:pt x="698" y="200"/>
                    </a:cubicBezTo>
                    <a:cubicBezTo>
                      <a:pt x="694" y="201"/>
                      <a:pt x="694" y="203"/>
                      <a:pt x="694" y="205"/>
                    </a:cubicBezTo>
                    <a:cubicBezTo>
                      <a:pt x="694" y="206"/>
                      <a:pt x="694" y="206"/>
                      <a:pt x="693" y="208"/>
                    </a:cubicBezTo>
                    <a:cubicBezTo>
                      <a:pt x="693" y="209"/>
                      <a:pt x="692" y="210"/>
                      <a:pt x="692" y="212"/>
                    </a:cubicBezTo>
                    <a:cubicBezTo>
                      <a:pt x="691" y="214"/>
                      <a:pt x="690" y="216"/>
                      <a:pt x="687" y="217"/>
                    </a:cubicBezTo>
                    <a:cubicBezTo>
                      <a:pt x="683" y="218"/>
                      <a:pt x="680" y="218"/>
                      <a:pt x="677" y="218"/>
                    </a:cubicBezTo>
                    <a:cubicBezTo>
                      <a:pt x="670" y="218"/>
                      <a:pt x="665" y="217"/>
                      <a:pt x="659" y="213"/>
                    </a:cubicBezTo>
                    <a:cubicBezTo>
                      <a:pt x="654" y="210"/>
                      <a:pt x="648" y="206"/>
                      <a:pt x="642" y="201"/>
                    </a:cubicBezTo>
                    <a:cubicBezTo>
                      <a:pt x="636" y="196"/>
                      <a:pt x="631" y="194"/>
                      <a:pt x="625" y="194"/>
                    </a:cubicBezTo>
                    <a:cubicBezTo>
                      <a:pt x="620" y="194"/>
                      <a:pt x="615" y="196"/>
                      <a:pt x="609" y="202"/>
                    </a:cubicBezTo>
                    <a:cubicBezTo>
                      <a:pt x="608" y="202"/>
                      <a:pt x="607" y="203"/>
                      <a:pt x="607" y="205"/>
                    </a:cubicBezTo>
                    <a:cubicBezTo>
                      <a:pt x="606" y="204"/>
                      <a:pt x="606" y="204"/>
                      <a:pt x="606" y="204"/>
                    </a:cubicBezTo>
                    <a:cubicBezTo>
                      <a:pt x="605" y="204"/>
                      <a:pt x="604" y="205"/>
                      <a:pt x="603" y="205"/>
                    </a:cubicBezTo>
                    <a:cubicBezTo>
                      <a:pt x="595" y="209"/>
                      <a:pt x="588" y="214"/>
                      <a:pt x="583" y="218"/>
                    </a:cubicBezTo>
                    <a:cubicBezTo>
                      <a:pt x="580" y="220"/>
                      <a:pt x="578" y="220"/>
                      <a:pt x="576" y="220"/>
                    </a:cubicBezTo>
                    <a:cubicBezTo>
                      <a:pt x="574" y="220"/>
                      <a:pt x="572" y="220"/>
                      <a:pt x="570" y="218"/>
                    </a:cubicBezTo>
                    <a:cubicBezTo>
                      <a:pt x="563" y="213"/>
                      <a:pt x="555" y="210"/>
                      <a:pt x="547" y="208"/>
                    </a:cubicBezTo>
                    <a:cubicBezTo>
                      <a:pt x="546" y="207"/>
                      <a:pt x="546" y="207"/>
                      <a:pt x="546" y="207"/>
                    </a:cubicBezTo>
                    <a:cubicBezTo>
                      <a:pt x="545" y="207"/>
                      <a:pt x="545" y="207"/>
                      <a:pt x="545" y="207"/>
                    </a:cubicBezTo>
                    <a:cubicBezTo>
                      <a:pt x="541" y="206"/>
                      <a:pt x="537" y="205"/>
                      <a:pt x="532" y="205"/>
                    </a:cubicBezTo>
                    <a:cubicBezTo>
                      <a:pt x="529" y="205"/>
                      <a:pt x="526" y="205"/>
                      <a:pt x="523" y="206"/>
                    </a:cubicBezTo>
                    <a:cubicBezTo>
                      <a:pt x="518" y="208"/>
                      <a:pt x="508" y="212"/>
                      <a:pt x="506" y="224"/>
                    </a:cubicBezTo>
                    <a:cubicBezTo>
                      <a:pt x="506" y="228"/>
                      <a:pt x="505" y="232"/>
                      <a:pt x="502" y="237"/>
                    </a:cubicBezTo>
                    <a:cubicBezTo>
                      <a:pt x="502" y="237"/>
                      <a:pt x="502" y="237"/>
                      <a:pt x="502" y="237"/>
                    </a:cubicBezTo>
                    <a:cubicBezTo>
                      <a:pt x="501" y="239"/>
                      <a:pt x="501" y="241"/>
                      <a:pt x="500" y="243"/>
                    </a:cubicBezTo>
                    <a:cubicBezTo>
                      <a:pt x="499" y="243"/>
                      <a:pt x="499" y="243"/>
                      <a:pt x="499" y="243"/>
                    </a:cubicBezTo>
                    <a:cubicBezTo>
                      <a:pt x="498" y="243"/>
                      <a:pt x="497" y="243"/>
                      <a:pt x="496" y="243"/>
                    </a:cubicBezTo>
                    <a:cubicBezTo>
                      <a:pt x="495" y="243"/>
                      <a:pt x="495" y="243"/>
                      <a:pt x="495" y="243"/>
                    </a:cubicBezTo>
                    <a:cubicBezTo>
                      <a:pt x="494" y="243"/>
                      <a:pt x="494" y="243"/>
                      <a:pt x="494" y="243"/>
                    </a:cubicBezTo>
                    <a:cubicBezTo>
                      <a:pt x="492" y="243"/>
                      <a:pt x="492" y="243"/>
                      <a:pt x="492" y="243"/>
                    </a:cubicBezTo>
                    <a:cubicBezTo>
                      <a:pt x="487" y="243"/>
                      <a:pt x="481" y="243"/>
                      <a:pt x="476" y="250"/>
                    </a:cubicBezTo>
                    <a:cubicBezTo>
                      <a:pt x="473" y="255"/>
                      <a:pt x="467" y="256"/>
                      <a:pt x="460" y="257"/>
                    </a:cubicBezTo>
                    <a:cubicBezTo>
                      <a:pt x="459" y="257"/>
                      <a:pt x="459" y="257"/>
                      <a:pt x="459" y="257"/>
                    </a:cubicBezTo>
                    <a:cubicBezTo>
                      <a:pt x="458" y="257"/>
                      <a:pt x="458" y="257"/>
                      <a:pt x="457" y="257"/>
                    </a:cubicBezTo>
                    <a:cubicBezTo>
                      <a:pt x="456" y="257"/>
                      <a:pt x="454" y="257"/>
                      <a:pt x="453" y="256"/>
                    </a:cubicBezTo>
                    <a:cubicBezTo>
                      <a:pt x="450" y="253"/>
                      <a:pt x="446" y="251"/>
                      <a:pt x="441" y="251"/>
                    </a:cubicBezTo>
                    <a:cubicBezTo>
                      <a:pt x="440" y="251"/>
                      <a:pt x="440" y="251"/>
                      <a:pt x="440" y="251"/>
                    </a:cubicBezTo>
                    <a:cubicBezTo>
                      <a:pt x="439" y="251"/>
                      <a:pt x="439" y="251"/>
                      <a:pt x="438" y="251"/>
                    </a:cubicBezTo>
                    <a:cubicBezTo>
                      <a:pt x="434" y="251"/>
                      <a:pt x="430" y="251"/>
                      <a:pt x="426" y="250"/>
                    </a:cubicBezTo>
                    <a:cubicBezTo>
                      <a:pt x="422" y="248"/>
                      <a:pt x="418" y="247"/>
                      <a:pt x="414" y="247"/>
                    </a:cubicBezTo>
                    <a:cubicBezTo>
                      <a:pt x="413" y="247"/>
                      <a:pt x="412" y="248"/>
                      <a:pt x="412" y="248"/>
                    </a:cubicBezTo>
                    <a:cubicBezTo>
                      <a:pt x="411" y="248"/>
                      <a:pt x="411" y="248"/>
                      <a:pt x="410" y="248"/>
                    </a:cubicBezTo>
                    <a:cubicBezTo>
                      <a:pt x="408" y="248"/>
                      <a:pt x="405" y="247"/>
                      <a:pt x="403" y="244"/>
                    </a:cubicBezTo>
                    <a:cubicBezTo>
                      <a:pt x="401" y="242"/>
                      <a:pt x="398" y="241"/>
                      <a:pt x="397" y="241"/>
                    </a:cubicBezTo>
                    <a:cubicBezTo>
                      <a:pt x="395" y="241"/>
                      <a:pt x="394" y="242"/>
                      <a:pt x="392" y="243"/>
                    </a:cubicBezTo>
                    <a:cubicBezTo>
                      <a:pt x="391" y="244"/>
                      <a:pt x="390" y="245"/>
                      <a:pt x="389" y="246"/>
                    </a:cubicBezTo>
                    <a:cubicBezTo>
                      <a:pt x="387" y="247"/>
                      <a:pt x="387" y="247"/>
                      <a:pt x="387" y="247"/>
                    </a:cubicBezTo>
                    <a:cubicBezTo>
                      <a:pt x="382" y="251"/>
                      <a:pt x="384" y="256"/>
                      <a:pt x="385" y="258"/>
                    </a:cubicBezTo>
                    <a:cubicBezTo>
                      <a:pt x="386" y="259"/>
                      <a:pt x="386" y="259"/>
                      <a:pt x="387" y="260"/>
                    </a:cubicBezTo>
                    <a:cubicBezTo>
                      <a:pt x="387" y="260"/>
                      <a:pt x="386" y="261"/>
                      <a:pt x="386" y="261"/>
                    </a:cubicBezTo>
                    <a:cubicBezTo>
                      <a:pt x="385" y="261"/>
                      <a:pt x="384" y="261"/>
                      <a:pt x="382" y="261"/>
                    </a:cubicBezTo>
                    <a:cubicBezTo>
                      <a:pt x="376" y="261"/>
                      <a:pt x="369" y="259"/>
                      <a:pt x="366" y="255"/>
                    </a:cubicBezTo>
                    <a:cubicBezTo>
                      <a:pt x="365" y="254"/>
                      <a:pt x="363" y="251"/>
                      <a:pt x="359" y="251"/>
                    </a:cubicBezTo>
                    <a:cubicBezTo>
                      <a:pt x="358" y="251"/>
                      <a:pt x="356" y="251"/>
                      <a:pt x="355" y="252"/>
                    </a:cubicBezTo>
                    <a:cubicBezTo>
                      <a:pt x="352" y="254"/>
                      <a:pt x="350" y="256"/>
                      <a:pt x="348" y="259"/>
                    </a:cubicBezTo>
                    <a:cubicBezTo>
                      <a:pt x="345" y="263"/>
                      <a:pt x="342" y="267"/>
                      <a:pt x="339" y="271"/>
                    </a:cubicBezTo>
                    <a:cubicBezTo>
                      <a:pt x="338" y="275"/>
                      <a:pt x="336" y="277"/>
                      <a:pt x="334" y="280"/>
                    </a:cubicBezTo>
                    <a:cubicBezTo>
                      <a:pt x="332" y="283"/>
                      <a:pt x="331" y="284"/>
                      <a:pt x="330" y="284"/>
                    </a:cubicBezTo>
                    <a:cubicBezTo>
                      <a:pt x="330" y="284"/>
                      <a:pt x="330" y="284"/>
                      <a:pt x="330" y="283"/>
                    </a:cubicBezTo>
                    <a:cubicBezTo>
                      <a:pt x="329" y="283"/>
                      <a:pt x="328" y="283"/>
                      <a:pt x="327" y="283"/>
                    </a:cubicBezTo>
                    <a:cubicBezTo>
                      <a:pt x="322" y="283"/>
                      <a:pt x="318" y="286"/>
                      <a:pt x="316" y="290"/>
                    </a:cubicBezTo>
                    <a:cubicBezTo>
                      <a:pt x="316" y="290"/>
                      <a:pt x="315" y="290"/>
                      <a:pt x="315" y="290"/>
                    </a:cubicBezTo>
                    <a:cubicBezTo>
                      <a:pt x="314" y="289"/>
                      <a:pt x="313" y="288"/>
                      <a:pt x="313" y="287"/>
                    </a:cubicBezTo>
                    <a:cubicBezTo>
                      <a:pt x="312" y="285"/>
                      <a:pt x="311" y="282"/>
                      <a:pt x="311" y="279"/>
                    </a:cubicBezTo>
                    <a:cubicBezTo>
                      <a:pt x="310" y="278"/>
                      <a:pt x="310" y="276"/>
                      <a:pt x="310" y="275"/>
                    </a:cubicBezTo>
                    <a:cubicBezTo>
                      <a:pt x="309" y="271"/>
                      <a:pt x="306" y="268"/>
                      <a:pt x="302" y="268"/>
                    </a:cubicBezTo>
                    <a:cubicBezTo>
                      <a:pt x="302" y="268"/>
                      <a:pt x="301" y="268"/>
                      <a:pt x="301" y="268"/>
                    </a:cubicBezTo>
                    <a:cubicBezTo>
                      <a:pt x="299" y="268"/>
                      <a:pt x="298" y="269"/>
                      <a:pt x="297" y="271"/>
                    </a:cubicBezTo>
                    <a:cubicBezTo>
                      <a:pt x="296" y="270"/>
                      <a:pt x="295" y="269"/>
                      <a:pt x="294" y="269"/>
                    </a:cubicBezTo>
                    <a:cubicBezTo>
                      <a:pt x="293" y="268"/>
                      <a:pt x="292" y="268"/>
                      <a:pt x="292" y="268"/>
                    </a:cubicBezTo>
                    <a:cubicBezTo>
                      <a:pt x="289" y="268"/>
                      <a:pt x="287" y="270"/>
                      <a:pt x="287" y="271"/>
                    </a:cubicBezTo>
                    <a:cubicBezTo>
                      <a:pt x="286" y="271"/>
                      <a:pt x="285" y="272"/>
                      <a:pt x="284" y="274"/>
                    </a:cubicBezTo>
                    <a:cubicBezTo>
                      <a:pt x="282" y="277"/>
                      <a:pt x="280" y="279"/>
                      <a:pt x="276" y="279"/>
                    </a:cubicBezTo>
                    <a:cubicBezTo>
                      <a:pt x="276" y="279"/>
                      <a:pt x="276" y="279"/>
                      <a:pt x="276" y="279"/>
                    </a:cubicBezTo>
                    <a:cubicBezTo>
                      <a:pt x="275" y="279"/>
                      <a:pt x="275" y="279"/>
                      <a:pt x="275" y="279"/>
                    </a:cubicBezTo>
                    <a:cubicBezTo>
                      <a:pt x="267" y="279"/>
                      <a:pt x="263" y="285"/>
                      <a:pt x="260" y="289"/>
                    </a:cubicBezTo>
                    <a:cubicBezTo>
                      <a:pt x="259" y="290"/>
                      <a:pt x="259" y="290"/>
                      <a:pt x="259" y="290"/>
                    </a:cubicBezTo>
                    <a:cubicBezTo>
                      <a:pt x="258" y="290"/>
                      <a:pt x="258" y="291"/>
                      <a:pt x="257" y="292"/>
                    </a:cubicBezTo>
                    <a:cubicBezTo>
                      <a:pt x="256" y="293"/>
                      <a:pt x="255" y="295"/>
                      <a:pt x="253" y="296"/>
                    </a:cubicBezTo>
                    <a:cubicBezTo>
                      <a:pt x="252" y="297"/>
                      <a:pt x="251" y="298"/>
                      <a:pt x="250" y="299"/>
                    </a:cubicBezTo>
                    <a:cubicBezTo>
                      <a:pt x="249" y="300"/>
                      <a:pt x="248" y="301"/>
                      <a:pt x="248" y="304"/>
                    </a:cubicBezTo>
                    <a:cubicBezTo>
                      <a:pt x="248" y="305"/>
                      <a:pt x="248" y="307"/>
                      <a:pt x="250" y="308"/>
                    </a:cubicBezTo>
                    <a:cubicBezTo>
                      <a:pt x="251" y="309"/>
                      <a:pt x="251" y="309"/>
                      <a:pt x="252" y="309"/>
                    </a:cubicBezTo>
                    <a:cubicBezTo>
                      <a:pt x="252" y="314"/>
                      <a:pt x="254" y="317"/>
                      <a:pt x="256" y="321"/>
                    </a:cubicBezTo>
                    <a:cubicBezTo>
                      <a:pt x="256" y="321"/>
                      <a:pt x="256" y="321"/>
                      <a:pt x="256" y="321"/>
                    </a:cubicBezTo>
                    <a:cubicBezTo>
                      <a:pt x="255" y="321"/>
                      <a:pt x="255" y="321"/>
                      <a:pt x="255" y="321"/>
                    </a:cubicBezTo>
                    <a:cubicBezTo>
                      <a:pt x="255" y="321"/>
                      <a:pt x="255" y="321"/>
                      <a:pt x="255" y="321"/>
                    </a:cubicBezTo>
                    <a:cubicBezTo>
                      <a:pt x="247" y="321"/>
                      <a:pt x="241" y="325"/>
                      <a:pt x="236" y="329"/>
                    </a:cubicBezTo>
                    <a:cubicBezTo>
                      <a:pt x="235" y="330"/>
                      <a:pt x="233" y="330"/>
                      <a:pt x="232" y="330"/>
                    </a:cubicBezTo>
                    <a:cubicBezTo>
                      <a:pt x="229" y="330"/>
                      <a:pt x="227" y="332"/>
                      <a:pt x="226" y="333"/>
                    </a:cubicBezTo>
                    <a:cubicBezTo>
                      <a:pt x="226" y="333"/>
                      <a:pt x="226" y="333"/>
                      <a:pt x="226" y="333"/>
                    </a:cubicBezTo>
                    <a:cubicBezTo>
                      <a:pt x="224" y="334"/>
                      <a:pt x="223" y="336"/>
                      <a:pt x="223" y="337"/>
                    </a:cubicBezTo>
                    <a:cubicBezTo>
                      <a:pt x="223" y="338"/>
                      <a:pt x="222" y="338"/>
                      <a:pt x="222" y="338"/>
                    </a:cubicBezTo>
                    <a:cubicBezTo>
                      <a:pt x="218" y="339"/>
                      <a:pt x="217" y="342"/>
                      <a:pt x="216" y="344"/>
                    </a:cubicBezTo>
                    <a:cubicBezTo>
                      <a:pt x="215" y="346"/>
                      <a:pt x="213" y="348"/>
                      <a:pt x="211" y="349"/>
                    </a:cubicBezTo>
                    <a:cubicBezTo>
                      <a:pt x="209" y="350"/>
                      <a:pt x="208" y="351"/>
                      <a:pt x="207" y="352"/>
                    </a:cubicBezTo>
                    <a:cubicBezTo>
                      <a:pt x="207" y="352"/>
                      <a:pt x="207" y="352"/>
                      <a:pt x="207" y="352"/>
                    </a:cubicBezTo>
                    <a:cubicBezTo>
                      <a:pt x="206" y="353"/>
                      <a:pt x="205" y="353"/>
                      <a:pt x="205" y="353"/>
                    </a:cubicBezTo>
                    <a:cubicBezTo>
                      <a:pt x="204" y="354"/>
                      <a:pt x="203" y="354"/>
                      <a:pt x="203" y="354"/>
                    </a:cubicBezTo>
                    <a:cubicBezTo>
                      <a:pt x="200" y="356"/>
                      <a:pt x="198" y="357"/>
                      <a:pt x="196" y="357"/>
                    </a:cubicBezTo>
                    <a:cubicBezTo>
                      <a:pt x="195" y="357"/>
                      <a:pt x="195" y="357"/>
                      <a:pt x="194" y="357"/>
                    </a:cubicBezTo>
                    <a:cubicBezTo>
                      <a:pt x="193" y="357"/>
                      <a:pt x="193" y="357"/>
                      <a:pt x="192" y="357"/>
                    </a:cubicBezTo>
                    <a:cubicBezTo>
                      <a:pt x="190" y="357"/>
                      <a:pt x="188" y="358"/>
                      <a:pt x="187" y="359"/>
                    </a:cubicBezTo>
                    <a:cubicBezTo>
                      <a:pt x="187" y="359"/>
                      <a:pt x="187" y="360"/>
                      <a:pt x="187" y="360"/>
                    </a:cubicBezTo>
                    <a:cubicBezTo>
                      <a:pt x="187" y="360"/>
                      <a:pt x="187" y="360"/>
                      <a:pt x="186" y="360"/>
                    </a:cubicBezTo>
                    <a:cubicBezTo>
                      <a:pt x="185" y="360"/>
                      <a:pt x="184" y="360"/>
                      <a:pt x="182" y="360"/>
                    </a:cubicBezTo>
                    <a:cubicBezTo>
                      <a:pt x="181" y="359"/>
                      <a:pt x="180" y="358"/>
                      <a:pt x="178" y="358"/>
                    </a:cubicBezTo>
                    <a:cubicBezTo>
                      <a:pt x="177" y="358"/>
                      <a:pt x="176" y="358"/>
                      <a:pt x="175" y="359"/>
                    </a:cubicBezTo>
                    <a:cubicBezTo>
                      <a:pt x="174" y="359"/>
                      <a:pt x="173" y="359"/>
                      <a:pt x="173" y="360"/>
                    </a:cubicBezTo>
                    <a:cubicBezTo>
                      <a:pt x="169" y="361"/>
                      <a:pt x="164" y="363"/>
                      <a:pt x="161" y="367"/>
                    </a:cubicBezTo>
                    <a:cubicBezTo>
                      <a:pt x="159" y="369"/>
                      <a:pt x="158" y="370"/>
                      <a:pt x="157" y="370"/>
                    </a:cubicBezTo>
                    <a:cubicBezTo>
                      <a:pt x="157" y="370"/>
                      <a:pt x="157" y="370"/>
                      <a:pt x="156" y="370"/>
                    </a:cubicBezTo>
                    <a:cubicBezTo>
                      <a:pt x="156" y="370"/>
                      <a:pt x="155" y="370"/>
                      <a:pt x="154" y="370"/>
                    </a:cubicBezTo>
                    <a:cubicBezTo>
                      <a:pt x="151" y="370"/>
                      <a:pt x="149" y="372"/>
                      <a:pt x="148" y="373"/>
                    </a:cubicBezTo>
                    <a:cubicBezTo>
                      <a:pt x="146" y="375"/>
                      <a:pt x="146" y="377"/>
                      <a:pt x="146" y="381"/>
                    </a:cubicBezTo>
                    <a:cubicBezTo>
                      <a:pt x="146" y="381"/>
                      <a:pt x="146" y="382"/>
                      <a:pt x="146" y="383"/>
                    </a:cubicBezTo>
                    <a:cubicBezTo>
                      <a:pt x="146" y="383"/>
                      <a:pt x="146" y="384"/>
                      <a:pt x="146" y="384"/>
                    </a:cubicBezTo>
                    <a:cubicBezTo>
                      <a:pt x="146" y="384"/>
                      <a:pt x="146" y="384"/>
                      <a:pt x="146" y="384"/>
                    </a:cubicBezTo>
                    <a:cubicBezTo>
                      <a:pt x="143" y="385"/>
                      <a:pt x="142" y="387"/>
                      <a:pt x="142" y="388"/>
                    </a:cubicBezTo>
                    <a:cubicBezTo>
                      <a:pt x="140" y="394"/>
                      <a:pt x="138" y="398"/>
                      <a:pt x="135" y="403"/>
                    </a:cubicBezTo>
                    <a:cubicBezTo>
                      <a:pt x="135" y="405"/>
                      <a:pt x="135" y="406"/>
                      <a:pt x="136" y="408"/>
                    </a:cubicBezTo>
                    <a:cubicBezTo>
                      <a:pt x="136" y="409"/>
                      <a:pt x="137" y="409"/>
                      <a:pt x="139" y="409"/>
                    </a:cubicBezTo>
                    <a:cubicBezTo>
                      <a:pt x="136" y="412"/>
                      <a:pt x="134" y="416"/>
                      <a:pt x="136" y="421"/>
                    </a:cubicBezTo>
                    <a:cubicBezTo>
                      <a:pt x="137" y="422"/>
                      <a:pt x="137" y="424"/>
                      <a:pt x="136" y="425"/>
                    </a:cubicBezTo>
                    <a:cubicBezTo>
                      <a:pt x="136" y="424"/>
                      <a:pt x="135" y="424"/>
                      <a:pt x="134" y="423"/>
                    </a:cubicBezTo>
                    <a:cubicBezTo>
                      <a:pt x="133" y="423"/>
                      <a:pt x="132" y="423"/>
                      <a:pt x="131" y="423"/>
                    </a:cubicBezTo>
                    <a:cubicBezTo>
                      <a:pt x="128" y="423"/>
                      <a:pt x="125" y="426"/>
                      <a:pt x="125" y="429"/>
                    </a:cubicBezTo>
                    <a:cubicBezTo>
                      <a:pt x="125" y="430"/>
                      <a:pt x="124" y="431"/>
                      <a:pt x="120" y="432"/>
                    </a:cubicBezTo>
                    <a:cubicBezTo>
                      <a:pt x="118" y="432"/>
                      <a:pt x="117" y="432"/>
                      <a:pt x="116" y="432"/>
                    </a:cubicBezTo>
                    <a:cubicBezTo>
                      <a:pt x="110" y="432"/>
                      <a:pt x="106" y="431"/>
                      <a:pt x="103" y="427"/>
                    </a:cubicBezTo>
                    <a:cubicBezTo>
                      <a:pt x="101" y="425"/>
                      <a:pt x="98" y="424"/>
                      <a:pt x="96" y="424"/>
                    </a:cubicBezTo>
                    <a:cubicBezTo>
                      <a:pt x="94" y="424"/>
                      <a:pt x="92" y="425"/>
                      <a:pt x="90" y="426"/>
                    </a:cubicBezTo>
                    <a:cubicBezTo>
                      <a:pt x="88" y="428"/>
                      <a:pt x="85" y="429"/>
                      <a:pt x="83" y="430"/>
                    </a:cubicBezTo>
                    <a:cubicBezTo>
                      <a:pt x="80" y="432"/>
                      <a:pt x="76" y="433"/>
                      <a:pt x="71" y="433"/>
                    </a:cubicBezTo>
                    <a:cubicBezTo>
                      <a:pt x="70" y="433"/>
                      <a:pt x="70" y="433"/>
                      <a:pt x="70" y="433"/>
                    </a:cubicBezTo>
                    <a:cubicBezTo>
                      <a:pt x="69" y="433"/>
                      <a:pt x="69" y="433"/>
                      <a:pt x="68" y="433"/>
                    </a:cubicBezTo>
                    <a:cubicBezTo>
                      <a:pt x="68" y="433"/>
                      <a:pt x="67" y="433"/>
                      <a:pt x="67" y="433"/>
                    </a:cubicBezTo>
                    <a:cubicBezTo>
                      <a:pt x="66" y="433"/>
                      <a:pt x="65" y="433"/>
                      <a:pt x="65" y="433"/>
                    </a:cubicBezTo>
                    <a:cubicBezTo>
                      <a:pt x="62" y="433"/>
                      <a:pt x="60" y="433"/>
                      <a:pt x="57" y="434"/>
                    </a:cubicBezTo>
                    <a:cubicBezTo>
                      <a:pt x="52" y="436"/>
                      <a:pt x="47" y="437"/>
                      <a:pt x="42" y="438"/>
                    </a:cubicBezTo>
                    <a:cubicBezTo>
                      <a:pt x="41" y="439"/>
                      <a:pt x="40" y="439"/>
                      <a:pt x="39" y="439"/>
                    </a:cubicBezTo>
                    <a:cubicBezTo>
                      <a:pt x="37" y="439"/>
                      <a:pt x="35" y="438"/>
                      <a:pt x="32" y="434"/>
                    </a:cubicBezTo>
                    <a:cubicBezTo>
                      <a:pt x="32" y="434"/>
                      <a:pt x="32" y="434"/>
                      <a:pt x="32" y="433"/>
                    </a:cubicBezTo>
                    <a:cubicBezTo>
                      <a:pt x="31" y="431"/>
                      <a:pt x="28" y="428"/>
                      <a:pt x="24" y="428"/>
                    </a:cubicBezTo>
                    <a:cubicBezTo>
                      <a:pt x="23" y="428"/>
                      <a:pt x="22" y="428"/>
                      <a:pt x="20" y="429"/>
                    </a:cubicBezTo>
                    <a:cubicBezTo>
                      <a:pt x="16" y="432"/>
                      <a:pt x="13" y="436"/>
                      <a:pt x="13" y="440"/>
                    </a:cubicBezTo>
                    <a:cubicBezTo>
                      <a:pt x="12" y="443"/>
                      <a:pt x="12" y="445"/>
                      <a:pt x="10" y="448"/>
                    </a:cubicBezTo>
                    <a:cubicBezTo>
                      <a:pt x="3" y="459"/>
                      <a:pt x="0" y="471"/>
                      <a:pt x="3" y="483"/>
                    </a:cubicBezTo>
                    <a:cubicBezTo>
                      <a:pt x="3" y="484"/>
                      <a:pt x="3" y="484"/>
                      <a:pt x="3" y="484"/>
                    </a:cubicBezTo>
                    <a:cubicBezTo>
                      <a:pt x="3" y="485"/>
                      <a:pt x="3" y="486"/>
                      <a:pt x="3" y="487"/>
                    </a:cubicBezTo>
                    <a:cubicBezTo>
                      <a:pt x="4" y="487"/>
                      <a:pt x="4" y="488"/>
                      <a:pt x="4" y="489"/>
                    </a:cubicBezTo>
                    <a:cubicBezTo>
                      <a:pt x="4" y="496"/>
                      <a:pt x="6" y="502"/>
                      <a:pt x="10" y="508"/>
                    </a:cubicBezTo>
                    <a:cubicBezTo>
                      <a:pt x="11" y="509"/>
                      <a:pt x="12" y="510"/>
                      <a:pt x="13" y="512"/>
                    </a:cubicBezTo>
                    <a:cubicBezTo>
                      <a:pt x="14" y="513"/>
                      <a:pt x="16" y="515"/>
                      <a:pt x="16" y="516"/>
                    </a:cubicBezTo>
                    <a:cubicBezTo>
                      <a:pt x="17" y="521"/>
                      <a:pt x="20" y="525"/>
                      <a:pt x="22" y="529"/>
                    </a:cubicBezTo>
                    <a:cubicBezTo>
                      <a:pt x="25" y="534"/>
                      <a:pt x="27" y="538"/>
                      <a:pt x="28" y="544"/>
                    </a:cubicBezTo>
                    <a:cubicBezTo>
                      <a:pt x="28" y="545"/>
                      <a:pt x="28" y="547"/>
                      <a:pt x="31" y="547"/>
                    </a:cubicBezTo>
                    <a:cubicBezTo>
                      <a:pt x="32" y="547"/>
                      <a:pt x="32" y="548"/>
                      <a:pt x="32" y="548"/>
                    </a:cubicBezTo>
                    <a:cubicBezTo>
                      <a:pt x="33" y="548"/>
                      <a:pt x="34" y="547"/>
                      <a:pt x="34" y="547"/>
                    </a:cubicBezTo>
                    <a:cubicBezTo>
                      <a:pt x="35" y="547"/>
                      <a:pt x="36" y="546"/>
                      <a:pt x="36" y="545"/>
                    </a:cubicBezTo>
                    <a:cubicBezTo>
                      <a:pt x="36" y="544"/>
                      <a:pt x="36" y="544"/>
                      <a:pt x="37" y="544"/>
                    </a:cubicBezTo>
                    <a:cubicBezTo>
                      <a:pt x="37" y="544"/>
                      <a:pt x="39" y="545"/>
                      <a:pt x="40" y="545"/>
                    </a:cubicBezTo>
                    <a:cubicBezTo>
                      <a:pt x="40" y="545"/>
                      <a:pt x="40" y="545"/>
                      <a:pt x="41" y="544"/>
                    </a:cubicBezTo>
                    <a:cubicBezTo>
                      <a:pt x="42" y="546"/>
                      <a:pt x="43" y="548"/>
                      <a:pt x="46" y="548"/>
                    </a:cubicBezTo>
                    <a:cubicBezTo>
                      <a:pt x="48" y="548"/>
                      <a:pt x="49" y="547"/>
                      <a:pt x="50" y="546"/>
                    </a:cubicBezTo>
                    <a:cubicBezTo>
                      <a:pt x="51" y="546"/>
                      <a:pt x="52" y="546"/>
                      <a:pt x="52" y="546"/>
                    </a:cubicBezTo>
                    <a:cubicBezTo>
                      <a:pt x="57" y="546"/>
                      <a:pt x="59" y="542"/>
                      <a:pt x="60" y="539"/>
                    </a:cubicBezTo>
                    <a:cubicBezTo>
                      <a:pt x="60" y="539"/>
                      <a:pt x="60" y="539"/>
                      <a:pt x="61" y="538"/>
                    </a:cubicBezTo>
                    <a:cubicBezTo>
                      <a:pt x="63" y="534"/>
                      <a:pt x="64" y="530"/>
                      <a:pt x="65" y="526"/>
                    </a:cubicBezTo>
                    <a:cubicBezTo>
                      <a:pt x="65" y="522"/>
                      <a:pt x="67" y="520"/>
                      <a:pt x="72" y="518"/>
                    </a:cubicBezTo>
                    <a:cubicBezTo>
                      <a:pt x="73" y="517"/>
                      <a:pt x="73" y="517"/>
                      <a:pt x="73" y="517"/>
                    </a:cubicBezTo>
                    <a:cubicBezTo>
                      <a:pt x="73" y="517"/>
                      <a:pt x="74" y="517"/>
                      <a:pt x="74" y="518"/>
                    </a:cubicBezTo>
                    <a:cubicBezTo>
                      <a:pt x="76" y="521"/>
                      <a:pt x="82" y="522"/>
                      <a:pt x="85" y="522"/>
                    </a:cubicBezTo>
                    <a:cubicBezTo>
                      <a:pt x="88" y="522"/>
                      <a:pt x="90" y="521"/>
                      <a:pt x="91" y="520"/>
                    </a:cubicBezTo>
                    <a:cubicBezTo>
                      <a:pt x="93" y="518"/>
                      <a:pt x="95" y="517"/>
                      <a:pt x="96" y="515"/>
                    </a:cubicBezTo>
                    <a:cubicBezTo>
                      <a:pt x="97" y="514"/>
                      <a:pt x="98" y="514"/>
                      <a:pt x="98" y="513"/>
                    </a:cubicBezTo>
                    <a:cubicBezTo>
                      <a:pt x="100" y="511"/>
                      <a:pt x="101" y="509"/>
                      <a:pt x="101" y="508"/>
                    </a:cubicBezTo>
                    <a:cubicBezTo>
                      <a:pt x="101" y="506"/>
                      <a:pt x="100" y="504"/>
                      <a:pt x="98" y="502"/>
                    </a:cubicBezTo>
                    <a:cubicBezTo>
                      <a:pt x="97" y="502"/>
                      <a:pt x="97" y="501"/>
                      <a:pt x="96" y="501"/>
                    </a:cubicBezTo>
                    <a:cubicBezTo>
                      <a:pt x="97" y="500"/>
                      <a:pt x="98" y="500"/>
                      <a:pt x="99" y="500"/>
                    </a:cubicBezTo>
                    <a:cubicBezTo>
                      <a:pt x="99" y="500"/>
                      <a:pt x="99" y="500"/>
                      <a:pt x="99" y="500"/>
                    </a:cubicBezTo>
                    <a:cubicBezTo>
                      <a:pt x="100" y="501"/>
                      <a:pt x="100" y="502"/>
                      <a:pt x="101" y="503"/>
                    </a:cubicBezTo>
                    <a:cubicBezTo>
                      <a:pt x="101" y="504"/>
                      <a:pt x="101" y="504"/>
                      <a:pt x="101" y="504"/>
                    </a:cubicBezTo>
                    <a:cubicBezTo>
                      <a:pt x="102" y="505"/>
                      <a:pt x="102" y="506"/>
                      <a:pt x="103" y="507"/>
                    </a:cubicBezTo>
                    <a:cubicBezTo>
                      <a:pt x="107" y="508"/>
                      <a:pt x="108" y="512"/>
                      <a:pt x="110" y="516"/>
                    </a:cubicBezTo>
                    <a:cubicBezTo>
                      <a:pt x="111" y="517"/>
                      <a:pt x="112" y="518"/>
                      <a:pt x="112" y="519"/>
                    </a:cubicBezTo>
                    <a:cubicBezTo>
                      <a:pt x="114" y="522"/>
                      <a:pt x="117" y="523"/>
                      <a:pt x="118" y="524"/>
                    </a:cubicBezTo>
                    <a:cubicBezTo>
                      <a:pt x="119" y="524"/>
                      <a:pt x="119" y="524"/>
                      <a:pt x="120" y="524"/>
                    </a:cubicBezTo>
                    <a:cubicBezTo>
                      <a:pt x="120" y="527"/>
                      <a:pt x="122" y="529"/>
                      <a:pt x="124" y="531"/>
                    </a:cubicBezTo>
                    <a:cubicBezTo>
                      <a:pt x="125" y="532"/>
                      <a:pt x="127" y="533"/>
                      <a:pt x="128" y="534"/>
                    </a:cubicBezTo>
                    <a:cubicBezTo>
                      <a:pt x="131" y="536"/>
                      <a:pt x="133" y="538"/>
                      <a:pt x="135" y="540"/>
                    </a:cubicBezTo>
                    <a:cubicBezTo>
                      <a:pt x="136" y="541"/>
                      <a:pt x="137" y="541"/>
                      <a:pt x="138" y="542"/>
                    </a:cubicBezTo>
                    <a:cubicBezTo>
                      <a:pt x="142" y="546"/>
                      <a:pt x="145" y="549"/>
                      <a:pt x="145" y="554"/>
                    </a:cubicBezTo>
                    <a:cubicBezTo>
                      <a:pt x="145" y="557"/>
                      <a:pt x="146" y="559"/>
                      <a:pt x="147" y="561"/>
                    </a:cubicBezTo>
                    <a:cubicBezTo>
                      <a:pt x="148" y="563"/>
                      <a:pt x="148" y="564"/>
                      <a:pt x="148" y="565"/>
                    </a:cubicBezTo>
                    <a:cubicBezTo>
                      <a:pt x="147" y="568"/>
                      <a:pt x="147" y="570"/>
                      <a:pt x="148" y="572"/>
                    </a:cubicBezTo>
                    <a:cubicBezTo>
                      <a:pt x="149" y="574"/>
                      <a:pt x="150" y="575"/>
                      <a:pt x="151" y="576"/>
                    </a:cubicBezTo>
                    <a:cubicBezTo>
                      <a:pt x="150" y="576"/>
                      <a:pt x="150" y="577"/>
                      <a:pt x="149" y="579"/>
                    </a:cubicBezTo>
                    <a:cubicBezTo>
                      <a:pt x="149" y="579"/>
                      <a:pt x="149" y="579"/>
                      <a:pt x="149" y="579"/>
                    </a:cubicBezTo>
                    <a:cubicBezTo>
                      <a:pt x="148" y="582"/>
                      <a:pt x="147" y="586"/>
                      <a:pt x="146" y="589"/>
                    </a:cubicBezTo>
                    <a:cubicBezTo>
                      <a:pt x="145" y="591"/>
                      <a:pt x="145" y="593"/>
                      <a:pt x="146" y="594"/>
                    </a:cubicBezTo>
                    <a:cubicBezTo>
                      <a:pt x="147" y="596"/>
                      <a:pt x="149" y="597"/>
                      <a:pt x="151" y="597"/>
                    </a:cubicBezTo>
                    <a:cubicBezTo>
                      <a:pt x="151" y="597"/>
                      <a:pt x="151" y="597"/>
                      <a:pt x="151" y="597"/>
                    </a:cubicBezTo>
                    <a:cubicBezTo>
                      <a:pt x="151" y="597"/>
                      <a:pt x="152" y="597"/>
                      <a:pt x="153" y="597"/>
                    </a:cubicBezTo>
                    <a:cubicBezTo>
                      <a:pt x="154" y="597"/>
                      <a:pt x="155" y="597"/>
                      <a:pt x="156" y="597"/>
                    </a:cubicBezTo>
                    <a:cubicBezTo>
                      <a:pt x="157" y="597"/>
                      <a:pt x="158" y="597"/>
                      <a:pt x="159" y="596"/>
                    </a:cubicBezTo>
                    <a:cubicBezTo>
                      <a:pt x="160" y="599"/>
                      <a:pt x="162" y="600"/>
                      <a:pt x="163" y="602"/>
                    </a:cubicBezTo>
                    <a:cubicBezTo>
                      <a:pt x="160" y="606"/>
                      <a:pt x="160" y="611"/>
                      <a:pt x="159" y="615"/>
                    </a:cubicBezTo>
                    <a:cubicBezTo>
                      <a:pt x="159" y="616"/>
                      <a:pt x="159" y="617"/>
                      <a:pt x="159" y="618"/>
                    </a:cubicBezTo>
                    <a:cubicBezTo>
                      <a:pt x="159" y="621"/>
                      <a:pt x="159" y="624"/>
                      <a:pt x="161" y="626"/>
                    </a:cubicBezTo>
                    <a:cubicBezTo>
                      <a:pt x="162" y="628"/>
                      <a:pt x="164" y="629"/>
                      <a:pt x="168" y="630"/>
                    </a:cubicBezTo>
                    <a:cubicBezTo>
                      <a:pt x="169" y="630"/>
                      <a:pt x="170" y="630"/>
                      <a:pt x="170" y="630"/>
                    </a:cubicBezTo>
                    <a:cubicBezTo>
                      <a:pt x="171" y="630"/>
                      <a:pt x="171" y="631"/>
                      <a:pt x="172" y="631"/>
                    </a:cubicBezTo>
                    <a:cubicBezTo>
                      <a:pt x="172" y="631"/>
                      <a:pt x="173" y="631"/>
                      <a:pt x="173" y="632"/>
                    </a:cubicBezTo>
                    <a:cubicBezTo>
                      <a:pt x="173" y="632"/>
                      <a:pt x="173" y="633"/>
                      <a:pt x="172" y="633"/>
                    </a:cubicBezTo>
                    <a:cubicBezTo>
                      <a:pt x="172" y="634"/>
                      <a:pt x="172" y="634"/>
                      <a:pt x="172" y="634"/>
                    </a:cubicBezTo>
                    <a:cubicBezTo>
                      <a:pt x="171" y="635"/>
                      <a:pt x="169" y="637"/>
                      <a:pt x="169" y="640"/>
                    </a:cubicBezTo>
                    <a:cubicBezTo>
                      <a:pt x="169" y="640"/>
                      <a:pt x="169" y="640"/>
                      <a:pt x="169" y="640"/>
                    </a:cubicBezTo>
                    <a:cubicBezTo>
                      <a:pt x="162" y="643"/>
                      <a:pt x="164" y="647"/>
                      <a:pt x="164" y="648"/>
                    </a:cubicBezTo>
                    <a:cubicBezTo>
                      <a:pt x="165" y="649"/>
                      <a:pt x="165" y="649"/>
                      <a:pt x="165" y="650"/>
                    </a:cubicBezTo>
                    <a:cubicBezTo>
                      <a:pt x="165" y="652"/>
                      <a:pt x="167" y="656"/>
                      <a:pt x="171" y="657"/>
                    </a:cubicBezTo>
                    <a:cubicBezTo>
                      <a:pt x="172" y="657"/>
                      <a:pt x="173" y="657"/>
                      <a:pt x="174" y="658"/>
                    </a:cubicBezTo>
                    <a:cubicBezTo>
                      <a:pt x="175" y="658"/>
                      <a:pt x="176" y="659"/>
                      <a:pt x="177" y="659"/>
                    </a:cubicBezTo>
                    <a:cubicBezTo>
                      <a:pt x="180" y="660"/>
                      <a:pt x="183" y="660"/>
                      <a:pt x="185" y="660"/>
                    </a:cubicBezTo>
                    <a:cubicBezTo>
                      <a:pt x="186" y="660"/>
                      <a:pt x="187" y="660"/>
                      <a:pt x="188" y="660"/>
                    </a:cubicBezTo>
                    <a:cubicBezTo>
                      <a:pt x="188" y="660"/>
                      <a:pt x="188" y="660"/>
                      <a:pt x="189" y="660"/>
                    </a:cubicBezTo>
                    <a:cubicBezTo>
                      <a:pt x="193" y="660"/>
                      <a:pt x="197" y="657"/>
                      <a:pt x="201" y="654"/>
                    </a:cubicBezTo>
                    <a:cubicBezTo>
                      <a:pt x="201" y="654"/>
                      <a:pt x="202" y="653"/>
                      <a:pt x="202" y="653"/>
                    </a:cubicBezTo>
                    <a:cubicBezTo>
                      <a:pt x="204" y="653"/>
                      <a:pt x="205" y="652"/>
                      <a:pt x="207" y="652"/>
                    </a:cubicBezTo>
                    <a:cubicBezTo>
                      <a:pt x="208" y="651"/>
                      <a:pt x="209" y="651"/>
                      <a:pt x="210" y="651"/>
                    </a:cubicBezTo>
                    <a:cubicBezTo>
                      <a:pt x="211" y="651"/>
                      <a:pt x="212" y="651"/>
                      <a:pt x="212" y="651"/>
                    </a:cubicBezTo>
                    <a:cubicBezTo>
                      <a:pt x="213" y="652"/>
                      <a:pt x="214" y="652"/>
                      <a:pt x="215" y="652"/>
                    </a:cubicBezTo>
                    <a:cubicBezTo>
                      <a:pt x="215" y="652"/>
                      <a:pt x="216" y="652"/>
                      <a:pt x="216" y="652"/>
                    </a:cubicBezTo>
                    <a:cubicBezTo>
                      <a:pt x="216" y="652"/>
                      <a:pt x="216" y="652"/>
                      <a:pt x="216" y="652"/>
                    </a:cubicBezTo>
                    <a:cubicBezTo>
                      <a:pt x="218" y="652"/>
                      <a:pt x="219" y="652"/>
                      <a:pt x="219" y="652"/>
                    </a:cubicBezTo>
                    <a:cubicBezTo>
                      <a:pt x="223" y="652"/>
                      <a:pt x="225" y="653"/>
                      <a:pt x="227" y="655"/>
                    </a:cubicBezTo>
                    <a:cubicBezTo>
                      <a:pt x="228" y="658"/>
                      <a:pt x="230" y="659"/>
                      <a:pt x="233" y="659"/>
                    </a:cubicBezTo>
                    <a:cubicBezTo>
                      <a:pt x="234" y="659"/>
                      <a:pt x="236" y="659"/>
                      <a:pt x="237" y="658"/>
                    </a:cubicBezTo>
                    <a:cubicBezTo>
                      <a:pt x="238" y="659"/>
                      <a:pt x="240" y="660"/>
                      <a:pt x="241" y="662"/>
                    </a:cubicBezTo>
                    <a:cubicBezTo>
                      <a:pt x="242" y="663"/>
                      <a:pt x="243" y="664"/>
                      <a:pt x="244" y="665"/>
                    </a:cubicBezTo>
                    <a:cubicBezTo>
                      <a:pt x="245" y="669"/>
                      <a:pt x="248" y="670"/>
                      <a:pt x="250" y="670"/>
                    </a:cubicBezTo>
                    <a:cubicBezTo>
                      <a:pt x="255" y="670"/>
                      <a:pt x="260" y="671"/>
                      <a:pt x="266" y="671"/>
                    </a:cubicBezTo>
                    <a:cubicBezTo>
                      <a:pt x="267" y="671"/>
                      <a:pt x="269" y="671"/>
                      <a:pt x="270" y="671"/>
                    </a:cubicBezTo>
                    <a:cubicBezTo>
                      <a:pt x="271" y="671"/>
                      <a:pt x="271" y="671"/>
                      <a:pt x="271" y="671"/>
                    </a:cubicBezTo>
                    <a:cubicBezTo>
                      <a:pt x="272" y="671"/>
                      <a:pt x="272" y="671"/>
                      <a:pt x="273" y="673"/>
                    </a:cubicBezTo>
                    <a:cubicBezTo>
                      <a:pt x="273" y="673"/>
                      <a:pt x="273" y="674"/>
                      <a:pt x="273" y="674"/>
                    </a:cubicBezTo>
                    <a:cubicBezTo>
                      <a:pt x="273" y="675"/>
                      <a:pt x="273" y="675"/>
                      <a:pt x="273" y="676"/>
                    </a:cubicBezTo>
                    <a:cubicBezTo>
                      <a:pt x="272" y="681"/>
                      <a:pt x="275" y="686"/>
                      <a:pt x="280" y="687"/>
                    </a:cubicBezTo>
                    <a:cubicBezTo>
                      <a:pt x="281" y="687"/>
                      <a:pt x="281" y="687"/>
                      <a:pt x="282" y="687"/>
                    </a:cubicBezTo>
                    <a:cubicBezTo>
                      <a:pt x="286" y="687"/>
                      <a:pt x="289" y="685"/>
                      <a:pt x="291" y="683"/>
                    </a:cubicBezTo>
                    <a:cubicBezTo>
                      <a:pt x="292" y="685"/>
                      <a:pt x="294" y="686"/>
                      <a:pt x="296" y="686"/>
                    </a:cubicBezTo>
                    <a:cubicBezTo>
                      <a:pt x="296" y="686"/>
                      <a:pt x="297" y="686"/>
                      <a:pt x="298" y="686"/>
                    </a:cubicBezTo>
                    <a:cubicBezTo>
                      <a:pt x="301" y="685"/>
                      <a:pt x="304" y="684"/>
                      <a:pt x="308" y="684"/>
                    </a:cubicBezTo>
                    <a:cubicBezTo>
                      <a:pt x="308" y="684"/>
                      <a:pt x="309" y="684"/>
                      <a:pt x="310" y="684"/>
                    </a:cubicBezTo>
                    <a:cubicBezTo>
                      <a:pt x="310" y="685"/>
                      <a:pt x="310" y="687"/>
                      <a:pt x="312" y="688"/>
                    </a:cubicBezTo>
                    <a:cubicBezTo>
                      <a:pt x="312" y="689"/>
                      <a:pt x="314" y="690"/>
                      <a:pt x="316" y="690"/>
                    </a:cubicBezTo>
                    <a:cubicBezTo>
                      <a:pt x="316" y="690"/>
                      <a:pt x="316" y="690"/>
                      <a:pt x="316" y="690"/>
                    </a:cubicBezTo>
                    <a:cubicBezTo>
                      <a:pt x="318" y="690"/>
                      <a:pt x="319" y="689"/>
                      <a:pt x="320" y="688"/>
                    </a:cubicBezTo>
                    <a:cubicBezTo>
                      <a:pt x="320" y="687"/>
                      <a:pt x="320" y="686"/>
                      <a:pt x="320" y="686"/>
                    </a:cubicBezTo>
                    <a:cubicBezTo>
                      <a:pt x="328" y="686"/>
                      <a:pt x="335" y="687"/>
                      <a:pt x="343" y="688"/>
                    </a:cubicBezTo>
                    <a:cubicBezTo>
                      <a:pt x="345" y="688"/>
                      <a:pt x="347" y="689"/>
                      <a:pt x="347" y="694"/>
                    </a:cubicBezTo>
                    <a:cubicBezTo>
                      <a:pt x="348" y="695"/>
                      <a:pt x="348" y="697"/>
                      <a:pt x="348" y="698"/>
                    </a:cubicBezTo>
                    <a:cubicBezTo>
                      <a:pt x="348" y="701"/>
                      <a:pt x="349" y="704"/>
                      <a:pt x="349" y="707"/>
                    </a:cubicBezTo>
                    <a:cubicBezTo>
                      <a:pt x="350" y="712"/>
                      <a:pt x="353" y="716"/>
                      <a:pt x="357" y="716"/>
                    </a:cubicBezTo>
                    <a:cubicBezTo>
                      <a:pt x="357" y="716"/>
                      <a:pt x="358" y="716"/>
                      <a:pt x="358" y="715"/>
                    </a:cubicBezTo>
                    <a:cubicBezTo>
                      <a:pt x="359" y="715"/>
                      <a:pt x="359" y="715"/>
                      <a:pt x="359" y="715"/>
                    </a:cubicBezTo>
                    <a:cubicBezTo>
                      <a:pt x="360" y="715"/>
                      <a:pt x="361" y="716"/>
                      <a:pt x="361" y="716"/>
                    </a:cubicBezTo>
                    <a:cubicBezTo>
                      <a:pt x="363" y="716"/>
                      <a:pt x="364" y="716"/>
                      <a:pt x="365" y="716"/>
                    </a:cubicBezTo>
                    <a:cubicBezTo>
                      <a:pt x="367" y="716"/>
                      <a:pt x="368" y="716"/>
                      <a:pt x="370" y="715"/>
                    </a:cubicBezTo>
                    <a:cubicBezTo>
                      <a:pt x="370" y="715"/>
                      <a:pt x="370" y="715"/>
                      <a:pt x="370" y="715"/>
                    </a:cubicBezTo>
                    <a:cubicBezTo>
                      <a:pt x="370" y="715"/>
                      <a:pt x="371" y="716"/>
                      <a:pt x="371" y="716"/>
                    </a:cubicBezTo>
                    <a:cubicBezTo>
                      <a:pt x="373" y="716"/>
                      <a:pt x="374" y="716"/>
                      <a:pt x="374" y="716"/>
                    </a:cubicBezTo>
                    <a:cubicBezTo>
                      <a:pt x="377" y="716"/>
                      <a:pt x="379" y="715"/>
                      <a:pt x="380" y="714"/>
                    </a:cubicBezTo>
                    <a:cubicBezTo>
                      <a:pt x="381" y="712"/>
                      <a:pt x="381" y="711"/>
                      <a:pt x="381" y="709"/>
                    </a:cubicBezTo>
                    <a:cubicBezTo>
                      <a:pt x="382" y="708"/>
                      <a:pt x="383" y="708"/>
                      <a:pt x="385" y="707"/>
                    </a:cubicBezTo>
                    <a:cubicBezTo>
                      <a:pt x="386" y="706"/>
                      <a:pt x="389" y="705"/>
                      <a:pt x="390" y="701"/>
                    </a:cubicBezTo>
                    <a:cubicBezTo>
                      <a:pt x="390" y="700"/>
                      <a:pt x="390" y="698"/>
                      <a:pt x="389" y="696"/>
                    </a:cubicBezTo>
                    <a:cubicBezTo>
                      <a:pt x="389" y="696"/>
                      <a:pt x="389" y="696"/>
                      <a:pt x="389" y="696"/>
                    </a:cubicBezTo>
                    <a:cubicBezTo>
                      <a:pt x="390" y="696"/>
                      <a:pt x="391" y="696"/>
                      <a:pt x="393" y="696"/>
                    </a:cubicBezTo>
                    <a:cubicBezTo>
                      <a:pt x="394" y="698"/>
                      <a:pt x="395" y="701"/>
                      <a:pt x="396" y="704"/>
                    </a:cubicBezTo>
                    <a:cubicBezTo>
                      <a:pt x="398" y="709"/>
                      <a:pt x="401" y="715"/>
                      <a:pt x="403" y="721"/>
                    </a:cubicBezTo>
                    <a:cubicBezTo>
                      <a:pt x="404" y="725"/>
                      <a:pt x="407" y="726"/>
                      <a:pt x="409" y="726"/>
                    </a:cubicBezTo>
                    <a:cubicBezTo>
                      <a:pt x="410" y="726"/>
                      <a:pt x="412" y="726"/>
                      <a:pt x="413" y="725"/>
                    </a:cubicBezTo>
                    <a:cubicBezTo>
                      <a:pt x="413" y="725"/>
                      <a:pt x="414" y="725"/>
                      <a:pt x="414" y="725"/>
                    </a:cubicBezTo>
                    <a:cubicBezTo>
                      <a:pt x="414" y="725"/>
                      <a:pt x="414" y="725"/>
                      <a:pt x="414" y="725"/>
                    </a:cubicBezTo>
                    <a:cubicBezTo>
                      <a:pt x="415" y="727"/>
                      <a:pt x="416" y="729"/>
                      <a:pt x="416" y="730"/>
                    </a:cubicBezTo>
                    <a:cubicBezTo>
                      <a:pt x="415" y="737"/>
                      <a:pt x="416" y="745"/>
                      <a:pt x="421" y="751"/>
                    </a:cubicBezTo>
                    <a:cubicBezTo>
                      <a:pt x="419" y="752"/>
                      <a:pt x="418" y="753"/>
                      <a:pt x="418" y="754"/>
                    </a:cubicBezTo>
                    <a:cubicBezTo>
                      <a:pt x="417" y="756"/>
                      <a:pt x="417" y="759"/>
                      <a:pt x="419" y="761"/>
                    </a:cubicBezTo>
                    <a:cubicBezTo>
                      <a:pt x="419" y="761"/>
                      <a:pt x="419" y="762"/>
                      <a:pt x="420" y="763"/>
                    </a:cubicBezTo>
                    <a:cubicBezTo>
                      <a:pt x="420" y="764"/>
                      <a:pt x="420" y="764"/>
                      <a:pt x="421" y="765"/>
                    </a:cubicBezTo>
                    <a:cubicBezTo>
                      <a:pt x="423" y="769"/>
                      <a:pt x="429" y="772"/>
                      <a:pt x="433" y="772"/>
                    </a:cubicBezTo>
                    <a:cubicBezTo>
                      <a:pt x="434" y="772"/>
                      <a:pt x="436" y="771"/>
                      <a:pt x="437" y="771"/>
                    </a:cubicBezTo>
                    <a:cubicBezTo>
                      <a:pt x="439" y="769"/>
                      <a:pt x="443" y="767"/>
                      <a:pt x="445" y="764"/>
                    </a:cubicBezTo>
                    <a:cubicBezTo>
                      <a:pt x="446" y="763"/>
                      <a:pt x="446" y="763"/>
                      <a:pt x="446" y="763"/>
                    </a:cubicBezTo>
                    <a:cubicBezTo>
                      <a:pt x="446" y="763"/>
                      <a:pt x="446" y="763"/>
                      <a:pt x="446" y="763"/>
                    </a:cubicBezTo>
                    <a:cubicBezTo>
                      <a:pt x="447" y="763"/>
                      <a:pt x="448" y="763"/>
                      <a:pt x="449" y="763"/>
                    </a:cubicBezTo>
                    <a:cubicBezTo>
                      <a:pt x="452" y="763"/>
                      <a:pt x="453" y="761"/>
                      <a:pt x="454" y="761"/>
                    </a:cubicBezTo>
                    <a:cubicBezTo>
                      <a:pt x="454" y="760"/>
                      <a:pt x="454" y="760"/>
                      <a:pt x="454" y="760"/>
                    </a:cubicBezTo>
                    <a:cubicBezTo>
                      <a:pt x="457" y="757"/>
                      <a:pt x="459" y="754"/>
                      <a:pt x="462" y="751"/>
                    </a:cubicBezTo>
                    <a:cubicBezTo>
                      <a:pt x="462" y="751"/>
                      <a:pt x="462" y="751"/>
                      <a:pt x="462" y="751"/>
                    </a:cubicBezTo>
                    <a:cubicBezTo>
                      <a:pt x="462" y="751"/>
                      <a:pt x="463" y="751"/>
                      <a:pt x="463" y="750"/>
                    </a:cubicBezTo>
                    <a:cubicBezTo>
                      <a:pt x="463" y="750"/>
                      <a:pt x="463" y="750"/>
                      <a:pt x="464" y="750"/>
                    </a:cubicBezTo>
                    <a:cubicBezTo>
                      <a:pt x="468" y="750"/>
                      <a:pt x="470" y="748"/>
                      <a:pt x="472" y="743"/>
                    </a:cubicBezTo>
                    <a:cubicBezTo>
                      <a:pt x="473" y="741"/>
                      <a:pt x="475" y="739"/>
                      <a:pt x="478" y="738"/>
                    </a:cubicBezTo>
                    <a:cubicBezTo>
                      <a:pt x="480" y="738"/>
                      <a:pt x="481" y="737"/>
                      <a:pt x="483" y="737"/>
                    </a:cubicBezTo>
                    <a:cubicBezTo>
                      <a:pt x="484" y="737"/>
                      <a:pt x="485" y="736"/>
                      <a:pt x="486" y="736"/>
                    </a:cubicBezTo>
                    <a:cubicBezTo>
                      <a:pt x="487" y="736"/>
                      <a:pt x="488" y="735"/>
                      <a:pt x="489" y="735"/>
                    </a:cubicBezTo>
                    <a:cubicBezTo>
                      <a:pt x="489" y="736"/>
                      <a:pt x="489" y="737"/>
                      <a:pt x="490" y="739"/>
                    </a:cubicBezTo>
                    <a:cubicBezTo>
                      <a:pt x="490" y="739"/>
                      <a:pt x="490" y="739"/>
                      <a:pt x="490" y="740"/>
                    </a:cubicBezTo>
                    <a:cubicBezTo>
                      <a:pt x="490" y="740"/>
                      <a:pt x="490" y="741"/>
                      <a:pt x="490" y="742"/>
                    </a:cubicBezTo>
                    <a:cubicBezTo>
                      <a:pt x="490" y="745"/>
                      <a:pt x="493" y="748"/>
                      <a:pt x="496" y="748"/>
                    </a:cubicBezTo>
                    <a:cubicBezTo>
                      <a:pt x="496" y="748"/>
                      <a:pt x="497" y="748"/>
                      <a:pt x="498" y="747"/>
                    </a:cubicBezTo>
                    <a:cubicBezTo>
                      <a:pt x="498" y="747"/>
                      <a:pt x="499" y="747"/>
                      <a:pt x="500" y="747"/>
                    </a:cubicBezTo>
                    <a:cubicBezTo>
                      <a:pt x="502" y="747"/>
                      <a:pt x="504" y="748"/>
                      <a:pt x="507" y="750"/>
                    </a:cubicBezTo>
                    <a:cubicBezTo>
                      <a:pt x="508" y="750"/>
                      <a:pt x="508" y="750"/>
                      <a:pt x="509" y="751"/>
                    </a:cubicBezTo>
                    <a:cubicBezTo>
                      <a:pt x="512" y="752"/>
                      <a:pt x="514" y="753"/>
                      <a:pt x="517" y="753"/>
                    </a:cubicBezTo>
                    <a:cubicBezTo>
                      <a:pt x="522" y="753"/>
                      <a:pt x="527" y="751"/>
                      <a:pt x="530" y="747"/>
                    </a:cubicBezTo>
                    <a:cubicBezTo>
                      <a:pt x="531" y="748"/>
                      <a:pt x="532" y="749"/>
                      <a:pt x="533" y="749"/>
                    </a:cubicBezTo>
                    <a:cubicBezTo>
                      <a:pt x="533" y="749"/>
                      <a:pt x="533" y="749"/>
                      <a:pt x="533" y="749"/>
                    </a:cubicBezTo>
                    <a:cubicBezTo>
                      <a:pt x="533" y="751"/>
                      <a:pt x="533" y="751"/>
                      <a:pt x="533" y="751"/>
                    </a:cubicBezTo>
                    <a:cubicBezTo>
                      <a:pt x="533" y="752"/>
                      <a:pt x="532" y="753"/>
                      <a:pt x="532" y="754"/>
                    </a:cubicBezTo>
                    <a:cubicBezTo>
                      <a:pt x="531" y="757"/>
                      <a:pt x="531" y="759"/>
                      <a:pt x="532" y="760"/>
                    </a:cubicBezTo>
                    <a:cubicBezTo>
                      <a:pt x="533" y="761"/>
                      <a:pt x="535" y="763"/>
                      <a:pt x="538" y="763"/>
                    </a:cubicBezTo>
                    <a:cubicBezTo>
                      <a:pt x="540" y="763"/>
                      <a:pt x="542" y="763"/>
                      <a:pt x="544" y="763"/>
                    </a:cubicBezTo>
                    <a:cubicBezTo>
                      <a:pt x="546" y="763"/>
                      <a:pt x="548" y="763"/>
                      <a:pt x="550" y="763"/>
                    </a:cubicBezTo>
                    <a:cubicBezTo>
                      <a:pt x="550" y="763"/>
                      <a:pt x="550" y="763"/>
                      <a:pt x="550" y="763"/>
                    </a:cubicBezTo>
                    <a:cubicBezTo>
                      <a:pt x="552" y="763"/>
                      <a:pt x="557" y="762"/>
                      <a:pt x="557" y="756"/>
                    </a:cubicBezTo>
                    <a:cubicBezTo>
                      <a:pt x="557" y="753"/>
                      <a:pt x="557" y="751"/>
                      <a:pt x="557" y="748"/>
                    </a:cubicBezTo>
                    <a:cubicBezTo>
                      <a:pt x="557" y="745"/>
                      <a:pt x="557" y="741"/>
                      <a:pt x="557" y="738"/>
                    </a:cubicBezTo>
                    <a:cubicBezTo>
                      <a:pt x="558" y="738"/>
                      <a:pt x="558" y="738"/>
                      <a:pt x="558" y="738"/>
                    </a:cubicBezTo>
                    <a:cubicBezTo>
                      <a:pt x="561" y="738"/>
                      <a:pt x="563" y="736"/>
                      <a:pt x="565" y="734"/>
                    </a:cubicBezTo>
                    <a:cubicBezTo>
                      <a:pt x="566" y="734"/>
                      <a:pt x="567" y="733"/>
                      <a:pt x="567" y="733"/>
                    </a:cubicBezTo>
                    <a:cubicBezTo>
                      <a:pt x="569" y="732"/>
                      <a:pt x="569" y="731"/>
                      <a:pt x="570" y="729"/>
                    </a:cubicBezTo>
                    <a:cubicBezTo>
                      <a:pt x="570" y="728"/>
                      <a:pt x="570" y="726"/>
                      <a:pt x="568" y="724"/>
                    </a:cubicBezTo>
                    <a:cubicBezTo>
                      <a:pt x="566" y="721"/>
                      <a:pt x="566" y="717"/>
                      <a:pt x="567" y="711"/>
                    </a:cubicBezTo>
                    <a:cubicBezTo>
                      <a:pt x="568" y="708"/>
                      <a:pt x="570" y="704"/>
                      <a:pt x="573" y="701"/>
                    </a:cubicBezTo>
                    <a:cubicBezTo>
                      <a:pt x="577" y="697"/>
                      <a:pt x="574" y="693"/>
                      <a:pt x="574" y="692"/>
                    </a:cubicBezTo>
                    <a:cubicBezTo>
                      <a:pt x="573" y="691"/>
                      <a:pt x="573" y="691"/>
                      <a:pt x="572" y="690"/>
                    </a:cubicBezTo>
                    <a:cubicBezTo>
                      <a:pt x="571" y="688"/>
                      <a:pt x="569" y="686"/>
                      <a:pt x="570" y="684"/>
                    </a:cubicBezTo>
                    <a:cubicBezTo>
                      <a:pt x="571" y="678"/>
                      <a:pt x="571" y="672"/>
                      <a:pt x="571" y="666"/>
                    </a:cubicBezTo>
                    <a:cubicBezTo>
                      <a:pt x="573" y="666"/>
                      <a:pt x="574" y="666"/>
                      <a:pt x="576" y="666"/>
                    </a:cubicBezTo>
                    <a:cubicBezTo>
                      <a:pt x="578" y="667"/>
                      <a:pt x="580" y="667"/>
                      <a:pt x="581" y="668"/>
                    </a:cubicBezTo>
                    <a:cubicBezTo>
                      <a:pt x="582" y="668"/>
                      <a:pt x="583" y="668"/>
                      <a:pt x="584" y="668"/>
                    </a:cubicBezTo>
                    <a:cubicBezTo>
                      <a:pt x="586" y="668"/>
                      <a:pt x="588" y="667"/>
                      <a:pt x="589" y="666"/>
                    </a:cubicBezTo>
                    <a:cubicBezTo>
                      <a:pt x="591" y="662"/>
                      <a:pt x="593" y="659"/>
                      <a:pt x="594" y="655"/>
                    </a:cubicBezTo>
                    <a:cubicBezTo>
                      <a:pt x="595" y="654"/>
                      <a:pt x="595" y="653"/>
                      <a:pt x="596" y="651"/>
                    </a:cubicBezTo>
                    <a:cubicBezTo>
                      <a:pt x="597" y="650"/>
                      <a:pt x="597" y="648"/>
                      <a:pt x="597" y="646"/>
                    </a:cubicBezTo>
                    <a:cubicBezTo>
                      <a:pt x="597" y="645"/>
                      <a:pt x="597" y="644"/>
                      <a:pt x="597" y="643"/>
                    </a:cubicBezTo>
                    <a:cubicBezTo>
                      <a:pt x="598" y="642"/>
                      <a:pt x="598" y="641"/>
                      <a:pt x="600" y="640"/>
                    </a:cubicBezTo>
                    <a:cubicBezTo>
                      <a:pt x="600" y="639"/>
                      <a:pt x="600" y="639"/>
                      <a:pt x="600" y="639"/>
                    </a:cubicBezTo>
                    <a:cubicBezTo>
                      <a:pt x="601" y="638"/>
                      <a:pt x="602" y="637"/>
                      <a:pt x="603" y="636"/>
                    </a:cubicBezTo>
                    <a:cubicBezTo>
                      <a:pt x="607" y="633"/>
                      <a:pt x="612" y="629"/>
                      <a:pt x="610" y="620"/>
                    </a:cubicBezTo>
                    <a:cubicBezTo>
                      <a:pt x="610" y="619"/>
                      <a:pt x="610" y="618"/>
                      <a:pt x="612" y="616"/>
                    </a:cubicBezTo>
                    <a:cubicBezTo>
                      <a:pt x="612" y="616"/>
                      <a:pt x="612" y="616"/>
                      <a:pt x="612" y="616"/>
                    </a:cubicBezTo>
                    <a:cubicBezTo>
                      <a:pt x="613" y="617"/>
                      <a:pt x="614" y="617"/>
                      <a:pt x="616" y="617"/>
                    </a:cubicBezTo>
                    <a:cubicBezTo>
                      <a:pt x="616" y="617"/>
                      <a:pt x="616" y="617"/>
                      <a:pt x="616" y="617"/>
                    </a:cubicBezTo>
                    <a:cubicBezTo>
                      <a:pt x="616" y="617"/>
                      <a:pt x="616" y="617"/>
                      <a:pt x="616" y="617"/>
                    </a:cubicBezTo>
                    <a:cubicBezTo>
                      <a:pt x="617" y="617"/>
                      <a:pt x="617" y="617"/>
                      <a:pt x="617" y="617"/>
                    </a:cubicBezTo>
                    <a:cubicBezTo>
                      <a:pt x="618" y="617"/>
                      <a:pt x="619" y="617"/>
                      <a:pt x="620" y="616"/>
                    </a:cubicBezTo>
                    <a:cubicBezTo>
                      <a:pt x="620" y="616"/>
                      <a:pt x="620" y="616"/>
                      <a:pt x="620" y="616"/>
                    </a:cubicBezTo>
                    <a:cubicBezTo>
                      <a:pt x="620" y="616"/>
                      <a:pt x="620" y="617"/>
                      <a:pt x="620" y="617"/>
                    </a:cubicBezTo>
                    <a:cubicBezTo>
                      <a:pt x="620" y="617"/>
                      <a:pt x="620" y="617"/>
                      <a:pt x="620" y="618"/>
                    </a:cubicBezTo>
                    <a:cubicBezTo>
                      <a:pt x="621" y="622"/>
                      <a:pt x="623" y="624"/>
                      <a:pt x="626" y="624"/>
                    </a:cubicBezTo>
                    <a:cubicBezTo>
                      <a:pt x="626" y="624"/>
                      <a:pt x="627" y="624"/>
                      <a:pt x="627" y="624"/>
                    </a:cubicBezTo>
                    <a:cubicBezTo>
                      <a:pt x="628" y="624"/>
                      <a:pt x="628" y="624"/>
                      <a:pt x="629" y="624"/>
                    </a:cubicBezTo>
                    <a:cubicBezTo>
                      <a:pt x="631" y="624"/>
                      <a:pt x="634" y="624"/>
                      <a:pt x="636" y="621"/>
                    </a:cubicBezTo>
                    <a:cubicBezTo>
                      <a:pt x="636" y="621"/>
                      <a:pt x="637" y="621"/>
                      <a:pt x="638" y="621"/>
                    </a:cubicBezTo>
                    <a:cubicBezTo>
                      <a:pt x="640" y="620"/>
                      <a:pt x="644" y="620"/>
                      <a:pt x="645" y="616"/>
                    </a:cubicBezTo>
                    <a:cubicBezTo>
                      <a:pt x="645" y="616"/>
                      <a:pt x="645" y="616"/>
                      <a:pt x="645" y="616"/>
                    </a:cubicBezTo>
                    <a:cubicBezTo>
                      <a:pt x="645" y="616"/>
                      <a:pt x="645" y="616"/>
                      <a:pt x="645" y="616"/>
                    </a:cubicBezTo>
                    <a:cubicBezTo>
                      <a:pt x="646" y="616"/>
                      <a:pt x="647" y="617"/>
                      <a:pt x="648" y="617"/>
                    </a:cubicBezTo>
                    <a:cubicBezTo>
                      <a:pt x="649" y="617"/>
                      <a:pt x="649" y="617"/>
                      <a:pt x="649" y="617"/>
                    </a:cubicBezTo>
                    <a:cubicBezTo>
                      <a:pt x="651" y="617"/>
                      <a:pt x="653" y="615"/>
                      <a:pt x="654" y="614"/>
                    </a:cubicBezTo>
                    <a:cubicBezTo>
                      <a:pt x="655" y="614"/>
                      <a:pt x="657" y="615"/>
                      <a:pt x="659" y="615"/>
                    </a:cubicBezTo>
                    <a:cubicBezTo>
                      <a:pt x="660" y="615"/>
                      <a:pt x="662" y="614"/>
                      <a:pt x="663" y="613"/>
                    </a:cubicBezTo>
                    <a:cubicBezTo>
                      <a:pt x="663" y="613"/>
                      <a:pt x="664" y="613"/>
                      <a:pt x="664" y="612"/>
                    </a:cubicBezTo>
                    <a:cubicBezTo>
                      <a:pt x="664" y="613"/>
                      <a:pt x="664" y="615"/>
                      <a:pt x="665" y="616"/>
                    </a:cubicBezTo>
                    <a:cubicBezTo>
                      <a:pt x="665" y="616"/>
                      <a:pt x="665" y="616"/>
                      <a:pt x="664" y="617"/>
                    </a:cubicBezTo>
                    <a:cubicBezTo>
                      <a:pt x="664" y="618"/>
                      <a:pt x="664" y="619"/>
                      <a:pt x="664" y="620"/>
                    </a:cubicBezTo>
                    <a:cubicBezTo>
                      <a:pt x="663" y="622"/>
                      <a:pt x="662" y="625"/>
                      <a:pt x="662" y="628"/>
                    </a:cubicBezTo>
                    <a:cubicBezTo>
                      <a:pt x="662" y="628"/>
                      <a:pt x="662" y="629"/>
                      <a:pt x="663" y="630"/>
                    </a:cubicBezTo>
                    <a:cubicBezTo>
                      <a:pt x="663" y="632"/>
                      <a:pt x="663" y="634"/>
                      <a:pt x="663" y="636"/>
                    </a:cubicBezTo>
                    <a:cubicBezTo>
                      <a:pt x="662" y="639"/>
                      <a:pt x="663" y="641"/>
                      <a:pt x="663" y="642"/>
                    </a:cubicBezTo>
                    <a:cubicBezTo>
                      <a:pt x="664" y="643"/>
                      <a:pt x="666" y="644"/>
                      <a:pt x="668" y="644"/>
                    </a:cubicBezTo>
                    <a:cubicBezTo>
                      <a:pt x="669" y="644"/>
                      <a:pt x="669" y="644"/>
                      <a:pt x="669" y="644"/>
                    </a:cubicBezTo>
                    <a:cubicBezTo>
                      <a:pt x="670" y="644"/>
                      <a:pt x="671" y="644"/>
                      <a:pt x="673" y="644"/>
                    </a:cubicBezTo>
                    <a:cubicBezTo>
                      <a:pt x="674" y="643"/>
                      <a:pt x="674" y="643"/>
                      <a:pt x="674" y="643"/>
                    </a:cubicBezTo>
                    <a:cubicBezTo>
                      <a:pt x="676" y="643"/>
                      <a:pt x="679" y="643"/>
                      <a:pt x="681" y="643"/>
                    </a:cubicBezTo>
                    <a:cubicBezTo>
                      <a:pt x="688" y="642"/>
                      <a:pt x="694" y="641"/>
                      <a:pt x="700" y="641"/>
                    </a:cubicBezTo>
                    <a:cubicBezTo>
                      <a:pt x="709" y="641"/>
                      <a:pt x="709" y="634"/>
                      <a:pt x="709" y="632"/>
                    </a:cubicBezTo>
                    <a:cubicBezTo>
                      <a:pt x="709" y="627"/>
                      <a:pt x="709" y="623"/>
                      <a:pt x="709" y="619"/>
                    </a:cubicBezTo>
                    <a:cubicBezTo>
                      <a:pt x="709" y="619"/>
                      <a:pt x="709" y="619"/>
                      <a:pt x="709" y="619"/>
                    </a:cubicBezTo>
                    <a:cubicBezTo>
                      <a:pt x="709" y="624"/>
                      <a:pt x="713" y="626"/>
                      <a:pt x="715" y="627"/>
                    </a:cubicBezTo>
                    <a:cubicBezTo>
                      <a:pt x="715" y="627"/>
                      <a:pt x="715" y="627"/>
                      <a:pt x="715" y="628"/>
                    </a:cubicBezTo>
                    <a:cubicBezTo>
                      <a:pt x="716" y="629"/>
                      <a:pt x="717" y="630"/>
                      <a:pt x="717" y="632"/>
                    </a:cubicBezTo>
                    <a:cubicBezTo>
                      <a:pt x="718" y="634"/>
                      <a:pt x="719" y="637"/>
                      <a:pt x="722" y="640"/>
                    </a:cubicBezTo>
                    <a:cubicBezTo>
                      <a:pt x="723" y="641"/>
                      <a:pt x="723" y="642"/>
                      <a:pt x="724" y="643"/>
                    </a:cubicBezTo>
                    <a:cubicBezTo>
                      <a:pt x="725" y="646"/>
                      <a:pt x="727" y="648"/>
                      <a:pt x="728" y="649"/>
                    </a:cubicBezTo>
                    <a:cubicBezTo>
                      <a:pt x="729" y="650"/>
                      <a:pt x="730" y="651"/>
                      <a:pt x="730" y="652"/>
                    </a:cubicBezTo>
                    <a:cubicBezTo>
                      <a:pt x="732" y="655"/>
                      <a:pt x="735" y="655"/>
                      <a:pt x="736" y="655"/>
                    </a:cubicBezTo>
                    <a:cubicBezTo>
                      <a:pt x="738" y="655"/>
                      <a:pt x="740" y="655"/>
                      <a:pt x="741" y="654"/>
                    </a:cubicBezTo>
                    <a:cubicBezTo>
                      <a:pt x="741" y="654"/>
                      <a:pt x="741" y="654"/>
                      <a:pt x="742" y="654"/>
                    </a:cubicBezTo>
                    <a:cubicBezTo>
                      <a:pt x="745" y="657"/>
                      <a:pt x="750" y="659"/>
                      <a:pt x="755" y="660"/>
                    </a:cubicBezTo>
                    <a:cubicBezTo>
                      <a:pt x="755" y="660"/>
                      <a:pt x="755" y="660"/>
                      <a:pt x="755" y="660"/>
                    </a:cubicBezTo>
                    <a:cubicBezTo>
                      <a:pt x="758" y="660"/>
                      <a:pt x="760" y="660"/>
                      <a:pt x="763" y="660"/>
                    </a:cubicBezTo>
                    <a:cubicBezTo>
                      <a:pt x="765" y="660"/>
                      <a:pt x="767" y="660"/>
                      <a:pt x="769" y="660"/>
                    </a:cubicBezTo>
                    <a:cubicBezTo>
                      <a:pt x="770" y="660"/>
                      <a:pt x="770" y="660"/>
                      <a:pt x="770" y="660"/>
                    </a:cubicBezTo>
                    <a:cubicBezTo>
                      <a:pt x="771" y="664"/>
                      <a:pt x="774" y="669"/>
                      <a:pt x="781" y="669"/>
                    </a:cubicBezTo>
                    <a:cubicBezTo>
                      <a:pt x="783" y="669"/>
                      <a:pt x="784" y="669"/>
                      <a:pt x="786" y="668"/>
                    </a:cubicBezTo>
                    <a:cubicBezTo>
                      <a:pt x="787" y="668"/>
                      <a:pt x="789" y="668"/>
                      <a:pt x="790" y="668"/>
                    </a:cubicBezTo>
                    <a:cubicBezTo>
                      <a:pt x="790" y="668"/>
                      <a:pt x="791" y="668"/>
                      <a:pt x="791" y="668"/>
                    </a:cubicBezTo>
                    <a:cubicBezTo>
                      <a:pt x="793" y="671"/>
                      <a:pt x="796" y="673"/>
                      <a:pt x="798" y="673"/>
                    </a:cubicBezTo>
                    <a:cubicBezTo>
                      <a:pt x="801" y="673"/>
                      <a:pt x="803" y="672"/>
                      <a:pt x="804" y="671"/>
                    </a:cubicBezTo>
                    <a:cubicBezTo>
                      <a:pt x="804" y="671"/>
                      <a:pt x="805" y="671"/>
                      <a:pt x="805" y="671"/>
                    </a:cubicBezTo>
                    <a:cubicBezTo>
                      <a:pt x="806" y="670"/>
                      <a:pt x="806" y="670"/>
                      <a:pt x="806" y="670"/>
                    </a:cubicBezTo>
                    <a:cubicBezTo>
                      <a:pt x="806" y="670"/>
                      <a:pt x="806" y="670"/>
                      <a:pt x="807" y="670"/>
                    </a:cubicBezTo>
                    <a:cubicBezTo>
                      <a:pt x="807" y="672"/>
                      <a:pt x="809" y="674"/>
                      <a:pt x="811" y="675"/>
                    </a:cubicBezTo>
                    <a:cubicBezTo>
                      <a:pt x="811" y="675"/>
                      <a:pt x="812" y="675"/>
                      <a:pt x="812" y="675"/>
                    </a:cubicBezTo>
                    <a:cubicBezTo>
                      <a:pt x="812" y="677"/>
                      <a:pt x="812" y="678"/>
                      <a:pt x="812" y="679"/>
                    </a:cubicBezTo>
                    <a:cubicBezTo>
                      <a:pt x="812" y="681"/>
                      <a:pt x="812" y="683"/>
                      <a:pt x="812" y="685"/>
                    </a:cubicBezTo>
                    <a:cubicBezTo>
                      <a:pt x="812" y="687"/>
                      <a:pt x="813" y="690"/>
                      <a:pt x="815" y="693"/>
                    </a:cubicBezTo>
                    <a:cubicBezTo>
                      <a:pt x="815" y="694"/>
                      <a:pt x="815" y="695"/>
                      <a:pt x="815" y="696"/>
                    </a:cubicBezTo>
                    <a:cubicBezTo>
                      <a:pt x="815" y="697"/>
                      <a:pt x="814" y="698"/>
                      <a:pt x="813" y="698"/>
                    </a:cubicBezTo>
                    <a:cubicBezTo>
                      <a:pt x="810" y="700"/>
                      <a:pt x="810" y="702"/>
                      <a:pt x="810" y="704"/>
                    </a:cubicBezTo>
                    <a:cubicBezTo>
                      <a:pt x="808" y="704"/>
                      <a:pt x="806" y="705"/>
                      <a:pt x="806" y="706"/>
                    </a:cubicBezTo>
                    <a:cubicBezTo>
                      <a:pt x="804" y="707"/>
                      <a:pt x="804" y="709"/>
                      <a:pt x="805" y="711"/>
                    </a:cubicBezTo>
                    <a:cubicBezTo>
                      <a:pt x="805" y="712"/>
                      <a:pt x="805" y="712"/>
                      <a:pt x="805" y="712"/>
                    </a:cubicBezTo>
                    <a:cubicBezTo>
                      <a:pt x="806" y="715"/>
                      <a:pt x="806" y="716"/>
                      <a:pt x="805" y="717"/>
                    </a:cubicBezTo>
                    <a:cubicBezTo>
                      <a:pt x="803" y="718"/>
                      <a:pt x="803" y="720"/>
                      <a:pt x="803" y="722"/>
                    </a:cubicBezTo>
                    <a:cubicBezTo>
                      <a:pt x="804" y="724"/>
                      <a:pt x="805" y="726"/>
                      <a:pt x="807" y="727"/>
                    </a:cubicBezTo>
                    <a:cubicBezTo>
                      <a:pt x="808" y="728"/>
                      <a:pt x="810" y="728"/>
                      <a:pt x="812" y="728"/>
                    </a:cubicBezTo>
                    <a:cubicBezTo>
                      <a:pt x="814" y="728"/>
                      <a:pt x="818" y="728"/>
                      <a:pt x="821" y="727"/>
                    </a:cubicBezTo>
                    <a:cubicBezTo>
                      <a:pt x="822" y="728"/>
                      <a:pt x="822" y="731"/>
                      <a:pt x="825" y="731"/>
                    </a:cubicBezTo>
                    <a:cubicBezTo>
                      <a:pt x="826" y="732"/>
                      <a:pt x="826" y="732"/>
                      <a:pt x="827" y="732"/>
                    </a:cubicBezTo>
                    <a:cubicBezTo>
                      <a:pt x="828" y="732"/>
                      <a:pt x="830" y="731"/>
                      <a:pt x="832" y="729"/>
                    </a:cubicBezTo>
                    <a:cubicBezTo>
                      <a:pt x="832" y="729"/>
                      <a:pt x="833" y="729"/>
                      <a:pt x="834" y="729"/>
                    </a:cubicBezTo>
                    <a:cubicBezTo>
                      <a:pt x="835" y="729"/>
                      <a:pt x="836" y="728"/>
                      <a:pt x="837" y="728"/>
                    </a:cubicBezTo>
                    <a:cubicBezTo>
                      <a:pt x="837" y="728"/>
                      <a:pt x="837" y="728"/>
                      <a:pt x="837" y="728"/>
                    </a:cubicBezTo>
                    <a:cubicBezTo>
                      <a:pt x="838" y="728"/>
                      <a:pt x="840" y="728"/>
                      <a:pt x="842" y="726"/>
                    </a:cubicBezTo>
                    <a:cubicBezTo>
                      <a:pt x="842" y="727"/>
                      <a:pt x="843" y="727"/>
                      <a:pt x="843" y="727"/>
                    </a:cubicBezTo>
                    <a:cubicBezTo>
                      <a:pt x="844" y="727"/>
                      <a:pt x="844" y="727"/>
                      <a:pt x="844" y="727"/>
                    </a:cubicBezTo>
                    <a:cubicBezTo>
                      <a:pt x="844" y="727"/>
                      <a:pt x="844" y="728"/>
                      <a:pt x="843" y="728"/>
                    </a:cubicBezTo>
                    <a:cubicBezTo>
                      <a:pt x="843" y="729"/>
                      <a:pt x="843" y="729"/>
                      <a:pt x="843" y="729"/>
                    </a:cubicBezTo>
                    <a:cubicBezTo>
                      <a:pt x="842" y="731"/>
                      <a:pt x="841" y="735"/>
                      <a:pt x="841" y="737"/>
                    </a:cubicBezTo>
                    <a:cubicBezTo>
                      <a:pt x="842" y="739"/>
                      <a:pt x="843" y="740"/>
                      <a:pt x="844" y="741"/>
                    </a:cubicBezTo>
                    <a:cubicBezTo>
                      <a:pt x="843" y="741"/>
                      <a:pt x="843" y="741"/>
                      <a:pt x="843" y="741"/>
                    </a:cubicBezTo>
                    <a:cubicBezTo>
                      <a:pt x="843" y="743"/>
                      <a:pt x="842" y="744"/>
                      <a:pt x="841" y="745"/>
                    </a:cubicBezTo>
                    <a:cubicBezTo>
                      <a:pt x="838" y="748"/>
                      <a:pt x="839" y="752"/>
                      <a:pt x="842" y="755"/>
                    </a:cubicBezTo>
                    <a:cubicBezTo>
                      <a:pt x="846" y="760"/>
                      <a:pt x="851" y="763"/>
                      <a:pt x="856" y="766"/>
                    </a:cubicBezTo>
                    <a:cubicBezTo>
                      <a:pt x="857" y="767"/>
                      <a:pt x="858" y="768"/>
                      <a:pt x="860" y="768"/>
                    </a:cubicBezTo>
                    <a:cubicBezTo>
                      <a:pt x="862" y="768"/>
                      <a:pt x="863" y="767"/>
                      <a:pt x="865" y="765"/>
                    </a:cubicBezTo>
                    <a:cubicBezTo>
                      <a:pt x="865" y="764"/>
                      <a:pt x="865" y="764"/>
                      <a:pt x="865" y="764"/>
                    </a:cubicBezTo>
                    <a:cubicBezTo>
                      <a:pt x="868" y="760"/>
                      <a:pt x="871" y="756"/>
                      <a:pt x="872" y="750"/>
                    </a:cubicBezTo>
                    <a:cubicBezTo>
                      <a:pt x="873" y="750"/>
                      <a:pt x="874" y="750"/>
                      <a:pt x="875" y="750"/>
                    </a:cubicBezTo>
                    <a:cubicBezTo>
                      <a:pt x="877" y="750"/>
                      <a:pt x="879" y="749"/>
                      <a:pt x="881" y="748"/>
                    </a:cubicBezTo>
                    <a:cubicBezTo>
                      <a:pt x="882" y="747"/>
                      <a:pt x="884" y="746"/>
                      <a:pt x="886" y="743"/>
                    </a:cubicBezTo>
                    <a:cubicBezTo>
                      <a:pt x="887" y="741"/>
                      <a:pt x="888" y="739"/>
                      <a:pt x="889" y="737"/>
                    </a:cubicBezTo>
                    <a:cubicBezTo>
                      <a:pt x="889" y="736"/>
                      <a:pt x="890" y="734"/>
                      <a:pt x="891" y="734"/>
                    </a:cubicBezTo>
                    <a:cubicBezTo>
                      <a:pt x="896" y="728"/>
                      <a:pt x="893" y="723"/>
                      <a:pt x="892" y="721"/>
                    </a:cubicBezTo>
                    <a:cubicBezTo>
                      <a:pt x="892" y="721"/>
                      <a:pt x="892" y="721"/>
                      <a:pt x="892" y="721"/>
                    </a:cubicBezTo>
                    <a:cubicBezTo>
                      <a:pt x="892" y="720"/>
                      <a:pt x="893" y="720"/>
                      <a:pt x="893" y="720"/>
                    </a:cubicBezTo>
                    <a:cubicBezTo>
                      <a:pt x="895" y="719"/>
                      <a:pt x="898" y="717"/>
                      <a:pt x="899" y="714"/>
                    </a:cubicBezTo>
                    <a:cubicBezTo>
                      <a:pt x="901" y="715"/>
                      <a:pt x="904" y="715"/>
                      <a:pt x="906" y="715"/>
                    </a:cubicBezTo>
                    <a:cubicBezTo>
                      <a:pt x="908" y="716"/>
                      <a:pt x="910" y="716"/>
                      <a:pt x="911" y="716"/>
                    </a:cubicBezTo>
                    <a:cubicBezTo>
                      <a:pt x="912" y="716"/>
                      <a:pt x="913" y="716"/>
                      <a:pt x="913" y="716"/>
                    </a:cubicBezTo>
                    <a:cubicBezTo>
                      <a:pt x="915" y="716"/>
                      <a:pt x="917" y="715"/>
                      <a:pt x="918" y="713"/>
                    </a:cubicBezTo>
                    <a:cubicBezTo>
                      <a:pt x="919" y="716"/>
                      <a:pt x="921" y="717"/>
                      <a:pt x="923" y="718"/>
                    </a:cubicBezTo>
                    <a:cubicBezTo>
                      <a:pt x="924" y="719"/>
                      <a:pt x="924" y="719"/>
                      <a:pt x="925" y="722"/>
                    </a:cubicBezTo>
                    <a:cubicBezTo>
                      <a:pt x="925" y="723"/>
                      <a:pt x="925" y="723"/>
                      <a:pt x="926" y="724"/>
                    </a:cubicBezTo>
                    <a:cubicBezTo>
                      <a:pt x="926" y="726"/>
                      <a:pt x="926" y="726"/>
                      <a:pt x="926" y="726"/>
                    </a:cubicBezTo>
                    <a:cubicBezTo>
                      <a:pt x="928" y="730"/>
                      <a:pt x="929" y="733"/>
                      <a:pt x="933" y="733"/>
                    </a:cubicBezTo>
                    <a:cubicBezTo>
                      <a:pt x="936" y="733"/>
                      <a:pt x="937" y="732"/>
                      <a:pt x="940" y="729"/>
                    </a:cubicBezTo>
                    <a:cubicBezTo>
                      <a:pt x="942" y="728"/>
                      <a:pt x="942" y="728"/>
                      <a:pt x="942" y="728"/>
                    </a:cubicBezTo>
                    <a:cubicBezTo>
                      <a:pt x="948" y="723"/>
                      <a:pt x="948" y="719"/>
                      <a:pt x="946" y="711"/>
                    </a:cubicBezTo>
                    <a:cubicBezTo>
                      <a:pt x="946" y="710"/>
                      <a:pt x="945" y="710"/>
                      <a:pt x="945" y="709"/>
                    </a:cubicBezTo>
                    <a:cubicBezTo>
                      <a:pt x="945" y="709"/>
                      <a:pt x="944" y="708"/>
                      <a:pt x="944" y="708"/>
                    </a:cubicBezTo>
                    <a:cubicBezTo>
                      <a:pt x="945" y="706"/>
                      <a:pt x="947" y="705"/>
                      <a:pt x="948" y="703"/>
                    </a:cubicBezTo>
                    <a:cubicBezTo>
                      <a:pt x="949" y="703"/>
                      <a:pt x="950" y="702"/>
                      <a:pt x="950" y="701"/>
                    </a:cubicBezTo>
                    <a:cubicBezTo>
                      <a:pt x="951" y="702"/>
                      <a:pt x="952" y="702"/>
                      <a:pt x="952" y="702"/>
                    </a:cubicBezTo>
                    <a:cubicBezTo>
                      <a:pt x="953" y="702"/>
                      <a:pt x="953" y="702"/>
                      <a:pt x="954" y="702"/>
                    </a:cubicBezTo>
                    <a:cubicBezTo>
                      <a:pt x="954" y="702"/>
                      <a:pt x="954" y="702"/>
                      <a:pt x="954" y="702"/>
                    </a:cubicBezTo>
                    <a:cubicBezTo>
                      <a:pt x="954" y="702"/>
                      <a:pt x="955" y="702"/>
                      <a:pt x="955" y="702"/>
                    </a:cubicBezTo>
                    <a:cubicBezTo>
                      <a:pt x="956" y="702"/>
                      <a:pt x="957" y="701"/>
                      <a:pt x="957" y="701"/>
                    </a:cubicBezTo>
                    <a:cubicBezTo>
                      <a:pt x="958" y="701"/>
                      <a:pt x="958" y="701"/>
                      <a:pt x="959" y="701"/>
                    </a:cubicBezTo>
                    <a:cubicBezTo>
                      <a:pt x="960" y="701"/>
                      <a:pt x="961" y="701"/>
                      <a:pt x="961" y="701"/>
                    </a:cubicBezTo>
                    <a:cubicBezTo>
                      <a:pt x="961" y="701"/>
                      <a:pt x="962" y="701"/>
                      <a:pt x="962" y="701"/>
                    </a:cubicBezTo>
                    <a:cubicBezTo>
                      <a:pt x="962" y="701"/>
                      <a:pt x="961" y="702"/>
                      <a:pt x="961" y="703"/>
                    </a:cubicBezTo>
                    <a:cubicBezTo>
                      <a:pt x="960" y="704"/>
                      <a:pt x="960" y="704"/>
                      <a:pt x="960" y="704"/>
                    </a:cubicBezTo>
                    <a:cubicBezTo>
                      <a:pt x="959" y="706"/>
                      <a:pt x="959" y="709"/>
                      <a:pt x="961" y="711"/>
                    </a:cubicBezTo>
                    <a:cubicBezTo>
                      <a:pt x="961" y="713"/>
                      <a:pt x="963" y="714"/>
                      <a:pt x="964" y="714"/>
                    </a:cubicBezTo>
                    <a:cubicBezTo>
                      <a:pt x="964" y="714"/>
                      <a:pt x="964" y="715"/>
                      <a:pt x="964" y="715"/>
                    </a:cubicBezTo>
                    <a:cubicBezTo>
                      <a:pt x="964" y="718"/>
                      <a:pt x="964" y="718"/>
                      <a:pt x="964" y="718"/>
                    </a:cubicBezTo>
                    <a:cubicBezTo>
                      <a:pt x="964" y="722"/>
                      <a:pt x="964" y="722"/>
                      <a:pt x="964" y="722"/>
                    </a:cubicBezTo>
                    <a:cubicBezTo>
                      <a:pt x="964" y="723"/>
                      <a:pt x="964" y="724"/>
                      <a:pt x="964" y="725"/>
                    </a:cubicBezTo>
                    <a:cubicBezTo>
                      <a:pt x="964" y="725"/>
                      <a:pt x="964" y="726"/>
                      <a:pt x="964" y="726"/>
                    </a:cubicBezTo>
                    <a:cubicBezTo>
                      <a:pt x="964" y="726"/>
                      <a:pt x="964" y="726"/>
                      <a:pt x="964" y="726"/>
                    </a:cubicBezTo>
                    <a:cubicBezTo>
                      <a:pt x="963" y="727"/>
                      <a:pt x="961" y="728"/>
                      <a:pt x="961" y="729"/>
                    </a:cubicBezTo>
                    <a:cubicBezTo>
                      <a:pt x="960" y="730"/>
                      <a:pt x="960" y="732"/>
                      <a:pt x="961" y="734"/>
                    </a:cubicBezTo>
                    <a:cubicBezTo>
                      <a:pt x="962" y="734"/>
                      <a:pt x="962" y="735"/>
                      <a:pt x="963" y="736"/>
                    </a:cubicBezTo>
                    <a:cubicBezTo>
                      <a:pt x="964" y="739"/>
                      <a:pt x="965" y="742"/>
                      <a:pt x="967" y="744"/>
                    </a:cubicBezTo>
                    <a:cubicBezTo>
                      <a:pt x="970" y="746"/>
                      <a:pt x="972" y="748"/>
                      <a:pt x="974" y="750"/>
                    </a:cubicBezTo>
                    <a:cubicBezTo>
                      <a:pt x="977" y="753"/>
                      <a:pt x="980" y="755"/>
                      <a:pt x="983" y="758"/>
                    </a:cubicBezTo>
                    <a:cubicBezTo>
                      <a:pt x="985" y="759"/>
                      <a:pt x="986" y="759"/>
                      <a:pt x="988" y="759"/>
                    </a:cubicBezTo>
                    <a:cubicBezTo>
                      <a:pt x="990" y="759"/>
                      <a:pt x="993" y="758"/>
                      <a:pt x="994" y="754"/>
                    </a:cubicBezTo>
                    <a:cubicBezTo>
                      <a:pt x="994" y="753"/>
                      <a:pt x="995" y="753"/>
                      <a:pt x="996" y="751"/>
                    </a:cubicBezTo>
                    <a:cubicBezTo>
                      <a:pt x="997" y="751"/>
                      <a:pt x="997" y="751"/>
                      <a:pt x="997" y="751"/>
                    </a:cubicBezTo>
                    <a:cubicBezTo>
                      <a:pt x="997" y="751"/>
                      <a:pt x="997" y="751"/>
                      <a:pt x="998" y="750"/>
                    </a:cubicBezTo>
                    <a:cubicBezTo>
                      <a:pt x="998" y="751"/>
                      <a:pt x="998" y="751"/>
                      <a:pt x="998" y="751"/>
                    </a:cubicBezTo>
                    <a:cubicBezTo>
                      <a:pt x="998" y="754"/>
                      <a:pt x="998" y="756"/>
                      <a:pt x="1000" y="758"/>
                    </a:cubicBezTo>
                    <a:cubicBezTo>
                      <a:pt x="1002" y="760"/>
                      <a:pt x="1004" y="760"/>
                      <a:pt x="1006" y="760"/>
                    </a:cubicBezTo>
                    <a:cubicBezTo>
                      <a:pt x="1008" y="760"/>
                      <a:pt x="1010" y="760"/>
                      <a:pt x="1012" y="759"/>
                    </a:cubicBezTo>
                    <a:cubicBezTo>
                      <a:pt x="1012" y="758"/>
                      <a:pt x="1013" y="758"/>
                      <a:pt x="1014" y="757"/>
                    </a:cubicBezTo>
                    <a:cubicBezTo>
                      <a:pt x="1014" y="757"/>
                      <a:pt x="1014" y="756"/>
                      <a:pt x="1015" y="756"/>
                    </a:cubicBezTo>
                    <a:cubicBezTo>
                      <a:pt x="1016" y="756"/>
                      <a:pt x="1016" y="755"/>
                      <a:pt x="1017" y="755"/>
                    </a:cubicBezTo>
                    <a:cubicBezTo>
                      <a:pt x="1019" y="753"/>
                      <a:pt x="1020" y="752"/>
                      <a:pt x="1022" y="752"/>
                    </a:cubicBezTo>
                    <a:cubicBezTo>
                      <a:pt x="1023" y="752"/>
                      <a:pt x="1024" y="752"/>
                      <a:pt x="1025" y="753"/>
                    </a:cubicBezTo>
                    <a:cubicBezTo>
                      <a:pt x="1028" y="754"/>
                      <a:pt x="1031" y="755"/>
                      <a:pt x="1035" y="756"/>
                    </a:cubicBezTo>
                    <a:cubicBezTo>
                      <a:pt x="1036" y="756"/>
                      <a:pt x="1037" y="756"/>
                      <a:pt x="1038" y="756"/>
                    </a:cubicBezTo>
                    <a:cubicBezTo>
                      <a:pt x="1042" y="757"/>
                      <a:pt x="1047" y="760"/>
                      <a:pt x="1051" y="764"/>
                    </a:cubicBezTo>
                    <a:cubicBezTo>
                      <a:pt x="1052" y="764"/>
                      <a:pt x="1053" y="765"/>
                      <a:pt x="1054" y="766"/>
                    </a:cubicBezTo>
                    <a:cubicBezTo>
                      <a:pt x="1055" y="767"/>
                      <a:pt x="1056" y="768"/>
                      <a:pt x="1058" y="770"/>
                    </a:cubicBezTo>
                    <a:cubicBezTo>
                      <a:pt x="1059" y="771"/>
                      <a:pt x="1061" y="772"/>
                      <a:pt x="1063" y="772"/>
                    </a:cubicBezTo>
                    <a:cubicBezTo>
                      <a:pt x="1065" y="772"/>
                      <a:pt x="1067" y="772"/>
                      <a:pt x="1069" y="769"/>
                    </a:cubicBezTo>
                    <a:cubicBezTo>
                      <a:pt x="1070" y="768"/>
                      <a:pt x="1070" y="768"/>
                      <a:pt x="1070" y="768"/>
                    </a:cubicBezTo>
                    <a:cubicBezTo>
                      <a:pt x="1071" y="768"/>
                      <a:pt x="1072" y="768"/>
                      <a:pt x="1072" y="768"/>
                    </a:cubicBezTo>
                    <a:cubicBezTo>
                      <a:pt x="1073" y="769"/>
                      <a:pt x="1074" y="769"/>
                      <a:pt x="1074" y="769"/>
                    </a:cubicBezTo>
                    <a:cubicBezTo>
                      <a:pt x="1076" y="769"/>
                      <a:pt x="1077" y="770"/>
                      <a:pt x="1079" y="770"/>
                    </a:cubicBezTo>
                    <a:cubicBezTo>
                      <a:pt x="1080" y="770"/>
                      <a:pt x="1081" y="770"/>
                      <a:pt x="1082" y="770"/>
                    </a:cubicBezTo>
                    <a:cubicBezTo>
                      <a:pt x="1082" y="770"/>
                      <a:pt x="1082" y="770"/>
                      <a:pt x="1083" y="771"/>
                    </a:cubicBezTo>
                    <a:cubicBezTo>
                      <a:pt x="1083" y="771"/>
                      <a:pt x="1083" y="771"/>
                      <a:pt x="1083" y="771"/>
                    </a:cubicBezTo>
                    <a:cubicBezTo>
                      <a:pt x="1076" y="772"/>
                      <a:pt x="1074" y="776"/>
                      <a:pt x="1072" y="780"/>
                    </a:cubicBezTo>
                    <a:cubicBezTo>
                      <a:pt x="1070" y="783"/>
                      <a:pt x="1070" y="786"/>
                      <a:pt x="1073" y="788"/>
                    </a:cubicBezTo>
                    <a:cubicBezTo>
                      <a:pt x="1076" y="791"/>
                      <a:pt x="1079" y="793"/>
                      <a:pt x="1083" y="793"/>
                    </a:cubicBezTo>
                    <a:cubicBezTo>
                      <a:pt x="1084" y="793"/>
                      <a:pt x="1085" y="793"/>
                      <a:pt x="1087" y="792"/>
                    </a:cubicBezTo>
                    <a:cubicBezTo>
                      <a:pt x="1087" y="792"/>
                      <a:pt x="1088" y="792"/>
                      <a:pt x="1088" y="792"/>
                    </a:cubicBezTo>
                    <a:cubicBezTo>
                      <a:pt x="1089" y="792"/>
                      <a:pt x="1091" y="792"/>
                      <a:pt x="1092" y="793"/>
                    </a:cubicBezTo>
                    <a:cubicBezTo>
                      <a:pt x="1093" y="793"/>
                      <a:pt x="1094" y="793"/>
                      <a:pt x="1095" y="793"/>
                    </a:cubicBezTo>
                    <a:cubicBezTo>
                      <a:pt x="1096" y="794"/>
                      <a:pt x="1097" y="794"/>
                      <a:pt x="1098" y="794"/>
                    </a:cubicBezTo>
                    <a:cubicBezTo>
                      <a:pt x="1101" y="794"/>
                      <a:pt x="1103" y="793"/>
                      <a:pt x="1105" y="791"/>
                    </a:cubicBezTo>
                    <a:cubicBezTo>
                      <a:pt x="1106" y="790"/>
                      <a:pt x="1106" y="788"/>
                      <a:pt x="1106" y="786"/>
                    </a:cubicBezTo>
                    <a:cubicBezTo>
                      <a:pt x="1106" y="785"/>
                      <a:pt x="1106" y="784"/>
                      <a:pt x="1106" y="784"/>
                    </a:cubicBezTo>
                    <a:cubicBezTo>
                      <a:pt x="1106" y="784"/>
                      <a:pt x="1106" y="784"/>
                      <a:pt x="1106" y="784"/>
                    </a:cubicBezTo>
                    <a:cubicBezTo>
                      <a:pt x="1106" y="784"/>
                      <a:pt x="1107" y="784"/>
                      <a:pt x="1109" y="784"/>
                    </a:cubicBezTo>
                    <a:cubicBezTo>
                      <a:pt x="1110" y="784"/>
                      <a:pt x="1111" y="783"/>
                      <a:pt x="1112" y="783"/>
                    </a:cubicBezTo>
                    <a:cubicBezTo>
                      <a:pt x="1112" y="783"/>
                      <a:pt x="1112" y="783"/>
                      <a:pt x="1112" y="783"/>
                    </a:cubicBezTo>
                    <a:cubicBezTo>
                      <a:pt x="1116" y="782"/>
                      <a:pt x="1118" y="781"/>
                      <a:pt x="1119" y="779"/>
                    </a:cubicBezTo>
                    <a:cubicBezTo>
                      <a:pt x="1120" y="777"/>
                      <a:pt x="1120" y="775"/>
                      <a:pt x="1120" y="772"/>
                    </a:cubicBezTo>
                    <a:cubicBezTo>
                      <a:pt x="1119" y="769"/>
                      <a:pt x="1117" y="767"/>
                      <a:pt x="1115" y="765"/>
                    </a:cubicBezTo>
                    <a:cubicBezTo>
                      <a:pt x="1115" y="765"/>
                      <a:pt x="1115" y="765"/>
                      <a:pt x="1115" y="765"/>
                    </a:cubicBezTo>
                    <a:cubicBezTo>
                      <a:pt x="1116" y="764"/>
                      <a:pt x="1117" y="762"/>
                      <a:pt x="1116" y="760"/>
                    </a:cubicBezTo>
                    <a:cubicBezTo>
                      <a:pt x="1117" y="759"/>
                      <a:pt x="1119" y="759"/>
                      <a:pt x="1120" y="758"/>
                    </a:cubicBezTo>
                    <a:cubicBezTo>
                      <a:pt x="1120" y="758"/>
                      <a:pt x="1120" y="758"/>
                      <a:pt x="1120" y="759"/>
                    </a:cubicBezTo>
                    <a:cubicBezTo>
                      <a:pt x="1121" y="762"/>
                      <a:pt x="1123" y="766"/>
                      <a:pt x="1125" y="769"/>
                    </a:cubicBezTo>
                    <a:cubicBezTo>
                      <a:pt x="1126" y="769"/>
                      <a:pt x="1126" y="769"/>
                      <a:pt x="1126" y="769"/>
                    </a:cubicBezTo>
                    <a:cubicBezTo>
                      <a:pt x="1127" y="770"/>
                      <a:pt x="1127" y="770"/>
                      <a:pt x="1128" y="770"/>
                    </a:cubicBezTo>
                    <a:cubicBezTo>
                      <a:pt x="1132" y="772"/>
                      <a:pt x="1136" y="774"/>
                      <a:pt x="1140" y="777"/>
                    </a:cubicBezTo>
                    <a:cubicBezTo>
                      <a:pt x="1139" y="779"/>
                      <a:pt x="1138" y="780"/>
                      <a:pt x="1137" y="781"/>
                    </a:cubicBezTo>
                    <a:cubicBezTo>
                      <a:pt x="1135" y="783"/>
                      <a:pt x="1134" y="786"/>
                      <a:pt x="1134" y="790"/>
                    </a:cubicBezTo>
                    <a:cubicBezTo>
                      <a:pt x="1134" y="792"/>
                      <a:pt x="1135" y="793"/>
                      <a:pt x="1136" y="795"/>
                    </a:cubicBezTo>
                    <a:cubicBezTo>
                      <a:pt x="1135" y="795"/>
                      <a:pt x="1134" y="796"/>
                      <a:pt x="1133" y="797"/>
                    </a:cubicBezTo>
                    <a:cubicBezTo>
                      <a:pt x="1130" y="795"/>
                      <a:pt x="1128" y="795"/>
                      <a:pt x="1126" y="795"/>
                    </a:cubicBezTo>
                    <a:cubicBezTo>
                      <a:pt x="1124" y="794"/>
                      <a:pt x="1122" y="794"/>
                      <a:pt x="1121" y="793"/>
                    </a:cubicBezTo>
                    <a:cubicBezTo>
                      <a:pt x="1120" y="792"/>
                      <a:pt x="1119" y="792"/>
                      <a:pt x="1117" y="792"/>
                    </a:cubicBezTo>
                    <a:cubicBezTo>
                      <a:pt x="1115" y="792"/>
                      <a:pt x="1112" y="793"/>
                      <a:pt x="1111" y="796"/>
                    </a:cubicBezTo>
                    <a:cubicBezTo>
                      <a:pt x="1111" y="796"/>
                      <a:pt x="1110" y="796"/>
                      <a:pt x="1110" y="797"/>
                    </a:cubicBezTo>
                    <a:cubicBezTo>
                      <a:pt x="1109" y="796"/>
                      <a:pt x="1108" y="796"/>
                      <a:pt x="1107" y="796"/>
                    </a:cubicBezTo>
                    <a:cubicBezTo>
                      <a:pt x="1107" y="796"/>
                      <a:pt x="1106" y="796"/>
                      <a:pt x="1105" y="797"/>
                    </a:cubicBezTo>
                    <a:cubicBezTo>
                      <a:pt x="1104" y="797"/>
                      <a:pt x="1103" y="797"/>
                      <a:pt x="1102" y="797"/>
                    </a:cubicBezTo>
                    <a:cubicBezTo>
                      <a:pt x="1101" y="797"/>
                      <a:pt x="1101" y="797"/>
                      <a:pt x="1100" y="797"/>
                    </a:cubicBezTo>
                    <a:cubicBezTo>
                      <a:pt x="1100" y="797"/>
                      <a:pt x="1099" y="797"/>
                      <a:pt x="1099" y="797"/>
                    </a:cubicBezTo>
                    <a:cubicBezTo>
                      <a:pt x="1096" y="797"/>
                      <a:pt x="1092" y="797"/>
                      <a:pt x="1089" y="800"/>
                    </a:cubicBezTo>
                    <a:cubicBezTo>
                      <a:pt x="1086" y="804"/>
                      <a:pt x="1087" y="808"/>
                      <a:pt x="1087" y="810"/>
                    </a:cubicBezTo>
                    <a:cubicBezTo>
                      <a:pt x="1088" y="811"/>
                      <a:pt x="1088" y="813"/>
                      <a:pt x="1088" y="813"/>
                    </a:cubicBezTo>
                    <a:cubicBezTo>
                      <a:pt x="1087" y="814"/>
                      <a:pt x="1088" y="816"/>
                      <a:pt x="1088" y="817"/>
                    </a:cubicBezTo>
                    <a:cubicBezTo>
                      <a:pt x="1089" y="818"/>
                      <a:pt x="1090" y="819"/>
                      <a:pt x="1092" y="819"/>
                    </a:cubicBezTo>
                    <a:cubicBezTo>
                      <a:pt x="1092" y="819"/>
                      <a:pt x="1092" y="820"/>
                      <a:pt x="1092" y="820"/>
                    </a:cubicBezTo>
                    <a:cubicBezTo>
                      <a:pt x="1090" y="827"/>
                      <a:pt x="1093" y="832"/>
                      <a:pt x="1100" y="835"/>
                    </a:cubicBezTo>
                    <a:cubicBezTo>
                      <a:pt x="1101" y="835"/>
                      <a:pt x="1101" y="835"/>
                      <a:pt x="1101" y="835"/>
                    </a:cubicBezTo>
                    <a:cubicBezTo>
                      <a:pt x="1103" y="836"/>
                      <a:pt x="1105" y="837"/>
                      <a:pt x="1107" y="837"/>
                    </a:cubicBezTo>
                    <a:cubicBezTo>
                      <a:pt x="1108" y="837"/>
                      <a:pt x="1109" y="838"/>
                      <a:pt x="1109" y="839"/>
                    </a:cubicBezTo>
                    <a:cubicBezTo>
                      <a:pt x="1110" y="841"/>
                      <a:pt x="1110" y="842"/>
                      <a:pt x="1111" y="844"/>
                    </a:cubicBezTo>
                    <a:cubicBezTo>
                      <a:pt x="1113" y="847"/>
                      <a:pt x="1114" y="849"/>
                      <a:pt x="1114" y="852"/>
                    </a:cubicBezTo>
                    <a:cubicBezTo>
                      <a:pt x="1113" y="854"/>
                      <a:pt x="1115" y="856"/>
                      <a:pt x="1115" y="856"/>
                    </a:cubicBezTo>
                    <a:cubicBezTo>
                      <a:pt x="1116" y="857"/>
                      <a:pt x="1117" y="857"/>
                      <a:pt x="1118" y="857"/>
                    </a:cubicBezTo>
                    <a:cubicBezTo>
                      <a:pt x="1118" y="857"/>
                      <a:pt x="1118" y="857"/>
                      <a:pt x="1119" y="857"/>
                    </a:cubicBezTo>
                    <a:cubicBezTo>
                      <a:pt x="1119" y="857"/>
                      <a:pt x="1119" y="857"/>
                      <a:pt x="1119" y="857"/>
                    </a:cubicBezTo>
                    <a:cubicBezTo>
                      <a:pt x="1120" y="857"/>
                      <a:pt x="1121" y="858"/>
                      <a:pt x="1122" y="859"/>
                    </a:cubicBezTo>
                    <a:cubicBezTo>
                      <a:pt x="1123" y="859"/>
                      <a:pt x="1124" y="859"/>
                      <a:pt x="1125" y="860"/>
                    </a:cubicBezTo>
                    <a:cubicBezTo>
                      <a:pt x="1125" y="860"/>
                      <a:pt x="1125" y="860"/>
                      <a:pt x="1125" y="860"/>
                    </a:cubicBezTo>
                    <a:cubicBezTo>
                      <a:pt x="1125" y="861"/>
                      <a:pt x="1125" y="862"/>
                      <a:pt x="1125" y="863"/>
                    </a:cubicBezTo>
                    <a:cubicBezTo>
                      <a:pt x="1125" y="867"/>
                      <a:pt x="1124" y="867"/>
                      <a:pt x="1122" y="868"/>
                    </a:cubicBezTo>
                    <a:cubicBezTo>
                      <a:pt x="1120" y="868"/>
                      <a:pt x="1119" y="870"/>
                      <a:pt x="1119" y="871"/>
                    </a:cubicBezTo>
                    <a:cubicBezTo>
                      <a:pt x="1117" y="874"/>
                      <a:pt x="1118" y="876"/>
                      <a:pt x="1118" y="878"/>
                    </a:cubicBezTo>
                    <a:cubicBezTo>
                      <a:pt x="1119" y="878"/>
                      <a:pt x="1119" y="879"/>
                      <a:pt x="1119" y="879"/>
                    </a:cubicBezTo>
                    <a:cubicBezTo>
                      <a:pt x="1119" y="883"/>
                      <a:pt x="1120" y="888"/>
                      <a:pt x="1124" y="888"/>
                    </a:cubicBezTo>
                    <a:cubicBezTo>
                      <a:pt x="1126" y="888"/>
                      <a:pt x="1128" y="887"/>
                      <a:pt x="1131" y="886"/>
                    </a:cubicBezTo>
                    <a:cubicBezTo>
                      <a:pt x="1132" y="885"/>
                      <a:pt x="1133" y="884"/>
                      <a:pt x="1134" y="884"/>
                    </a:cubicBezTo>
                    <a:cubicBezTo>
                      <a:pt x="1134" y="883"/>
                      <a:pt x="1135" y="883"/>
                      <a:pt x="1135" y="883"/>
                    </a:cubicBezTo>
                    <a:cubicBezTo>
                      <a:pt x="1137" y="883"/>
                      <a:pt x="1139" y="883"/>
                      <a:pt x="1141" y="883"/>
                    </a:cubicBezTo>
                    <a:cubicBezTo>
                      <a:pt x="1146" y="883"/>
                      <a:pt x="1150" y="882"/>
                      <a:pt x="1154" y="879"/>
                    </a:cubicBezTo>
                    <a:cubicBezTo>
                      <a:pt x="1155" y="879"/>
                      <a:pt x="1156" y="878"/>
                      <a:pt x="1157" y="878"/>
                    </a:cubicBezTo>
                    <a:cubicBezTo>
                      <a:pt x="1159" y="877"/>
                      <a:pt x="1162" y="875"/>
                      <a:pt x="1164" y="873"/>
                    </a:cubicBezTo>
                    <a:cubicBezTo>
                      <a:pt x="1165" y="876"/>
                      <a:pt x="1167" y="877"/>
                      <a:pt x="1170" y="877"/>
                    </a:cubicBezTo>
                    <a:cubicBezTo>
                      <a:pt x="1170" y="877"/>
                      <a:pt x="1171" y="877"/>
                      <a:pt x="1171" y="877"/>
                    </a:cubicBezTo>
                    <a:cubicBezTo>
                      <a:pt x="1172" y="877"/>
                      <a:pt x="1172" y="877"/>
                      <a:pt x="1172" y="877"/>
                    </a:cubicBezTo>
                    <a:cubicBezTo>
                      <a:pt x="1173" y="877"/>
                      <a:pt x="1173" y="877"/>
                      <a:pt x="1173" y="877"/>
                    </a:cubicBezTo>
                    <a:cubicBezTo>
                      <a:pt x="1175" y="877"/>
                      <a:pt x="1176" y="877"/>
                      <a:pt x="1177" y="877"/>
                    </a:cubicBezTo>
                    <a:cubicBezTo>
                      <a:pt x="1179" y="877"/>
                      <a:pt x="1180" y="877"/>
                      <a:pt x="1181" y="877"/>
                    </a:cubicBezTo>
                    <a:cubicBezTo>
                      <a:pt x="1181" y="877"/>
                      <a:pt x="1181" y="877"/>
                      <a:pt x="1181" y="877"/>
                    </a:cubicBezTo>
                    <a:cubicBezTo>
                      <a:pt x="1181" y="881"/>
                      <a:pt x="1180" y="885"/>
                      <a:pt x="1179" y="889"/>
                    </a:cubicBezTo>
                    <a:cubicBezTo>
                      <a:pt x="1177" y="899"/>
                      <a:pt x="1182" y="906"/>
                      <a:pt x="1192" y="909"/>
                    </a:cubicBezTo>
                    <a:cubicBezTo>
                      <a:pt x="1192" y="909"/>
                      <a:pt x="1192" y="909"/>
                      <a:pt x="1192" y="909"/>
                    </a:cubicBezTo>
                    <a:cubicBezTo>
                      <a:pt x="1192" y="909"/>
                      <a:pt x="1193" y="909"/>
                      <a:pt x="1193" y="910"/>
                    </a:cubicBezTo>
                    <a:cubicBezTo>
                      <a:pt x="1195" y="912"/>
                      <a:pt x="1196" y="914"/>
                      <a:pt x="1197" y="916"/>
                    </a:cubicBezTo>
                    <a:cubicBezTo>
                      <a:pt x="1197" y="920"/>
                      <a:pt x="1200" y="923"/>
                      <a:pt x="1201" y="925"/>
                    </a:cubicBezTo>
                    <a:cubicBezTo>
                      <a:pt x="1202" y="926"/>
                      <a:pt x="1203" y="926"/>
                      <a:pt x="1203" y="927"/>
                    </a:cubicBezTo>
                    <a:cubicBezTo>
                      <a:pt x="1204" y="928"/>
                      <a:pt x="1206" y="929"/>
                      <a:pt x="1207" y="929"/>
                    </a:cubicBezTo>
                    <a:cubicBezTo>
                      <a:pt x="1209" y="929"/>
                      <a:pt x="1210" y="928"/>
                      <a:pt x="1211" y="927"/>
                    </a:cubicBezTo>
                    <a:cubicBezTo>
                      <a:pt x="1212" y="926"/>
                      <a:pt x="1213" y="925"/>
                      <a:pt x="1215" y="924"/>
                    </a:cubicBezTo>
                    <a:cubicBezTo>
                      <a:pt x="1218" y="921"/>
                      <a:pt x="1221" y="918"/>
                      <a:pt x="1222" y="913"/>
                    </a:cubicBezTo>
                    <a:cubicBezTo>
                      <a:pt x="1222" y="912"/>
                      <a:pt x="1223" y="910"/>
                      <a:pt x="1223" y="909"/>
                    </a:cubicBezTo>
                    <a:cubicBezTo>
                      <a:pt x="1223" y="907"/>
                      <a:pt x="1224" y="905"/>
                      <a:pt x="1224" y="903"/>
                    </a:cubicBezTo>
                    <a:cubicBezTo>
                      <a:pt x="1224" y="901"/>
                      <a:pt x="1225" y="900"/>
                      <a:pt x="1227" y="898"/>
                    </a:cubicBezTo>
                    <a:cubicBezTo>
                      <a:pt x="1231" y="895"/>
                      <a:pt x="1236" y="893"/>
                      <a:pt x="1241" y="891"/>
                    </a:cubicBezTo>
                    <a:cubicBezTo>
                      <a:pt x="1244" y="890"/>
                      <a:pt x="1247" y="889"/>
                      <a:pt x="1248" y="886"/>
                    </a:cubicBezTo>
                    <a:cubicBezTo>
                      <a:pt x="1249" y="882"/>
                      <a:pt x="1247" y="879"/>
                      <a:pt x="1246" y="878"/>
                    </a:cubicBezTo>
                    <a:cubicBezTo>
                      <a:pt x="1246" y="878"/>
                      <a:pt x="1246" y="878"/>
                      <a:pt x="1246" y="878"/>
                    </a:cubicBezTo>
                    <a:cubicBezTo>
                      <a:pt x="1247" y="874"/>
                      <a:pt x="1245" y="870"/>
                      <a:pt x="1241" y="867"/>
                    </a:cubicBezTo>
                    <a:cubicBezTo>
                      <a:pt x="1242" y="866"/>
                      <a:pt x="1242" y="864"/>
                      <a:pt x="1242" y="863"/>
                    </a:cubicBezTo>
                    <a:cubicBezTo>
                      <a:pt x="1241" y="863"/>
                      <a:pt x="1241" y="863"/>
                      <a:pt x="1241" y="863"/>
                    </a:cubicBezTo>
                    <a:cubicBezTo>
                      <a:pt x="1242" y="859"/>
                      <a:pt x="1242" y="855"/>
                      <a:pt x="1241" y="851"/>
                    </a:cubicBezTo>
                    <a:cubicBezTo>
                      <a:pt x="1241" y="851"/>
                      <a:pt x="1241" y="851"/>
                      <a:pt x="1241" y="851"/>
                    </a:cubicBezTo>
                    <a:cubicBezTo>
                      <a:pt x="1241" y="851"/>
                      <a:pt x="1240" y="849"/>
                      <a:pt x="1240" y="849"/>
                    </a:cubicBezTo>
                    <a:cubicBezTo>
                      <a:pt x="1243" y="845"/>
                      <a:pt x="1242" y="841"/>
                      <a:pt x="1238" y="838"/>
                    </a:cubicBezTo>
                    <a:cubicBezTo>
                      <a:pt x="1238" y="837"/>
                      <a:pt x="1238" y="837"/>
                      <a:pt x="1238" y="836"/>
                    </a:cubicBezTo>
                    <a:cubicBezTo>
                      <a:pt x="1238" y="832"/>
                      <a:pt x="1238" y="826"/>
                      <a:pt x="1233" y="821"/>
                    </a:cubicBezTo>
                    <a:cubicBezTo>
                      <a:pt x="1233" y="819"/>
                      <a:pt x="1233" y="817"/>
                      <a:pt x="1232" y="815"/>
                    </a:cubicBezTo>
                    <a:cubicBezTo>
                      <a:pt x="1231" y="812"/>
                      <a:pt x="1231" y="811"/>
                      <a:pt x="1232" y="809"/>
                    </a:cubicBezTo>
                    <a:cubicBezTo>
                      <a:pt x="1233" y="807"/>
                      <a:pt x="1232" y="805"/>
                      <a:pt x="1231" y="803"/>
                    </a:cubicBezTo>
                    <a:cubicBezTo>
                      <a:pt x="1232" y="802"/>
                      <a:pt x="1232" y="800"/>
                      <a:pt x="1232" y="799"/>
                    </a:cubicBezTo>
                    <a:cubicBezTo>
                      <a:pt x="1232" y="798"/>
                      <a:pt x="1232" y="796"/>
                      <a:pt x="1231" y="795"/>
                    </a:cubicBezTo>
                    <a:cubicBezTo>
                      <a:pt x="1236" y="792"/>
                      <a:pt x="1235" y="788"/>
                      <a:pt x="1234" y="786"/>
                    </a:cubicBezTo>
                    <a:cubicBezTo>
                      <a:pt x="1234" y="785"/>
                      <a:pt x="1234" y="785"/>
                      <a:pt x="1234" y="785"/>
                    </a:cubicBezTo>
                    <a:cubicBezTo>
                      <a:pt x="1234" y="784"/>
                      <a:pt x="1233" y="782"/>
                      <a:pt x="1232" y="781"/>
                    </a:cubicBezTo>
                    <a:cubicBezTo>
                      <a:pt x="1231" y="779"/>
                      <a:pt x="1231" y="778"/>
                      <a:pt x="1232" y="776"/>
                    </a:cubicBezTo>
                    <a:cubicBezTo>
                      <a:pt x="1233" y="774"/>
                      <a:pt x="1233" y="772"/>
                      <a:pt x="1232" y="769"/>
                    </a:cubicBezTo>
                    <a:cubicBezTo>
                      <a:pt x="1231" y="768"/>
                      <a:pt x="1230" y="767"/>
                      <a:pt x="1229" y="766"/>
                    </a:cubicBezTo>
                    <a:cubicBezTo>
                      <a:pt x="1229" y="765"/>
                      <a:pt x="1229" y="765"/>
                      <a:pt x="1229" y="764"/>
                    </a:cubicBezTo>
                    <a:cubicBezTo>
                      <a:pt x="1229" y="764"/>
                      <a:pt x="1230" y="763"/>
                      <a:pt x="1230" y="762"/>
                    </a:cubicBezTo>
                    <a:cubicBezTo>
                      <a:pt x="1232" y="756"/>
                      <a:pt x="1230" y="750"/>
                      <a:pt x="1225" y="746"/>
                    </a:cubicBezTo>
                    <a:cubicBezTo>
                      <a:pt x="1228" y="742"/>
                      <a:pt x="1226" y="740"/>
                      <a:pt x="1221" y="735"/>
                    </a:cubicBezTo>
                    <a:cubicBezTo>
                      <a:pt x="1221" y="735"/>
                      <a:pt x="1221" y="735"/>
                      <a:pt x="1221" y="735"/>
                    </a:cubicBezTo>
                    <a:cubicBezTo>
                      <a:pt x="1221" y="735"/>
                      <a:pt x="1221" y="735"/>
                      <a:pt x="1221" y="735"/>
                    </a:cubicBezTo>
                    <a:cubicBezTo>
                      <a:pt x="1222" y="733"/>
                      <a:pt x="1223" y="731"/>
                      <a:pt x="1223" y="729"/>
                    </a:cubicBezTo>
                    <a:cubicBezTo>
                      <a:pt x="1224" y="729"/>
                      <a:pt x="1224" y="728"/>
                      <a:pt x="1224" y="727"/>
                    </a:cubicBezTo>
                    <a:cubicBezTo>
                      <a:pt x="1225" y="725"/>
                      <a:pt x="1227" y="721"/>
                      <a:pt x="1225" y="717"/>
                    </a:cubicBezTo>
                    <a:cubicBezTo>
                      <a:pt x="1228" y="716"/>
                      <a:pt x="1229" y="712"/>
                      <a:pt x="1230" y="710"/>
                    </a:cubicBezTo>
                    <a:cubicBezTo>
                      <a:pt x="1231" y="707"/>
                      <a:pt x="1229" y="703"/>
                      <a:pt x="1226" y="702"/>
                    </a:cubicBezTo>
                    <a:cubicBezTo>
                      <a:pt x="1226" y="702"/>
                      <a:pt x="1227" y="701"/>
                      <a:pt x="1227" y="701"/>
                    </a:cubicBezTo>
                    <a:cubicBezTo>
                      <a:pt x="1227" y="701"/>
                      <a:pt x="1227" y="701"/>
                      <a:pt x="1227" y="701"/>
                    </a:cubicBezTo>
                    <a:cubicBezTo>
                      <a:pt x="1228" y="700"/>
                      <a:pt x="1230" y="696"/>
                      <a:pt x="1227" y="692"/>
                    </a:cubicBezTo>
                    <a:cubicBezTo>
                      <a:pt x="1227" y="692"/>
                      <a:pt x="1227" y="692"/>
                      <a:pt x="1227" y="692"/>
                    </a:cubicBezTo>
                    <a:cubicBezTo>
                      <a:pt x="1227" y="692"/>
                      <a:pt x="1228" y="691"/>
                      <a:pt x="1228" y="691"/>
                    </a:cubicBezTo>
                    <a:cubicBezTo>
                      <a:pt x="1229" y="690"/>
                      <a:pt x="1229" y="690"/>
                      <a:pt x="1229" y="690"/>
                    </a:cubicBezTo>
                    <a:cubicBezTo>
                      <a:pt x="1231" y="687"/>
                      <a:pt x="1232" y="685"/>
                      <a:pt x="1232" y="682"/>
                    </a:cubicBezTo>
                    <a:cubicBezTo>
                      <a:pt x="1232" y="679"/>
                      <a:pt x="1230" y="677"/>
                      <a:pt x="1228" y="675"/>
                    </a:cubicBezTo>
                    <a:cubicBezTo>
                      <a:pt x="1228" y="675"/>
                      <a:pt x="1228" y="675"/>
                      <a:pt x="1227" y="675"/>
                    </a:cubicBezTo>
                    <a:cubicBezTo>
                      <a:pt x="1227" y="675"/>
                      <a:pt x="1228" y="675"/>
                      <a:pt x="1228" y="675"/>
                    </a:cubicBezTo>
                    <a:cubicBezTo>
                      <a:pt x="1228" y="674"/>
                      <a:pt x="1228" y="673"/>
                      <a:pt x="1229" y="672"/>
                    </a:cubicBezTo>
                    <a:cubicBezTo>
                      <a:pt x="1229" y="671"/>
                      <a:pt x="1229" y="671"/>
                      <a:pt x="1229" y="671"/>
                    </a:cubicBezTo>
                    <a:cubicBezTo>
                      <a:pt x="1229" y="671"/>
                      <a:pt x="1229" y="670"/>
                      <a:pt x="1229" y="670"/>
                    </a:cubicBezTo>
                    <a:cubicBezTo>
                      <a:pt x="1230" y="668"/>
                      <a:pt x="1230" y="667"/>
                      <a:pt x="1230" y="666"/>
                    </a:cubicBezTo>
                    <a:cubicBezTo>
                      <a:pt x="1229" y="664"/>
                      <a:pt x="1230" y="663"/>
                      <a:pt x="1230" y="663"/>
                    </a:cubicBezTo>
                    <a:cubicBezTo>
                      <a:pt x="1232" y="661"/>
                      <a:pt x="1232" y="659"/>
                      <a:pt x="1231" y="657"/>
                    </a:cubicBezTo>
                    <a:cubicBezTo>
                      <a:pt x="1231" y="657"/>
                      <a:pt x="1231" y="657"/>
                      <a:pt x="1231" y="657"/>
                    </a:cubicBezTo>
                    <a:cubicBezTo>
                      <a:pt x="1231" y="656"/>
                      <a:pt x="1231" y="655"/>
                      <a:pt x="1231" y="654"/>
                    </a:cubicBezTo>
                    <a:cubicBezTo>
                      <a:pt x="1231" y="653"/>
                      <a:pt x="1231" y="651"/>
                      <a:pt x="1231" y="650"/>
                    </a:cubicBezTo>
                    <a:cubicBezTo>
                      <a:pt x="1232" y="650"/>
                      <a:pt x="1232" y="650"/>
                      <a:pt x="1232" y="650"/>
                    </a:cubicBezTo>
                    <a:cubicBezTo>
                      <a:pt x="1238" y="650"/>
                      <a:pt x="1240" y="647"/>
                      <a:pt x="1243" y="642"/>
                    </a:cubicBezTo>
                    <a:cubicBezTo>
                      <a:pt x="1243" y="641"/>
                      <a:pt x="1244" y="639"/>
                      <a:pt x="1243" y="637"/>
                    </a:cubicBezTo>
                    <a:cubicBezTo>
                      <a:pt x="1245" y="635"/>
                      <a:pt x="1246" y="633"/>
                      <a:pt x="1247" y="630"/>
                    </a:cubicBezTo>
                    <a:cubicBezTo>
                      <a:pt x="1247" y="630"/>
                      <a:pt x="1248" y="629"/>
                      <a:pt x="1249" y="628"/>
                    </a:cubicBezTo>
                    <a:cubicBezTo>
                      <a:pt x="1250" y="627"/>
                      <a:pt x="1251" y="627"/>
                      <a:pt x="1251" y="626"/>
                    </a:cubicBezTo>
                    <a:cubicBezTo>
                      <a:pt x="1252" y="625"/>
                      <a:pt x="1252" y="625"/>
                      <a:pt x="1252" y="625"/>
                    </a:cubicBezTo>
                    <a:cubicBezTo>
                      <a:pt x="1254" y="622"/>
                      <a:pt x="1257" y="620"/>
                      <a:pt x="1258" y="617"/>
                    </a:cubicBezTo>
                    <a:cubicBezTo>
                      <a:pt x="1258" y="616"/>
                      <a:pt x="1258" y="616"/>
                      <a:pt x="1258" y="616"/>
                    </a:cubicBezTo>
                    <a:cubicBezTo>
                      <a:pt x="1258" y="616"/>
                      <a:pt x="1258" y="616"/>
                      <a:pt x="1258" y="616"/>
                    </a:cubicBezTo>
                    <a:cubicBezTo>
                      <a:pt x="1259" y="616"/>
                      <a:pt x="1260" y="616"/>
                      <a:pt x="1260" y="616"/>
                    </a:cubicBezTo>
                    <a:cubicBezTo>
                      <a:pt x="1262" y="616"/>
                      <a:pt x="1264" y="615"/>
                      <a:pt x="1264" y="615"/>
                    </a:cubicBezTo>
                    <a:cubicBezTo>
                      <a:pt x="1267" y="613"/>
                      <a:pt x="1270" y="606"/>
                      <a:pt x="1269" y="602"/>
                    </a:cubicBezTo>
                    <a:cubicBezTo>
                      <a:pt x="1270" y="602"/>
                      <a:pt x="1271" y="602"/>
                      <a:pt x="1272" y="602"/>
                    </a:cubicBezTo>
                    <a:cubicBezTo>
                      <a:pt x="1274" y="602"/>
                      <a:pt x="1277" y="601"/>
                      <a:pt x="1278" y="597"/>
                    </a:cubicBezTo>
                    <a:cubicBezTo>
                      <a:pt x="1278" y="597"/>
                      <a:pt x="1278" y="597"/>
                      <a:pt x="1278" y="597"/>
                    </a:cubicBezTo>
                    <a:cubicBezTo>
                      <a:pt x="1278" y="595"/>
                      <a:pt x="1279" y="593"/>
                      <a:pt x="1278" y="590"/>
                    </a:cubicBezTo>
                    <a:cubicBezTo>
                      <a:pt x="1277" y="590"/>
                      <a:pt x="1277" y="589"/>
                      <a:pt x="1276" y="588"/>
                    </a:cubicBezTo>
                    <a:cubicBezTo>
                      <a:pt x="1276" y="588"/>
                      <a:pt x="1276" y="587"/>
                      <a:pt x="1276" y="587"/>
                    </a:cubicBezTo>
                    <a:cubicBezTo>
                      <a:pt x="1280" y="586"/>
                      <a:pt x="1281" y="584"/>
                      <a:pt x="1281" y="582"/>
                    </a:cubicBezTo>
                    <a:cubicBezTo>
                      <a:pt x="1281" y="582"/>
                      <a:pt x="1281" y="582"/>
                      <a:pt x="1281" y="582"/>
                    </a:cubicBezTo>
                    <a:cubicBezTo>
                      <a:pt x="1281" y="581"/>
                      <a:pt x="1281" y="581"/>
                      <a:pt x="1281" y="581"/>
                    </a:cubicBezTo>
                    <a:cubicBezTo>
                      <a:pt x="1283" y="577"/>
                      <a:pt x="1285" y="573"/>
                      <a:pt x="1284" y="568"/>
                    </a:cubicBezTo>
                    <a:cubicBezTo>
                      <a:pt x="1284" y="567"/>
                      <a:pt x="1284" y="567"/>
                      <a:pt x="1284" y="567"/>
                    </a:cubicBezTo>
                    <a:cubicBezTo>
                      <a:pt x="1284" y="566"/>
                      <a:pt x="1284" y="565"/>
                      <a:pt x="1284" y="564"/>
                    </a:cubicBezTo>
                    <a:cubicBezTo>
                      <a:pt x="1290" y="559"/>
                      <a:pt x="1286" y="554"/>
                      <a:pt x="1284" y="551"/>
                    </a:cubicBezTo>
                    <a:cubicBezTo>
                      <a:pt x="1284" y="551"/>
                      <a:pt x="1284" y="550"/>
                      <a:pt x="1284" y="550"/>
                    </a:cubicBezTo>
                    <a:cubicBezTo>
                      <a:pt x="1280" y="545"/>
                      <a:pt x="1280" y="542"/>
                      <a:pt x="1282" y="538"/>
                    </a:cubicBezTo>
                    <a:cubicBezTo>
                      <a:pt x="1284" y="536"/>
                      <a:pt x="1284" y="532"/>
                      <a:pt x="1284" y="528"/>
                    </a:cubicBezTo>
                    <a:cubicBezTo>
                      <a:pt x="1283" y="526"/>
                      <a:pt x="1282" y="523"/>
                      <a:pt x="1280" y="522"/>
                    </a:cubicBezTo>
                    <a:cubicBezTo>
                      <a:pt x="1279" y="522"/>
                      <a:pt x="1278" y="521"/>
                      <a:pt x="1277" y="521"/>
                    </a:cubicBezTo>
                    <a:cubicBezTo>
                      <a:pt x="1278" y="518"/>
                      <a:pt x="1279" y="514"/>
                      <a:pt x="1279" y="511"/>
                    </a:cubicBezTo>
                    <a:cubicBezTo>
                      <a:pt x="1280" y="508"/>
                      <a:pt x="1281" y="504"/>
                      <a:pt x="1282" y="501"/>
                    </a:cubicBezTo>
                    <a:cubicBezTo>
                      <a:pt x="1282" y="501"/>
                      <a:pt x="1282" y="501"/>
                      <a:pt x="1282" y="501"/>
                    </a:cubicBezTo>
                    <a:cubicBezTo>
                      <a:pt x="1288" y="498"/>
                      <a:pt x="1287" y="492"/>
                      <a:pt x="1287" y="490"/>
                    </a:cubicBezTo>
                    <a:cubicBezTo>
                      <a:pt x="1287" y="489"/>
                      <a:pt x="1287" y="489"/>
                      <a:pt x="1287" y="489"/>
                    </a:cubicBezTo>
                    <a:cubicBezTo>
                      <a:pt x="1289" y="488"/>
                      <a:pt x="1290" y="486"/>
                      <a:pt x="1290" y="483"/>
                    </a:cubicBezTo>
                    <a:cubicBezTo>
                      <a:pt x="1290" y="481"/>
                      <a:pt x="1289" y="479"/>
                      <a:pt x="1288" y="478"/>
                    </a:cubicBezTo>
                    <a:cubicBezTo>
                      <a:pt x="1287" y="476"/>
                      <a:pt x="1284" y="475"/>
                      <a:pt x="1281" y="475"/>
                    </a:cubicBezTo>
                    <a:cubicBezTo>
                      <a:pt x="1277" y="475"/>
                      <a:pt x="1272" y="477"/>
                      <a:pt x="1270" y="481"/>
                    </a:cubicBezTo>
                    <a:cubicBezTo>
                      <a:pt x="1268" y="484"/>
                      <a:pt x="1265" y="487"/>
                      <a:pt x="1261" y="489"/>
                    </a:cubicBezTo>
                    <a:cubicBezTo>
                      <a:pt x="1260" y="484"/>
                      <a:pt x="1256" y="481"/>
                      <a:pt x="1253" y="479"/>
                    </a:cubicBezTo>
                    <a:cubicBezTo>
                      <a:pt x="1253" y="479"/>
                      <a:pt x="1253" y="478"/>
                      <a:pt x="1252" y="478"/>
                    </a:cubicBezTo>
                    <a:cubicBezTo>
                      <a:pt x="1253" y="477"/>
                      <a:pt x="1254" y="476"/>
                      <a:pt x="1254" y="475"/>
                    </a:cubicBezTo>
                    <a:cubicBezTo>
                      <a:pt x="1254" y="472"/>
                      <a:pt x="1253" y="470"/>
                      <a:pt x="1251" y="468"/>
                    </a:cubicBezTo>
                    <a:cubicBezTo>
                      <a:pt x="1250" y="467"/>
                      <a:pt x="1250" y="467"/>
                      <a:pt x="1250" y="467"/>
                    </a:cubicBezTo>
                    <a:cubicBezTo>
                      <a:pt x="1249" y="466"/>
                      <a:pt x="1248" y="465"/>
                      <a:pt x="1246" y="464"/>
                    </a:cubicBezTo>
                    <a:cubicBezTo>
                      <a:pt x="1246" y="464"/>
                      <a:pt x="1246" y="463"/>
                      <a:pt x="1246" y="462"/>
                    </a:cubicBezTo>
                    <a:cubicBezTo>
                      <a:pt x="1246" y="461"/>
                      <a:pt x="1246" y="459"/>
                      <a:pt x="1244" y="458"/>
                    </a:cubicBezTo>
                    <a:cubicBezTo>
                      <a:pt x="1245" y="456"/>
                      <a:pt x="1245" y="454"/>
                      <a:pt x="1244" y="453"/>
                    </a:cubicBezTo>
                    <a:cubicBezTo>
                      <a:pt x="1241" y="448"/>
                      <a:pt x="1237" y="442"/>
                      <a:pt x="1230" y="439"/>
                    </a:cubicBezTo>
                    <a:cubicBezTo>
                      <a:pt x="1225" y="437"/>
                      <a:pt x="1221" y="434"/>
                      <a:pt x="1217" y="431"/>
                    </a:cubicBezTo>
                    <a:cubicBezTo>
                      <a:pt x="1216" y="430"/>
                      <a:pt x="1215" y="430"/>
                      <a:pt x="1215" y="429"/>
                    </a:cubicBezTo>
                    <a:cubicBezTo>
                      <a:pt x="1212" y="427"/>
                      <a:pt x="1208" y="426"/>
                      <a:pt x="1205" y="426"/>
                    </a:cubicBezTo>
                    <a:cubicBezTo>
                      <a:pt x="1203" y="426"/>
                      <a:pt x="1202" y="426"/>
                      <a:pt x="1201" y="426"/>
                    </a:cubicBezTo>
                    <a:cubicBezTo>
                      <a:pt x="1201" y="425"/>
                      <a:pt x="1201" y="424"/>
                      <a:pt x="1200" y="422"/>
                    </a:cubicBezTo>
                    <a:cubicBezTo>
                      <a:pt x="1199" y="420"/>
                      <a:pt x="1196" y="418"/>
                      <a:pt x="1193" y="417"/>
                    </a:cubicBezTo>
                    <a:cubicBezTo>
                      <a:pt x="1192" y="416"/>
                      <a:pt x="1191" y="416"/>
                      <a:pt x="1190" y="416"/>
                    </a:cubicBezTo>
                    <a:cubicBezTo>
                      <a:pt x="1190" y="416"/>
                      <a:pt x="1190" y="416"/>
                      <a:pt x="1190" y="416"/>
                    </a:cubicBezTo>
                    <a:cubicBezTo>
                      <a:pt x="1192" y="413"/>
                      <a:pt x="1193" y="410"/>
                      <a:pt x="1192" y="407"/>
                    </a:cubicBezTo>
                    <a:cubicBezTo>
                      <a:pt x="1190" y="404"/>
                      <a:pt x="1187" y="403"/>
                      <a:pt x="1185" y="403"/>
                    </a:cubicBezTo>
                    <a:cubicBezTo>
                      <a:pt x="1185" y="403"/>
                      <a:pt x="1184" y="403"/>
                      <a:pt x="1184" y="401"/>
                    </a:cubicBezTo>
                    <a:cubicBezTo>
                      <a:pt x="1184" y="398"/>
                      <a:pt x="1184" y="395"/>
                      <a:pt x="1182" y="392"/>
                    </a:cubicBezTo>
                    <a:cubicBezTo>
                      <a:pt x="1179" y="389"/>
                      <a:pt x="1176" y="389"/>
                      <a:pt x="1173" y="389"/>
                    </a:cubicBezTo>
                    <a:cubicBezTo>
                      <a:pt x="1164" y="389"/>
                      <a:pt x="1164" y="389"/>
                      <a:pt x="1164" y="389"/>
                    </a:cubicBezTo>
                    <a:cubicBezTo>
                      <a:pt x="1161" y="389"/>
                      <a:pt x="1161" y="389"/>
                      <a:pt x="1161" y="389"/>
                    </a:cubicBezTo>
                    <a:cubicBezTo>
                      <a:pt x="1156" y="389"/>
                      <a:pt x="1155" y="388"/>
                      <a:pt x="1155" y="386"/>
                    </a:cubicBezTo>
                    <a:cubicBezTo>
                      <a:pt x="1155" y="385"/>
                      <a:pt x="1155" y="383"/>
                      <a:pt x="1155" y="382"/>
                    </a:cubicBezTo>
                    <a:cubicBezTo>
                      <a:pt x="1155" y="379"/>
                      <a:pt x="1156" y="376"/>
                      <a:pt x="1156" y="373"/>
                    </a:cubicBezTo>
                    <a:cubicBezTo>
                      <a:pt x="1157" y="374"/>
                      <a:pt x="1159" y="374"/>
                      <a:pt x="1161" y="374"/>
                    </a:cubicBezTo>
                    <a:cubicBezTo>
                      <a:pt x="1166" y="374"/>
                      <a:pt x="1170" y="372"/>
                      <a:pt x="1174" y="368"/>
                    </a:cubicBezTo>
                    <a:cubicBezTo>
                      <a:pt x="1174" y="368"/>
                      <a:pt x="1175" y="368"/>
                      <a:pt x="1177" y="368"/>
                    </a:cubicBezTo>
                    <a:cubicBezTo>
                      <a:pt x="1178" y="368"/>
                      <a:pt x="1180" y="368"/>
                      <a:pt x="1181" y="369"/>
                    </a:cubicBezTo>
                    <a:cubicBezTo>
                      <a:pt x="1185" y="371"/>
                      <a:pt x="1189" y="373"/>
                      <a:pt x="1193" y="373"/>
                    </a:cubicBezTo>
                    <a:cubicBezTo>
                      <a:pt x="1197" y="373"/>
                      <a:pt x="1200" y="371"/>
                      <a:pt x="1203" y="368"/>
                    </a:cubicBezTo>
                    <a:cubicBezTo>
                      <a:pt x="1203" y="368"/>
                      <a:pt x="1204" y="368"/>
                      <a:pt x="1205" y="367"/>
                    </a:cubicBezTo>
                    <a:cubicBezTo>
                      <a:pt x="1206" y="367"/>
                      <a:pt x="1206" y="367"/>
                      <a:pt x="1206" y="367"/>
                    </a:cubicBezTo>
                    <a:cubicBezTo>
                      <a:pt x="1207" y="367"/>
                      <a:pt x="1208" y="368"/>
                      <a:pt x="1208" y="368"/>
                    </a:cubicBezTo>
                    <a:cubicBezTo>
                      <a:pt x="1211" y="368"/>
                      <a:pt x="1213" y="366"/>
                      <a:pt x="1214" y="364"/>
                    </a:cubicBezTo>
                    <a:cubicBezTo>
                      <a:pt x="1215" y="363"/>
                      <a:pt x="1215" y="362"/>
                      <a:pt x="1216" y="361"/>
                    </a:cubicBezTo>
                    <a:cubicBezTo>
                      <a:pt x="1217" y="360"/>
                      <a:pt x="1218" y="359"/>
                      <a:pt x="1219" y="358"/>
                    </a:cubicBezTo>
                    <a:cubicBezTo>
                      <a:pt x="1221" y="356"/>
                      <a:pt x="1221" y="354"/>
                      <a:pt x="1221" y="352"/>
                    </a:cubicBezTo>
                    <a:cubicBezTo>
                      <a:pt x="1220" y="351"/>
                      <a:pt x="1219" y="349"/>
                      <a:pt x="1216" y="348"/>
                    </a:cubicBezTo>
                    <a:cubicBezTo>
                      <a:pt x="1217" y="347"/>
                      <a:pt x="1218" y="347"/>
                      <a:pt x="1219" y="346"/>
                    </a:cubicBezTo>
                    <a:cubicBezTo>
                      <a:pt x="1221" y="344"/>
                      <a:pt x="1223" y="342"/>
                      <a:pt x="1225" y="342"/>
                    </a:cubicBezTo>
                    <a:cubicBezTo>
                      <a:pt x="1226" y="341"/>
                      <a:pt x="1226" y="341"/>
                      <a:pt x="1227" y="341"/>
                    </a:cubicBezTo>
                    <a:cubicBezTo>
                      <a:pt x="1229" y="341"/>
                      <a:pt x="1232" y="342"/>
                      <a:pt x="1233" y="343"/>
                    </a:cubicBezTo>
                    <a:cubicBezTo>
                      <a:pt x="1234" y="346"/>
                      <a:pt x="1236" y="347"/>
                      <a:pt x="1239" y="347"/>
                    </a:cubicBezTo>
                    <a:cubicBezTo>
                      <a:pt x="1240" y="347"/>
                      <a:pt x="1241" y="347"/>
                      <a:pt x="1242" y="346"/>
                    </a:cubicBezTo>
                    <a:cubicBezTo>
                      <a:pt x="1242" y="346"/>
                      <a:pt x="1243" y="346"/>
                      <a:pt x="1244" y="346"/>
                    </a:cubicBezTo>
                    <a:cubicBezTo>
                      <a:pt x="1244" y="346"/>
                      <a:pt x="1244" y="346"/>
                      <a:pt x="1244" y="346"/>
                    </a:cubicBezTo>
                    <a:cubicBezTo>
                      <a:pt x="1245" y="347"/>
                      <a:pt x="1247" y="348"/>
                      <a:pt x="1249" y="348"/>
                    </a:cubicBezTo>
                    <a:cubicBezTo>
                      <a:pt x="1249" y="348"/>
                      <a:pt x="1249" y="348"/>
                      <a:pt x="1250" y="348"/>
                    </a:cubicBezTo>
                    <a:cubicBezTo>
                      <a:pt x="1250" y="348"/>
                      <a:pt x="1250" y="348"/>
                      <a:pt x="1250" y="348"/>
                    </a:cubicBezTo>
                    <a:cubicBezTo>
                      <a:pt x="1250" y="348"/>
                      <a:pt x="1250" y="348"/>
                      <a:pt x="1250" y="348"/>
                    </a:cubicBezTo>
                    <a:cubicBezTo>
                      <a:pt x="1251" y="348"/>
                      <a:pt x="1253" y="348"/>
                      <a:pt x="1254" y="348"/>
                    </a:cubicBezTo>
                    <a:cubicBezTo>
                      <a:pt x="1255" y="348"/>
                      <a:pt x="1256" y="348"/>
                      <a:pt x="1257" y="348"/>
                    </a:cubicBezTo>
                    <a:cubicBezTo>
                      <a:pt x="1258" y="348"/>
                      <a:pt x="1259" y="348"/>
                      <a:pt x="1260" y="348"/>
                    </a:cubicBezTo>
                    <a:cubicBezTo>
                      <a:pt x="1261" y="348"/>
                      <a:pt x="1261" y="348"/>
                      <a:pt x="1262" y="348"/>
                    </a:cubicBezTo>
                    <a:cubicBezTo>
                      <a:pt x="1264" y="348"/>
                      <a:pt x="1265" y="348"/>
                      <a:pt x="1267" y="347"/>
                    </a:cubicBezTo>
                    <a:cubicBezTo>
                      <a:pt x="1268" y="347"/>
                      <a:pt x="1269" y="347"/>
                      <a:pt x="1269" y="347"/>
                    </a:cubicBezTo>
                    <a:cubicBezTo>
                      <a:pt x="1269" y="347"/>
                      <a:pt x="1270" y="347"/>
                      <a:pt x="1270" y="347"/>
                    </a:cubicBezTo>
                    <a:cubicBezTo>
                      <a:pt x="1271" y="347"/>
                      <a:pt x="1272" y="347"/>
                      <a:pt x="1273" y="347"/>
                    </a:cubicBezTo>
                    <a:cubicBezTo>
                      <a:pt x="1278" y="347"/>
                      <a:pt x="1281" y="344"/>
                      <a:pt x="1282" y="339"/>
                    </a:cubicBezTo>
                    <a:cubicBezTo>
                      <a:pt x="1282" y="335"/>
                      <a:pt x="1283" y="331"/>
                      <a:pt x="1280" y="327"/>
                    </a:cubicBezTo>
                    <a:cubicBezTo>
                      <a:pt x="1280" y="326"/>
                      <a:pt x="1279" y="325"/>
                      <a:pt x="1279" y="323"/>
                    </a:cubicBezTo>
                    <a:cubicBezTo>
                      <a:pt x="1278" y="323"/>
                      <a:pt x="1278" y="322"/>
                      <a:pt x="1278" y="321"/>
                    </a:cubicBezTo>
                    <a:cubicBezTo>
                      <a:pt x="1281" y="319"/>
                      <a:pt x="1284" y="317"/>
                      <a:pt x="1288" y="314"/>
                    </a:cubicBezTo>
                    <a:cubicBezTo>
                      <a:pt x="1289" y="316"/>
                      <a:pt x="1291" y="316"/>
                      <a:pt x="1292" y="316"/>
                    </a:cubicBezTo>
                    <a:cubicBezTo>
                      <a:pt x="1293" y="316"/>
                      <a:pt x="1294" y="316"/>
                      <a:pt x="1295" y="315"/>
                    </a:cubicBezTo>
                    <a:cubicBezTo>
                      <a:pt x="1300" y="313"/>
                      <a:pt x="1299" y="308"/>
                      <a:pt x="1298" y="307"/>
                    </a:cubicBezTo>
                    <a:cubicBezTo>
                      <a:pt x="1298" y="307"/>
                      <a:pt x="1298" y="307"/>
                      <a:pt x="1298" y="307"/>
                    </a:cubicBezTo>
                    <a:cubicBezTo>
                      <a:pt x="1300" y="303"/>
                      <a:pt x="1300" y="298"/>
                      <a:pt x="1300" y="295"/>
                    </a:cubicBezTo>
                    <a:cubicBezTo>
                      <a:pt x="1300" y="294"/>
                      <a:pt x="1300" y="294"/>
                      <a:pt x="1300" y="294"/>
                    </a:cubicBezTo>
                    <a:cubicBezTo>
                      <a:pt x="1300" y="294"/>
                      <a:pt x="1300" y="294"/>
                      <a:pt x="1300" y="294"/>
                    </a:cubicBezTo>
                    <a:cubicBezTo>
                      <a:pt x="1300" y="294"/>
                      <a:pt x="1301" y="294"/>
                      <a:pt x="1301" y="294"/>
                    </a:cubicBezTo>
                    <a:cubicBezTo>
                      <a:pt x="1305" y="294"/>
                      <a:pt x="1309" y="292"/>
                      <a:pt x="1311" y="289"/>
                    </a:cubicBezTo>
                    <a:cubicBezTo>
                      <a:pt x="1312" y="287"/>
                      <a:pt x="1314" y="286"/>
                      <a:pt x="1314" y="286"/>
                    </a:cubicBezTo>
                    <a:cubicBezTo>
                      <a:pt x="1315" y="286"/>
                      <a:pt x="1317" y="286"/>
                      <a:pt x="1318" y="286"/>
                    </a:cubicBezTo>
                    <a:cubicBezTo>
                      <a:pt x="1322" y="286"/>
                      <a:pt x="1325" y="284"/>
                      <a:pt x="1327" y="283"/>
                    </a:cubicBezTo>
                    <a:cubicBezTo>
                      <a:pt x="1328" y="283"/>
                      <a:pt x="1329" y="284"/>
                      <a:pt x="1331" y="284"/>
                    </a:cubicBezTo>
                    <a:cubicBezTo>
                      <a:pt x="1332" y="284"/>
                      <a:pt x="1334" y="283"/>
                      <a:pt x="1336" y="281"/>
                    </a:cubicBezTo>
                    <a:cubicBezTo>
                      <a:pt x="1339" y="277"/>
                      <a:pt x="1340" y="276"/>
                      <a:pt x="1341" y="276"/>
                    </a:cubicBezTo>
                    <a:cubicBezTo>
                      <a:pt x="1342" y="276"/>
                      <a:pt x="1344" y="276"/>
                      <a:pt x="1346" y="277"/>
                    </a:cubicBezTo>
                    <a:cubicBezTo>
                      <a:pt x="1347" y="278"/>
                      <a:pt x="1348" y="278"/>
                      <a:pt x="1349" y="278"/>
                    </a:cubicBezTo>
                    <a:cubicBezTo>
                      <a:pt x="1351" y="278"/>
                      <a:pt x="1353" y="277"/>
                      <a:pt x="1354" y="276"/>
                    </a:cubicBezTo>
                    <a:cubicBezTo>
                      <a:pt x="1355" y="275"/>
                      <a:pt x="1356" y="273"/>
                      <a:pt x="1355" y="270"/>
                    </a:cubicBezTo>
                    <a:cubicBezTo>
                      <a:pt x="1354" y="267"/>
                      <a:pt x="1354" y="265"/>
                      <a:pt x="1354" y="262"/>
                    </a:cubicBezTo>
                    <a:cubicBezTo>
                      <a:pt x="1354" y="262"/>
                      <a:pt x="1354" y="262"/>
                      <a:pt x="1354" y="262"/>
                    </a:cubicBezTo>
                    <a:cubicBezTo>
                      <a:pt x="1354" y="261"/>
                      <a:pt x="1354" y="257"/>
                      <a:pt x="1352" y="255"/>
                    </a:cubicBezTo>
                    <a:cubicBezTo>
                      <a:pt x="1353" y="254"/>
                      <a:pt x="1353" y="254"/>
                      <a:pt x="1353" y="253"/>
                    </a:cubicBezTo>
                    <a:cubicBezTo>
                      <a:pt x="1356" y="250"/>
                      <a:pt x="1360" y="246"/>
                      <a:pt x="1359" y="240"/>
                    </a:cubicBezTo>
                    <a:cubicBezTo>
                      <a:pt x="1359" y="240"/>
                      <a:pt x="1359" y="240"/>
                      <a:pt x="1359" y="239"/>
                    </a:cubicBezTo>
                    <a:cubicBezTo>
                      <a:pt x="1360" y="238"/>
                      <a:pt x="1360" y="238"/>
                      <a:pt x="1360" y="238"/>
                    </a:cubicBezTo>
                    <a:cubicBezTo>
                      <a:pt x="1362" y="236"/>
                      <a:pt x="1364" y="233"/>
                      <a:pt x="1364" y="229"/>
                    </a:cubicBezTo>
                    <a:cubicBezTo>
                      <a:pt x="1364" y="229"/>
                      <a:pt x="1364" y="229"/>
                      <a:pt x="1364" y="229"/>
                    </a:cubicBezTo>
                    <a:cubicBezTo>
                      <a:pt x="1365" y="229"/>
                      <a:pt x="1365" y="229"/>
                      <a:pt x="1366" y="229"/>
                    </a:cubicBezTo>
                    <a:cubicBezTo>
                      <a:pt x="1367" y="229"/>
                      <a:pt x="1367" y="229"/>
                      <a:pt x="1368" y="229"/>
                    </a:cubicBezTo>
                    <a:cubicBezTo>
                      <a:pt x="1370" y="229"/>
                      <a:pt x="1374" y="228"/>
                      <a:pt x="1377" y="224"/>
                    </a:cubicBezTo>
                    <a:cubicBezTo>
                      <a:pt x="1379" y="221"/>
                      <a:pt x="1377" y="218"/>
                      <a:pt x="1376" y="216"/>
                    </a:cubicBezTo>
                    <a:cubicBezTo>
                      <a:pt x="1377" y="216"/>
                      <a:pt x="1377" y="215"/>
                      <a:pt x="1377" y="215"/>
                    </a:cubicBezTo>
                    <a:cubicBezTo>
                      <a:pt x="1377" y="215"/>
                      <a:pt x="1378" y="214"/>
                      <a:pt x="1378" y="214"/>
                    </a:cubicBezTo>
                    <a:cubicBezTo>
                      <a:pt x="1379" y="213"/>
                      <a:pt x="1382" y="209"/>
                      <a:pt x="1379" y="205"/>
                    </a:cubicBezTo>
                    <a:cubicBezTo>
                      <a:pt x="1378" y="204"/>
                      <a:pt x="1377" y="203"/>
                      <a:pt x="1377" y="201"/>
                    </a:cubicBezTo>
                    <a:cubicBezTo>
                      <a:pt x="1377" y="199"/>
                      <a:pt x="1376" y="198"/>
                      <a:pt x="1376" y="196"/>
                    </a:cubicBezTo>
                    <a:cubicBezTo>
                      <a:pt x="1378" y="195"/>
                      <a:pt x="1379" y="192"/>
                      <a:pt x="1380" y="190"/>
                    </a:cubicBezTo>
                    <a:cubicBezTo>
                      <a:pt x="1381" y="191"/>
                      <a:pt x="1382" y="191"/>
                      <a:pt x="1383" y="191"/>
                    </a:cubicBezTo>
                    <a:cubicBezTo>
                      <a:pt x="1384" y="191"/>
                      <a:pt x="1385" y="191"/>
                      <a:pt x="1386" y="191"/>
                    </a:cubicBezTo>
                    <a:cubicBezTo>
                      <a:pt x="1386" y="191"/>
                      <a:pt x="1387" y="191"/>
                      <a:pt x="1387" y="190"/>
                    </a:cubicBezTo>
                    <a:cubicBezTo>
                      <a:pt x="1389" y="190"/>
                      <a:pt x="1393" y="188"/>
                      <a:pt x="1394" y="185"/>
                    </a:cubicBezTo>
                    <a:cubicBezTo>
                      <a:pt x="1395" y="183"/>
                      <a:pt x="1394" y="181"/>
                      <a:pt x="1394" y="180"/>
                    </a:cubicBezTo>
                    <a:cubicBezTo>
                      <a:pt x="1398" y="178"/>
                      <a:pt x="1400" y="176"/>
                      <a:pt x="1401" y="172"/>
                    </a:cubicBezTo>
                    <a:cubicBezTo>
                      <a:pt x="1401" y="172"/>
                      <a:pt x="1401" y="172"/>
                      <a:pt x="1402" y="172"/>
                    </a:cubicBezTo>
                    <a:cubicBezTo>
                      <a:pt x="1407" y="172"/>
                      <a:pt x="1414" y="168"/>
                      <a:pt x="1414" y="161"/>
                    </a:cubicBezTo>
                    <a:cubicBezTo>
                      <a:pt x="1414" y="160"/>
                      <a:pt x="1415" y="159"/>
                      <a:pt x="1415" y="159"/>
                    </a:cubicBezTo>
                    <a:cubicBezTo>
                      <a:pt x="1421" y="158"/>
                      <a:pt x="1425" y="154"/>
                      <a:pt x="1428" y="151"/>
                    </a:cubicBezTo>
                    <a:cubicBezTo>
                      <a:pt x="1429" y="151"/>
                      <a:pt x="1429" y="151"/>
                      <a:pt x="1429" y="151"/>
                    </a:cubicBezTo>
                    <a:cubicBezTo>
                      <a:pt x="1430" y="150"/>
                      <a:pt x="1433" y="147"/>
                      <a:pt x="1432" y="143"/>
                    </a:cubicBezTo>
                    <a:cubicBezTo>
                      <a:pt x="1439" y="140"/>
                      <a:pt x="1438" y="135"/>
                      <a:pt x="1437" y="132"/>
                    </a:cubicBezTo>
                    <a:cubicBezTo>
                      <a:pt x="1437" y="132"/>
                      <a:pt x="1437" y="131"/>
                      <a:pt x="1437" y="131"/>
                    </a:cubicBezTo>
                    <a:cubicBezTo>
                      <a:pt x="1437" y="131"/>
                      <a:pt x="1437" y="131"/>
                      <a:pt x="1437" y="131"/>
                    </a:cubicBezTo>
                    <a:cubicBezTo>
                      <a:pt x="1440" y="131"/>
                      <a:pt x="1441" y="128"/>
                      <a:pt x="1442" y="127"/>
                    </a:cubicBezTo>
                    <a:cubicBezTo>
                      <a:pt x="1442" y="127"/>
                      <a:pt x="1443" y="126"/>
                      <a:pt x="1443" y="126"/>
                    </a:cubicBezTo>
                    <a:cubicBezTo>
                      <a:pt x="1443" y="126"/>
                      <a:pt x="1443" y="125"/>
                      <a:pt x="1443" y="125"/>
                    </a:cubicBezTo>
                    <a:cubicBezTo>
                      <a:pt x="1444" y="125"/>
                      <a:pt x="1444" y="125"/>
                      <a:pt x="1444" y="125"/>
                    </a:cubicBezTo>
                    <a:cubicBezTo>
                      <a:pt x="1444" y="125"/>
                      <a:pt x="1444" y="125"/>
                      <a:pt x="1444" y="125"/>
                    </a:cubicBezTo>
                    <a:cubicBezTo>
                      <a:pt x="1444" y="125"/>
                      <a:pt x="1444" y="125"/>
                      <a:pt x="1444" y="125"/>
                    </a:cubicBezTo>
                    <a:cubicBezTo>
                      <a:pt x="1447" y="123"/>
                      <a:pt x="1450" y="120"/>
                      <a:pt x="1451" y="118"/>
                    </a:cubicBezTo>
                    <a:cubicBezTo>
                      <a:pt x="1451" y="118"/>
                      <a:pt x="1452" y="117"/>
                      <a:pt x="1452" y="117"/>
                    </a:cubicBezTo>
                    <a:cubicBezTo>
                      <a:pt x="1453" y="115"/>
                      <a:pt x="1453" y="113"/>
                      <a:pt x="1454" y="111"/>
                    </a:cubicBezTo>
                    <a:cubicBezTo>
                      <a:pt x="1454" y="111"/>
                      <a:pt x="1454" y="110"/>
                      <a:pt x="1454" y="109"/>
                    </a:cubicBezTo>
                    <a:cubicBezTo>
                      <a:pt x="1455" y="106"/>
                      <a:pt x="1454" y="103"/>
                      <a:pt x="1453" y="101"/>
                    </a:cubicBezTo>
                    <a:cubicBezTo>
                      <a:pt x="1453" y="100"/>
                      <a:pt x="1453" y="99"/>
                      <a:pt x="1453" y="98"/>
                    </a:cubicBezTo>
                    <a:cubicBezTo>
                      <a:pt x="1452" y="98"/>
                      <a:pt x="1452" y="98"/>
                      <a:pt x="1452" y="97"/>
                    </a:cubicBezTo>
                    <a:cubicBezTo>
                      <a:pt x="1452" y="96"/>
                      <a:pt x="1450" y="91"/>
                      <a:pt x="1445" y="91"/>
                    </a:cubicBezTo>
                    <a:cubicBezTo>
                      <a:pt x="1439" y="91"/>
                      <a:pt x="1437" y="95"/>
                      <a:pt x="1436" y="97"/>
                    </a:cubicBezTo>
                    <a:cubicBezTo>
                      <a:pt x="1436" y="98"/>
                      <a:pt x="1436" y="99"/>
                      <a:pt x="1435" y="100"/>
                    </a:cubicBezTo>
                    <a:cubicBezTo>
                      <a:pt x="1435" y="100"/>
                      <a:pt x="1435" y="101"/>
                      <a:pt x="1435" y="101"/>
                    </a:cubicBezTo>
                    <a:cubicBezTo>
                      <a:pt x="1434" y="100"/>
                      <a:pt x="1432" y="99"/>
                      <a:pt x="1431" y="98"/>
                    </a:cubicBezTo>
                    <a:cubicBezTo>
                      <a:pt x="1430" y="91"/>
                      <a:pt x="1426" y="86"/>
                      <a:pt x="1419" y="83"/>
                    </a:cubicBezTo>
                    <a:cubicBezTo>
                      <a:pt x="1418" y="83"/>
                      <a:pt x="1417" y="82"/>
                      <a:pt x="1417" y="82"/>
                    </a:cubicBezTo>
                    <a:cubicBezTo>
                      <a:pt x="1417" y="82"/>
                      <a:pt x="1417" y="81"/>
                      <a:pt x="1418" y="79"/>
                    </a:cubicBezTo>
                    <a:cubicBezTo>
                      <a:pt x="1418" y="78"/>
                      <a:pt x="1420" y="75"/>
                      <a:pt x="1418" y="72"/>
                    </a:cubicBezTo>
                    <a:cubicBezTo>
                      <a:pt x="1416" y="69"/>
                      <a:pt x="1413" y="69"/>
                      <a:pt x="1411" y="69"/>
                    </a:cubicBezTo>
                    <a:cubicBezTo>
                      <a:pt x="1411" y="69"/>
                      <a:pt x="1410" y="68"/>
                      <a:pt x="1410" y="68"/>
                    </a:cubicBezTo>
                    <a:cubicBezTo>
                      <a:pt x="1409" y="68"/>
                      <a:pt x="1407" y="69"/>
                      <a:pt x="1406" y="69"/>
                    </a:cubicBezTo>
                    <a:cubicBezTo>
                      <a:pt x="1405" y="69"/>
                      <a:pt x="1405" y="69"/>
                      <a:pt x="1404" y="69"/>
                    </a:cubicBezTo>
                    <a:cubicBezTo>
                      <a:pt x="1403" y="69"/>
                      <a:pt x="1403" y="69"/>
                      <a:pt x="1402" y="69"/>
                    </a:cubicBezTo>
                    <a:cubicBezTo>
                      <a:pt x="1401" y="69"/>
                      <a:pt x="1400" y="68"/>
                      <a:pt x="1399" y="68"/>
                    </a:cubicBezTo>
                    <a:cubicBezTo>
                      <a:pt x="1394" y="68"/>
                      <a:pt x="1393" y="72"/>
                      <a:pt x="1392" y="75"/>
                    </a:cubicBezTo>
                    <a:cubicBezTo>
                      <a:pt x="1391" y="77"/>
                      <a:pt x="1390" y="78"/>
                      <a:pt x="1390" y="78"/>
                    </a:cubicBezTo>
                    <a:cubicBezTo>
                      <a:pt x="1389" y="78"/>
                      <a:pt x="1389" y="79"/>
                      <a:pt x="1388" y="79"/>
                    </a:cubicBezTo>
                    <a:cubicBezTo>
                      <a:pt x="1386" y="79"/>
                      <a:pt x="1385" y="78"/>
                      <a:pt x="1384" y="77"/>
                    </a:cubicBezTo>
                    <a:cubicBezTo>
                      <a:pt x="1384" y="77"/>
                      <a:pt x="1385" y="76"/>
                      <a:pt x="1386" y="75"/>
                    </a:cubicBezTo>
                    <a:cubicBezTo>
                      <a:pt x="1387" y="75"/>
                      <a:pt x="1388" y="74"/>
                      <a:pt x="1389" y="73"/>
                    </a:cubicBezTo>
                    <a:cubicBezTo>
                      <a:pt x="1391" y="72"/>
                      <a:pt x="1393" y="71"/>
                      <a:pt x="1395" y="69"/>
                    </a:cubicBezTo>
                    <a:cubicBezTo>
                      <a:pt x="1398" y="67"/>
                      <a:pt x="1399" y="64"/>
                      <a:pt x="1398" y="60"/>
                    </a:cubicBezTo>
                    <a:cubicBezTo>
                      <a:pt x="1397" y="57"/>
                      <a:pt x="1394" y="55"/>
                      <a:pt x="1391" y="55"/>
                    </a:cubicBezTo>
                    <a:cubicBezTo>
                      <a:pt x="1391" y="55"/>
                      <a:pt x="1391" y="55"/>
                      <a:pt x="1390" y="55"/>
                    </a:cubicBezTo>
                    <a:cubicBezTo>
                      <a:pt x="1384" y="56"/>
                      <a:pt x="1375" y="57"/>
                      <a:pt x="1369" y="64"/>
                    </a:cubicBezTo>
                    <a:cubicBezTo>
                      <a:pt x="1369" y="65"/>
                      <a:pt x="1369" y="65"/>
                      <a:pt x="1369" y="65"/>
                    </a:cubicBezTo>
                    <a:cubicBezTo>
                      <a:pt x="1369" y="65"/>
                      <a:pt x="1368" y="65"/>
                      <a:pt x="1368" y="64"/>
                    </a:cubicBezTo>
                    <a:cubicBezTo>
                      <a:pt x="1367" y="61"/>
                      <a:pt x="1366" y="58"/>
                      <a:pt x="1366" y="55"/>
                    </a:cubicBezTo>
                    <a:cubicBezTo>
                      <a:pt x="1365" y="46"/>
                      <a:pt x="1360" y="39"/>
                      <a:pt x="1351" y="37"/>
                    </a:cubicBezTo>
                    <a:cubicBezTo>
                      <a:pt x="1351" y="37"/>
                      <a:pt x="1351" y="37"/>
                      <a:pt x="1351" y="37"/>
                    </a:cubicBezTo>
                    <a:cubicBezTo>
                      <a:pt x="1351" y="36"/>
                      <a:pt x="1350" y="36"/>
                      <a:pt x="1350" y="36"/>
                    </a:cubicBezTo>
                    <a:cubicBezTo>
                      <a:pt x="1350" y="36"/>
                      <a:pt x="1350" y="36"/>
                      <a:pt x="1350" y="36"/>
                    </a:cubicBezTo>
                    <a:cubicBezTo>
                      <a:pt x="1350" y="36"/>
                      <a:pt x="1350" y="36"/>
                      <a:pt x="1350" y="36"/>
                    </a:cubicBezTo>
                    <a:cubicBezTo>
                      <a:pt x="1350" y="36"/>
                      <a:pt x="1351" y="35"/>
                      <a:pt x="1351" y="34"/>
                    </a:cubicBezTo>
                    <a:cubicBezTo>
                      <a:pt x="1352" y="33"/>
                      <a:pt x="1353" y="32"/>
                      <a:pt x="1353" y="31"/>
                    </a:cubicBezTo>
                    <a:cubicBezTo>
                      <a:pt x="1355" y="26"/>
                      <a:pt x="1353" y="20"/>
                      <a:pt x="1348" y="18"/>
                    </a:cubicBezTo>
                    <a:cubicBezTo>
                      <a:pt x="1347" y="18"/>
                      <a:pt x="1346" y="18"/>
                      <a:pt x="1345" y="18"/>
                    </a:cubicBezTo>
                    <a:cubicBezTo>
                      <a:pt x="1343" y="18"/>
                      <a:pt x="1340" y="18"/>
                      <a:pt x="1337" y="24"/>
                    </a:cubicBezTo>
                    <a:cubicBezTo>
                      <a:pt x="1337" y="25"/>
                      <a:pt x="1337" y="26"/>
                      <a:pt x="1337" y="26"/>
                    </a:cubicBezTo>
                    <a:cubicBezTo>
                      <a:pt x="1336" y="26"/>
                      <a:pt x="1335" y="25"/>
                      <a:pt x="1335" y="23"/>
                    </a:cubicBezTo>
                    <a:cubicBezTo>
                      <a:pt x="1335" y="23"/>
                      <a:pt x="1334" y="23"/>
                      <a:pt x="1334" y="22"/>
                    </a:cubicBezTo>
                    <a:cubicBezTo>
                      <a:pt x="1334" y="21"/>
                      <a:pt x="1333" y="20"/>
                      <a:pt x="1333" y="19"/>
                    </a:cubicBezTo>
                    <a:cubicBezTo>
                      <a:pt x="1331" y="16"/>
                      <a:pt x="1326" y="13"/>
                      <a:pt x="1322" y="13"/>
                    </a:cubicBezTo>
                    <a:cubicBezTo>
                      <a:pt x="1321" y="13"/>
                      <a:pt x="1320" y="14"/>
                      <a:pt x="1319" y="14"/>
                    </a:cubicBezTo>
                    <a:cubicBezTo>
                      <a:pt x="1312" y="17"/>
                      <a:pt x="1314" y="24"/>
                      <a:pt x="1314" y="27"/>
                    </a:cubicBezTo>
                    <a:cubicBezTo>
                      <a:pt x="1315" y="27"/>
                      <a:pt x="1315" y="27"/>
                      <a:pt x="1315" y="27"/>
                    </a:cubicBezTo>
                    <a:cubicBezTo>
                      <a:pt x="1315" y="27"/>
                      <a:pt x="1315" y="28"/>
                      <a:pt x="1315" y="28"/>
                    </a:cubicBezTo>
                    <a:cubicBezTo>
                      <a:pt x="1314" y="28"/>
                      <a:pt x="1314" y="28"/>
                      <a:pt x="1314" y="28"/>
                    </a:cubicBezTo>
                    <a:cubicBezTo>
                      <a:pt x="1313" y="27"/>
                      <a:pt x="1312" y="27"/>
                      <a:pt x="1311" y="26"/>
                    </a:cubicBezTo>
                    <a:cubicBezTo>
                      <a:pt x="1310" y="26"/>
                      <a:pt x="1309" y="25"/>
                      <a:pt x="1309" y="24"/>
                    </a:cubicBezTo>
                    <a:cubicBezTo>
                      <a:pt x="1304" y="22"/>
                      <a:pt x="1302" y="18"/>
                      <a:pt x="1304" y="13"/>
                    </a:cubicBezTo>
                    <a:cubicBezTo>
                      <a:pt x="1304" y="12"/>
                      <a:pt x="1304" y="12"/>
                      <a:pt x="1304" y="12"/>
                    </a:cubicBezTo>
                    <a:cubicBezTo>
                      <a:pt x="1304" y="10"/>
                      <a:pt x="1304" y="9"/>
                      <a:pt x="1304" y="7"/>
                    </a:cubicBezTo>
                    <a:cubicBezTo>
                      <a:pt x="1305" y="5"/>
                      <a:pt x="1304" y="3"/>
                      <a:pt x="1303" y="2"/>
                    </a:cubicBezTo>
                    <a:cubicBezTo>
                      <a:pt x="1302" y="1"/>
                      <a:pt x="1300" y="0"/>
                      <a:pt x="1299" y="0"/>
                    </a:cubicBezTo>
                    <a:close/>
                    <a:moveTo>
                      <a:pt x="1217" y="119"/>
                    </a:moveTo>
                    <a:cubicBezTo>
                      <a:pt x="1215" y="119"/>
                      <a:pt x="1214" y="119"/>
                      <a:pt x="1212" y="114"/>
                    </a:cubicBezTo>
                    <a:cubicBezTo>
                      <a:pt x="1210" y="111"/>
                      <a:pt x="1209" y="108"/>
                      <a:pt x="1208" y="106"/>
                    </a:cubicBezTo>
                    <a:cubicBezTo>
                      <a:pt x="1210" y="107"/>
                      <a:pt x="1213" y="108"/>
                      <a:pt x="1215" y="109"/>
                    </a:cubicBezTo>
                    <a:cubicBezTo>
                      <a:pt x="1220" y="110"/>
                      <a:pt x="1225" y="110"/>
                      <a:pt x="1230" y="110"/>
                    </a:cubicBezTo>
                    <a:cubicBezTo>
                      <a:pt x="1231" y="110"/>
                      <a:pt x="1231" y="110"/>
                      <a:pt x="1232" y="110"/>
                    </a:cubicBezTo>
                    <a:cubicBezTo>
                      <a:pt x="1234" y="110"/>
                      <a:pt x="1235" y="111"/>
                      <a:pt x="1235" y="112"/>
                    </a:cubicBezTo>
                    <a:cubicBezTo>
                      <a:pt x="1235" y="112"/>
                      <a:pt x="1234" y="112"/>
                      <a:pt x="1234" y="113"/>
                    </a:cubicBezTo>
                    <a:cubicBezTo>
                      <a:pt x="1233" y="113"/>
                      <a:pt x="1233" y="113"/>
                      <a:pt x="1232" y="114"/>
                    </a:cubicBezTo>
                    <a:cubicBezTo>
                      <a:pt x="1230" y="114"/>
                      <a:pt x="1229" y="115"/>
                      <a:pt x="1227" y="116"/>
                    </a:cubicBezTo>
                    <a:cubicBezTo>
                      <a:pt x="1225" y="117"/>
                      <a:pt x="1223" y="118"/>
                      <a:pt x="1221" y="119"/>
                    </a:cubicBezTo>
                    <a:cubicBezTo>
                      <a:pt x="1219" y="119"/>
                      <a:pt x="1218" y="119"/>
                      <a:pt x="1217" y="119"/>
                    </a:cubicBezTo>
                    <a:close/>
                    <a:moveTo>
                      <a:pt x="267" y="300"/>
                    </a:moveTo>
                    <a:cubicBezTo>
                      <a:pt x="268" y="298"/>
                      <a:pt x="269" y="297"/>
                      <a:pt x="271" y="297"/>
                    </a:cubicBezTo>
                    <a:cubicBezTo>
                      <a:pt x="271" y="298"/>
                      <a:pt x="271" y="300"/>
                      <a:pt x="271" y="302"/>
                    </a:cubicBezTo>
                    <a:cubicBezTo>
                      <a:pt x="270" y="301"/>
                      <a:pt x="269" y="300"/>
                      <a:pt x="267" y="300"/>
                    </a:cubicBezTo>
                    <a:close/>
                  </a:path>
                </a:pathLst>
              </a:custGeom>
              <a:solidFill>
                <a:srgbClr val="ED7E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62" name="Freeform 1835">
                <a:extLst>
                  <a:ext uri="{FF2B5EF4-FFF2-40B4-BE49-F238E27FC236}">
                    <a16:creationId xmlns:a16="http://schemas.microsoft.com/office/drawing/2014/main" id="{04D6E113-E586-4E7A-96A8-8BB565C596B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329" y="2016"/>
                <a:ext cx="60" cy="63"/>
              </a:xfrm>
              <a:custGeom>
                <a:avLst/>
                <a:gdLst>
                  <a:gd name="T0" fmla="*/ 13 w 25"/>
                  <a:gd name="T1" fmla="*/ 4 h 26"/>
                  <a:gd name="T2" fmla="*/ 21 w 25"/>
                  <a:gd name="T3" fmla="*/ 9 h 26"/>
                  <a:gd name="T4" fmla="*/ 19 w 25"/>
                  <a:gd name="T5" fmla="*/ 18 h 26"/>
                  <a:gd name="T6" fmla="*/ 19 w 25"/>
                  <a:gd name="T7" fmla="*/ 21 h 26"/>
                  <a:gd name="T8" fmla="*/ 17 w 25"/>
                  <a:gd name="T9" fmla="*/ 22 h 26"/>
                  <a:gd name="T10" fmla="*/ 16 w 25"/>
                  <a:gd name="T11" fmla="*/ 21 h 26"/>
                  <a:gd name="T12" fmla="*/ 4 w 25"/>
                  <a:gd name="T13" fmla="*/ 10 h 26"/>
                  <a:gd name="T14" fmla="*/ 5 w 25"/>
                  <a:gd name="T15" fmla="*/ 9 h 26"/>
                  <a:gd name="T16" fmla="*/ 5 w 25"/>
                  <a:gd name="T17" fmla="*/ 9 h 26"/>
                  <a:gd name="T18" fmla="*/ 7 w 25"/>
                  <a:gd name="T19" fmla="*/ 8 h 26"/>
                  <a:gd name="T20" fmla="*/ 13 w 25"/>
                  <a:gd name="T21" fmla="*/ 4 h 26"/>
                  <a:gd name="T22" fmla="*/ 13 w 25"/>
                  <a:gd name="T23" fmla="*/ 0 h 26"/>
                  <a:gd name="T24" fmla="*/ 13 w 25"/>
                  <a:gd name="T25" fmla="*/ 0 h 26"/>
                  <a:gd name="T26" fmla="*/ 4 w 25"/>
                  <a:gd name="T27" fmla="*/ 5 h 26"/>
                  <a:gd name="T28" fmla="*/ 2 w 25"/>
                  <a:gd name="T29" fmla="*/ 6 h 26"/>
                  <a:gd name="T30" fmla="*/ 0 w 25"/>
                  <a:gd name="T31" fmla="*/ 10 h 26"/>
                  <a:gd name="T32" fmla="*/ 11 w 25"/>
                  <a:gd name="T33" fmla="*/ 23 h 26"/>
                  <a:gd name="T34" fmla="*/ 14 w 25"/>
                  <a:gd name="T35" fmla="*/ 25 h 26"/>
                  <a:gd name="T36" fmla="*/ 17 w 25"/>
                  <a:gd name="T37" fmla="*/ 26 h 26"/>
                  <a:gd name="T38" fmla="*/ 21 w 25"/>
                  <a:gd name="T39" fmla="*/ 25 h 26"/>
                  <a:gd name="T40" fmla="*/ 23 w 25"/>
                  <a:gd name="T41" fmla="*/ 18 h 26"/>
                  <a:gd name="T42" fmla="*/ 23 w 25"/>
                  <a:gd name="T43" fmla="*/ 18 h 26"/>
                  <a:gd name="T44" fmla="*/ 23 w 25"/>
                  <a:gd name="T45" fmla="*/ 16 h 26"/>
                  <a:gd name="T46" fmla="*/ 24 w 25"/>
                  <a:gd name="T47" fmla="*/ 11 h 26"/>
                  <a:gd name="T48" fmla="*/ 24 w 25"/>
                  <a:gd name="T49" fmla="*/ 6 h 26"/>
                  <a:gd name="T50" fmla="*/ 13 w 25"/>
                  <a:gd name="T51" fmla="*/ 0 h 26"/>
                  <a:gd name="T52" fmla="*/ 13 w 25"/>
                  <a:gd name="T53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5" h="26">
                    <a:moveTo>
                      <a:pt x="13" y="4"/>
                    </a:moveTo>
                    <a:cubicBezTo>
                      <a:pt x="16" y="4"/>
                      <a:pt x="19" y="6"/>
                      <a:pt x="21" y="9"/>
                    </a:cubicBezTo>
                    <a:cubicBezTo>
                      <a:pt x="18" y="11"/>
                      <a:pt x="19" y="15"/>
                      <a:pt x="19" y="18"/>
                    </a:cubicBezTo>
                    <a:cubicBezTo>
                      <a:pt x="19" y="19"/>
                      <a:pt x="20" y="21"/>
                      <a:pt x="19" y="21"/>
                    </a:cubicBezTo>
                    <a:cubicBezTo>
                      <a:pt x="18" y="22"/>
                      <a:pt x="18" y="22"/>
                      <a:pt x="17" y="22"/>
                    </a:cubicBezTo>
                    <a:cubicBezTo>
                      <a:pt x="17" y="22"/>
                      <a:pt x="16" y="22"/>
                      <a:pt x="16" y="21"/>
                    </a:cubicBezTo>
                    <a:cubicBezTo>
                      <a:pt x="11" y="18"/>
                      <a:pt x="5" y="16"/>
                      <a:pt x="4" y="10"/>
                    </a:cubicBezTo>
                    <a:cubicBezTo>
                      <a:pt x="4" y="9"/>
                      <a:pt x="4" y="9"/>
                      <a:pt x="5" y="9"/>
                    </a:cubicBezTo>
                    <a:cubicBezTo>
                      <a:pt x="5" y="9"/>
                      <a:pt x="5" y="9"/>
                      <a:pt x="5" y="9"/>
                    </a:cubicBezTo>
                    <a:cubicBezTo>
                      <a:pt x="6" y="9"/>
                      <a:pt x="6" y="9"/>
                      <a:pt x="7" y="8"/>
                    </a:cubicBezTo>
                    <a:cubicBezTo>
                      <a:pt x="9" y="6"/>
                      <a:pt x="11" y="4"/>
                      <a:pt x="13" y="4"/>
                    </a:cubicBezTo>
                    <a:moveTo>
                      <a:pt x="13" y="0"/>
                    </a:moveTo>
                    <a:cubicBezTo>
                      <a:pt x="13" y="0"/>
                      <a:pt x="13" y="0"/>
                      <a:pt x="13" y="0"/>
                    </a:cubicBezTo>
                    <a:cubicBezTo>
                      <a:pt x="10" y="0"/>
                      <a:pt x="6" y="2"/>
                      <a:pt x="4" y="5"/>
                    </a:cubicBezTo>
                    <a:cubicBezTo>
                      <a:pt x="4" y="5"/>
                      <a:pt x="3" y="6"/>
                      <a:pt x="2" y="6"/>
                    </a:cubicBezTo>
                    <a:cubicBezTo>
                      <a:pt x="1" y="7"/>
                      <a:pt x="0" y="9"/>
                      <a:pt x="0" y="10"/>
                    </a:cubicBezTo>
                    <a:cubicBezTo>
                      <a:pt x="2" y="17"/>
                      <a:pt x="7" y="21"/>
                      <a:pt x="11" y="23"/>
                    </a:cubicBezTo>
                    <a:cubicBezTo>
                      <a:pt x="12" y="24"/>
                      <a:pt x="13" y="24"/>
                      <a:pt x="14" y="25"/>
                    </a:cubicBezTo>
                    <a:cubicBezTo>
                      <a:pt x="15" y="25"/>
                      <a:pt x="16" y="26"/>
                      <a:pt x="17" y="26"/>
                    </a:cubicBezTo>
                    <a:cubicBezTo>
                      <a:pt x="19" y="26"/>
                      <a:pt x="20" y="25"/>
                      <a:pt x="21" y="25"/>
                    </a:cubicBezTo>
                    <a:cubicBezTo>
                      <a:pt x="23" y="23"/>
                      <a:pt x="24" y="21"/>
                      <a:pt x="23" y="18"/>
                    </a:cubicBezTo>
                    <a:cubicBezTo>
                      <a:pt x="23" y="18"/>
                      <a:pt x="23" y="18"/>
                      <a:pt x="23" y="18"/>
                    </a:cubicBezTo>
                    <a:cubicBezTo>
                      <a:pt x="23" y="17"/>
                      <a:pt x="23" y="17"/>
                      <a:pt x="23" y="16"/>
                    </a:cubicBezTo>
                    <a:cubicBezTo>
                      <a:pt x="23" y="13"/>
                      <a:pt x="23" y="12"/>
                      <a:pt x="24" y="11"/>
                    </a:cubicBezTo>
                    <a:cubicBezTo>
                      <a:pt x="25" y="10"/>
                      <a:pt x="25" y="8"/>
                      <a:pt x="24" y="6"/>
                    </a:cubicBezTo>
                    <a:cubicBezTo>
                      <a:pt x="21" y="2"/>
                      <a:pt x="17" y="0"/>
                      <a:pt x="13" y="0"/>
                    </a:cubicBezTo>
                    <a:cubicBezTo>
                      <a:pt x="13" y="0"/>
                      <a:pt x="13" y="0"/>
                      <a:pt x="13" y="0"/>
                    </a:cubicBezTo>
                    <a:close/>
                  </a:path>
                </a:pathLst>
              </a:custGeom>
              <a:solidFill>
                <a:srgbClr val="ED7E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63" name="Freeform 1836">
                <a:extLst>
                  <a:ext uri="{FF2B5EF4-FFF2-40B4-BE49-F238E27FC236}">
                    <a16:creationId xmlns:a16="http://schemas.microsoft.com/office/drawing/2014/main" id="{E89FBFA8-CDF5-428B-BC53-DBD0354BA24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461" y="2083"/>
                <a:ext cx="67" cy="60"/>
              </a:xfrm>
              <a:custGeom>
                <a:avLst/>
                <a:gdLst>
                  <a:gd name="T0" fmla="*/ 22 w 28"/>
                  <a:gd name="T1" fmla="*/ 4 h 25"/>
                  <a:gd name="T2" fmla="*/ 23 w 28"/>
                  <a:gd name="T3" fmla="*/ 5 h 25"/>
                  <a:gd name="T4" fmla="*/ 23 w 28"/>
                  <a:gd name="T5" fmla="*/ 8 h 25"/>
                  <a:gd name="T6" fmla="*/ 13 w 28"/>
                  <a:gd name="T7" fmla="*/ 21 h 25"/>
                  <a:gd name="T8" fmla="*/ 12 w 28"/>
                  <a:gd name="T9" fmla="*/ 20 h 25"/>
                  <a:gd name="T10" fmla="*/ 11 w 28"/>
                  <a:gd name="T11" fmla="*/ 15 h 25"/>
                  <a:gd name="T12" fmla="*/ 4 w 28"/>
                  <a:gd name="T13" fmla="*/ 4 h 25"/>
                  <a:gd name="T14" fmla="*/ 21 w 28"/>
                  <a:gd name="T15" fmla="*/ 4 h 25"/>
                  <a:gd name="T16" fmla="*/ 22 w 28"/>
                  <a:gd name="T17" fmla="*/ 4 h 25"/>
                  <a:gd name="T18" fmla="*/ 22 w 28"/>
                  <a:gd name="T19" fmla="*/ 0 h 25"/>
                  <a:gd name="T20" fmla="*/ 21 w 28"/>
                  <a:gd name="T21" fmla="*/ 0 h 25"/>
                  <a:gd name="T22" fmla="*/ 21 w 28"/>
                  <a:gd name="T23" fmla="*/ 0 h 25"/>
                  <a:gd name="T24" fmla="*/ 4 w 28"/>
                  <a:gd name="T25" fmla="*/ 0 h 25"/>
                  <a:gd name="T26" fmla="*/ 0 w 28"/>
                  <a:gd name="T27" fmla="*/ 3 h 25"/>
                  <a:gd name="T28" fmla="*/ 2 w 28"/>
                  <a:gd name="T29" fmla="*/ 8 h 25"/>
                  <a:gd name="T30" fmla="*/ 7 w 28"/>
                  <a:gd name="T31" fmla="*/ 16 h 25"/>
                  <a:gd name="T32" fmla="*/ 8 w 28"/>
                  <a:gd name="T33" fmla="*/ 19 h 25"/>
                  <a:gd name="T34" fmla="*/ 8 w 28"/>
                  <a:gd name="T35" fmla="*/ 20 h 25"/>
                  <a:gd name="T36" fmla="*/ 9 w 28"/>
                  <a:gd name="T37" fmla="*/ 22 h 25"/>
                  <a:gd name="T38" fmla="*/ 12 w 28"/>
                  <a:gd name="T39" fmla="*/ 24 h 25"/>
                  <a:gd name="T40" fmla="*/ 13 w 28"/>
                  <a:gd name="T41" fmla="*/ 25 h 25"/>
                  <a:gd name="T42" fmla="*/ 16 w 28"/>
                  <a:gd name="T43" fmla="*/ 23 h 25"/>
                  <a:gd name="T44" fmla="*/ 19 w 28"/>
                  <a:gd name="T45" fmla="*/ 20 h 25"/>
                  <a:gd name="T46" fmla="*/ 26 w 28"/>
                  <a:gd name="T47" fmla="*/ 10 h 25"/>
                  <a:gd name="T48" fmla="*/ 27 w 28"/>
                  <a:gd name="T49" fmla="*/ 3 h 25"/>
                  <a:gd name="T50" fmla="*/ 22 w 28"/>
                  <a:gd name="T51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8" h="25">
                    <a:moveTo>
                      <a:pt x="22" y="4"/>
                    </a:moveTo>
                    <a:cubicBezTo>
                      <a:pt x="23" y="4"/>
                      <a:pt x="23" y="4"/>
                      <a:pt x="23" y="5"/>
                    </a:cubicBezTo>
                    <a:cubicBezTo>
                      <a:pt x="24" y="6"/>
                      <a:pt x="24" y="7"/>
                      <a:pt x="23" y="8"/>
                    </a:cubicBezTo>
                    <a:cubicBezTo>
                      <a:pt x="20" y="12"/>
                      <a:pt x="16" y="16"/>
                      <a:pt x="13" y="21"/>
                    </a:cubicBezTo>
                    <a:cubicBezTo>
                      <a:pt x="12" y="20"/>
                      <a:pt x="12" y="20"/>
                      <a:pt x="12" y="20"/>
                    </a:cubicBezTo>
                    <a:cubicBezTo>
                      <a:pt x="12" y="18"/>
                      <a:pt x="11" y="17"/>
                      <a:pt x="11" y="15"/>
                    </a:cubicBezTo>
                    <a:cubicBezTo>
                      <a:pt x="10" y="11"/>
                      <a:pt x="8" y="7"/>
                      <a:pt x="4" y="4"/>
                    </a:cubicBezTo>
                    <a:cubicBezTo>
                      <a:pt x="10" y="4"/>
                      <a:pt x="15" y="4"/>
                      <a:pt x="21" y="4"/>
                    </a:cubicBezTo>
                    <a:cubicBezTo>
                      <a:pt x="21" y="4"/>
                      <a:pt x="22" y="4"/>
                      <a:pt x="22" y="4"/>
                    </a:cubicBezTo>
                    <a:moveTo>
                      <a:pt x="22" y="0"/>
                    </a:moveTo>
                    <a:cubicBezTo>
                      <a:pt x="22" y="0"/>
                      <a:pt x="21" y="0"/>
                      <a:pt x="21" y="0"/>
                    </a:cubicBezTo>
                    <a:cubicBezTo>
                      <a:pt x="21" y="0"/>
                      <a:pt x="21" y="0"/>
                      <a:pt x="21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1" y="2"/>
                      <a:pt x="0" y="3"/>
                    </a:cubicBezTo>
                    <a:cubicBezTo>
                      <a:pt x="0" y="5"/>
                      <a:pt x="0" y="7"/>
                      <a:pt x="2" y="8"/>
                    </a:cubicBezTo>
                    <a:cubicBezTo>
                      <a:pt x="5" y="9"/>
                      <a:pt x="7" y="12"/>
                      <a:pt x="7" y="16"/>
                    </a:cubicBezTo>
                    <a:cubicBezTo>
                      <a:pt x="7" y="17"/>
                      <a:pt x="8" y="18"/>
                      <a:pt x="8" y="19"/>
                    </a:cubicBezTo>
                    <a:cubicBezTo>
                      <a:pt x="8" y="20"/>
                      <a:pt x="8" y="20"/>
                      <a:pt x="8" y="20"/>
                    </a:cubicBezTo>
                    <a:cubicBezTo>
                      <a:pt x="8" y="21"/>
                      <a:pt x="9" y="22"/>
                      <a:pt x="9" y="22"/>
                    </a:cubicBezTo>
                    <a:cubicBezTo>
                      <a:pt x="9" y="23"/>
                      <a:pt x="10" y="24"/>
                      <a:pt x="12" y="24"/>
                    </a:cubicBezTo>
                    <a:cubicBezTo>
                      <a:pt x="12" y="25"/>
                      <a:pt x="12" y="25"/>
                      <a:pt x="13" y="25"/>
                    </a:cubicBezTo>
                    <a:cubicBezTo>
                      <a:pt x="14" y="25"/>
                      <a:pt x="15" y="24"/>
                      <a:pt x="16" y="23"/>
                    </a:cubicBezTo>
                    <a:cubicBezTo>
                      <a:pt x="19" y="20"/>
                      <a:pt x="19" y="20"/>
                      <a:pt x="19" y="20"/>
                    </a:cubicBezTo>
                    <a:cubicBezTo>
                      <a:pt x="21" y="16"/>
                      <a:pt x="24" y="13"/>
                      <a:pt x="26" y="10"/>
                    </a:cubicBezTo>
                    <a:cubicBezTo>
                      <a:pt x="28" y="8"/>
                      <a:pt x="28" y="5"/>
                      <a:pt x="27" y="3"/>
                    </a:cubicBezTo>
                    <a:cubicBezTo>
                      <a:pt x="26" y="2"/>
                      <a:pt x="25" y="0"/>
                      <a:pt x="22" y="0"/>
                    </a:cubicBezTo>
                    <a:close/>
                  </a:path>
                </a:pathLst>
              </a:custGeom>
              <a:solidFill>
                <a:srgbClr val="ED7E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64" name="Freeform 1837">
                <a:extLst>
                  <a:ext uri="{FF2B5EF4-FFF2-40B4-BE49-F238E27FC236}">
                    <a16:creationId xmlns:a16="http://schemas.microsoft.com/office/drawing/2014/main" id="{590FDEEF-3E84-4BCC-AD60-6984884DE3C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406" y="2028"/>
                <a:ext cx="55" cy="48"/>
              </a:xfrm>
              <a:custGeom>
                <a:avLst/>
                <a:gdLst>
                  <a:gd name="T0" fmla="*/ 16 w 23"/>
                  <a:gd name="T1" fmla="*/ 4 h 20"/>
                  <a:gd name="T2" fmla="*/ 19 w 23"/>
                  <a:gd name="T3" fmla="*/ 6 h 20"/>
                  <a:gd name="T4" fmla="*/ 18 w 23"/>
                  <a:gd name="T5" fmla="*/ 6 h 20"/>
                  <a:gd name="T6" fmla="*/ 9 w 23"/>
                  <a:gd name="T7" fmla="*/ 16 h 20"/>
                  <a:gd name="T8" fmla="*/ 4 w 23"/>
                  <a:gd name="T9" fmla="*/ 10 h 20"/>
                  <a:gd name="T10" fmla="*/ 6 w 23"/>
                  <a:gd name="T11" fmla="*/ 6 h 20"/>
                  <a:gd name="T12" fmla="*/ 8 w 23"/>
                  <a:gd name="T13" fmla="*/ 7 h 20"/>
                  <a:gd name="T14" fmla="*/ 13 w 23"/>
                  <a:gd name="T15" fmla="*/ 5 h 20"/>
                  <a:gd name="T16" fmla="*/ 16 w 23"/>
                  <a:gd name="T17" fmla="*/ 4 h 20"/>
                  <a:gd name="T18" fmla="*/ 16 w 23"/>
                  <a:gd name="T19" fmla="*/ 0 h 20"/>
                  <a:gd name="T20" fmla="*/ 16 w 23"/>
                  <a:gd name="T21" fmla="*/ 0 h 20"/>
                  <a:gd name="T22" fmla="*/ 13 w 23"/>
                  <a:gd name="T23" fmla="*/ 1 h 20"/>
                  <a:gd name="T24" fmla="*/ 12 w 23"/>
                  <a:gd name="T25" fmla="*/ 1 h 20"/>
                  <a:gd name="T26" fmla="*/ 12 w 23"/>
                  <a:gd name="T27" fmla="*/ 2 h 20"/>
                  <a:gd name="T28" fmla="*/ 8 w 23"/>
                  <a:gd name="T29" fmla="*/ 3 h 20"/>
                  <a:gd name="T30" fmla="*/ 7 w 23"/>
                  <a:gd name="T31" fmla="*/ 2 h 20"/>
                  <a:gd name="T32" fmla="*/ 6 w 23"/>
                  <a:gd name="T33" fmla="*/ 2 h 20"/>
                  <a:gd name="T34" fmla="*/ 3 w 23"/>
                  <a:gd name="T35" fmla="*/ 3 h 20"/>
                  <a:gd name="T36" fmla="*/ 2 w 23"/>
                  <a:gd name="T37" fmla="*/ 7 h 20"/>
                  <a:gd name="T38" fmla="*/ 0 w 23"/>
                  <a:gd name="T39" fmla="*/ 10 h 20"/>
                  <a:gd name="T40" fmla="*/ 4 w 23"/>
                  <a:gd name="T41" fmla="*/ 17 h 20"/>
                  <a:gd name="T42" fmla="*/ 6 w 23"/>
                  <a:gd name="T43" fmla="*/ 18 h 20"/>
                  <a:gd name="T44" fmla="*/ 9 w 23"/>
                  <a:gd name="T45" fmla="*/ 20 h 20"/>
                  <a:gd name="T46" fmla="*/ 9 w 23"/>
                  <a:gd name="T47" fmla="*/ 20 h 20"/>
                  <a:gd name="T48" fmla="*/ 12 w 23"/>
                  <a:gd name="T49" fmla="*/ 17 h 20"/>
                  <a:gd name="T50" fmla="*/ 18 w 23"/>
                  <a:gd name="T51" fmla="*/ 10 h 20"/>
                  <a:gd name="T52" fmla="*/ 19 w 23"/>
                  <a:gd name="T53" fmla="*/ 10 h 20"/>
                  <a:gd name="T54" fmla="*/ 19 w 23"/>
                  <a:gd name="T55" fmla="*/ 10 h 20"/>
                  <a:gd name="T56" fmla="*/ 22 w 23"/>
                  <a:gd name="T57" fmla="*/ 8 h 20"/>
                  <a:gd name="T58" fmla="*/ 22 w 23"/>
                  <a:gd name="T59" fmla="*/ 4 h 20"/>
                  <a:gd name="T60" fmla="*/ 16 w 23"/>
                  <a:gd name="T61" fmla="*/ 0 h 20"/>
                  <a:gd name="T62" fmla="*/ 16 w 23"/>
                  <a:gd name="T63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3" h="20">
                    <a:moveTo>
                      <a:pt x="16" y="4"/>
                    </a:moveTo>
                    <a:cubicBezTo>
                      <a:pt x="17" y="4"/>
                      <a:pt x="18" y="5"/>
                      <a:pt x="19" y="6"/>
                    </a:cubicBezTo>
                    <a:cubicBezTo>
                      <a:pt x="18" y="6"/>
                      <a:pt x="18" y="6"/>
                      <a:pt x="18" y="6"/>
                    </a:cubicBezTo>
                    <a:cubicBezTo>
                      <a:pt x="12" y="6"/>
                      <a:pt x="10" y="10"/>
                      <a:pt x="9" y="16"/>
                    </a:cubicBezTo>
                    <a:cubicBezTo>
                      <a:pt x="7" y="14"/>
                      <a:pt x="4" y="13"/>
                      <a:pt x="4" y="10"/>
                    </a:cubicBezTo>
                    <a:cubicBezTo>
                      <a:pt x="7" y="10"/>
                      <a:pt x="5" y="7"/>
                      <a:pt x="6" y="6"/>
                    </a:cubicBezTo>
                    <a:cubicBezTo>
                      <a:pt x="6" y="6"/>
                      <a:pt x="7" y="7"/>
                      <a:pt x="8" y="7"/>
                    </a:cubicBezTo>
                    <a:cubicBezTo>
                      <a:pt x="10" y="7"/>
                      <a:pt x="12" y="6"/>
                      <a:pt x="13" y="5"/>
                    </a:cubicBezTo>
                    <a:cubicBezTo>
                      <a:pt x="15" y="5"/>
                      <a:pt x="16" y="4"/>
                      <a:pt x="16" y="4"/>
                    </a:cubicBezTo>
                    <a:moveTo>
                      <a:pt x="16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15" y="0"/>
                      <a:pt x="14" y="1"/>
                      <a:pt x="13" y="1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2" y="2"/>
                      <a:pt x="12" y="2"/>
                      <a:pt x="12" y="2"/>
                    </a:cubicBezTo>
                    <a:cubicBezTo>
                      <a:pt x="10" y="2"/>
                      <a:pt x="9" y="3"/>
                      <a:pt x="8" y="3"/>
                    </a:cubicBezTo>
                    <a:cubicBezTo>
                      <a:pt x="8" y="3"/>
                      <a:pt x="7" y="3"/>
                      <a:pt x="7" y="2"/>
                    </a:cubicBezTo>
                    <a:cubicBezTo>
                      <a:pt x="7" y="2"/>
                      <a:pt x="6" y="2"/>
                      <a:pt x="6" y="2"/>
                    </a:cubicBezTo>
                    <a:cubicBezTo>
                      <a:pt x="5" y="2"/>
                      <a:pt x="4" y="3"/>
                      <a:pt x="3" y="3"/>
                    </a:cubicBezTo>
                    <a:cubicBezTo>
                      <a:pt x="2" y="5"/>
                      <a:pt x="2" y="6"/>
                      <a:pt x="2" y="7"/>
                    </a:cubicBezTo>
                    <a:cubicBezTo>
                      <a:pt x="1" y="8"/>
                      <a:pt x="0" y="9"/>
                      <a:pt x="0" y="10"/>
                    </a:cubicBezTo>
                    <a:cubicBezTo>
                      <a:pt x="0" y="14"/>
                      <a:pt x="3" y="16"/>
                      <a:pt x="4" y="17"/>
                    </a:cubicBezTo>
                    <a:cubicBezTo>
                      <a:pt x="5" y="18"/>
                      <a:pt x="5" y="18"/>
                      <a:pt x="6" y="18"/>
                    </a:cubicBezTo>
                    <a:cubicBezTo>
                      <a:pt x="6" y="19"/>
                      <a:pt x="7" y="20"/>
                      <a:pt x="9" y="20"/>
                    </a:cubicBezTo>
                    <a:cubicBezTo>
                      <a:pt x="9" y="20"/>
                      <a:pt x="9" y="20"/>
                      <a:pt x="9" y="20"/>
                    </a:cubicBezTo>
                    <a:cubicBezTo>
                      <a:pt x="11" y="20"/>
                      <a:pt x="12" y="18"/>
                      <a:pt x="12" y="17"/>
                    </a:cubicBezTo>
                    <a:cubicBezTo>
                      <a:pt x="14" y="11"/>
                      <a:pt x="15" y="10"/>
                      <a:pt x="18" y="10"/>
                    </a:cubicBezTo>
                    <a:cubicBezTo>
                      <a:pt x="18" y="10"/>
                      <a:pt x="18" y="10"/>
                      <a:pt x="19" y="10"/>
                    </a:cubicBezTo>
                    <a:cubicBezTo>
                      <a:pt x="19" y="10"/>
                      <a:pt x="19" y="10"/>
                      <a:pt x="19" y="10"/>
                    </a:cubicBezTo>
                    <a:cubicBezTo>
                      <a:pt x="20" y="10"/>
                      <a:pt x="21" y="9"/>
                      <a:pt x="22" y="8"/>
                    </a:cubicBezTo>
                    <a:cubicBezTo>
                      <a:pt x="23" y="7"/>
                      <a:pt x="23" y="6"/>
                      <a:pt x="22" y="4"/>
                    </a:cubicBezTo>
                    <a:cubicBezTo>
                      <a:pt x="21" y="1"/>
                      <a:pt x="18" y="0"/>
                      <a:pt x="16" y="0"/>
                    </a:cubicBezTo>
                    <a:cubicBezTo>
                      <a:pt x="16" y="0"/>
                      <a:pt x="16" y="0"/>
                      <a:pt x="16" y="0"/>
                    </a:cubicBezTo>
                    <a:close/>
                  </a:path>
                </a:pathLst>
              </a:custGeom>
              <a:solidFill>
                <a:srgbClr val="ED7E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65" name="Freeform 1838">
                <a:extLst>
                  <a:ext uri="{FF2B5EF4-FFF2-40B4-BE49-F238E27FC236}">
                    <a16:creationId xmlns:a16="http://schemas.microsoft.com/office/drawing/2014/main" id="{21D5E386-489E-4215-AF41-2E3FF1E6752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524" y="2146"/>
                <a:ext cx="60" cy="50"/>
              </a:xfrm>
              <a:custGeom>
                <a:avLst/>
                <a:gdLst>
                  <a:gd name="T0" fmla="*/ 18 w 25"/>
                  <a:gd name="T1" fmla="*/ 4 h 21"/>
                  <a:gd name="T2" fmla="*/ 21 w 25"/>
                  <a:gd name="T3" fmla="*/ 7 h 21"/>
                  <a:gd name="T4" fmla="*/ 20 w 25"/>
                  <a:gd name="T5" fmla="*/ 7 h 21"/>
                  <a:gd name="T6" fmla="*/ 12 w 25"/>
                  <a:gd name="T7" fmla="*/ 10 h 21"/>
                  <a:gd name="T8" fmla="*/ 8 w 25"/>
                  <a:gd name="T9" fmla="*/ 16 h 21"/>
                  <a:gd name="T10" fmla="*/ 6 w 25"/>
                  <a:gd name="T11" fmla="*/ 17 h 21"/>
                  <a:gd name="T12" fmla="*/ 4 w 25"/>
                  <a:gd name="T13" fmla="*/ 16 h 21"/>
                  <a:gd name="T14" fmla="*/ 5 w 25"/>
                  <a:gd name="T15" fmla="*/ 13 h 21"/>
                  <a:gd name="T16" fmla="*/ 18 w 25"/>
                  <a:gd name="T17" fmla="*/ 4 h 21"/>
                  <a:gd name="T18" fmla="*/ 18 w 25"/>
                  <a:gd name="T19" fmla="*/ 0 h 21"/>
                  <a:gd name="T20" fmla="*/ 15 w 25"/>
                  <a:gd name="T21" fmla="*/ 1 h 21"/>
                  <a:gd name="T22" fmla="*/ 12 w 25"/>
                  <a:gd name="T23" fmla="*/ 4 h 21"/>
                  <a:gd name="T24" fmla="*/ 3 w 25"/>
                  <a:gd name="T25" fmla="*/ 10 h 21"/>
                  <a:gd name="T26" fmla="*/ 3 w 25"/>
                  <a:gd name="T27" fmla="*/ 10 h 21"/>
                  <a:gd name="T28" fmla="*/ 0 w 25"/>
                  <a:gd name="T29" fmla="*/ 15 h 21"/>
                  <a:gd name="T30" fmla="*/ 2 w 25"/>
                  <a:gd name="T31" fmla="*/ 19 h 21"/>
                  <a:gd name="T32" fmla="*/ 6 w 25"/>
                  <a:gd name="T33" fmla="*/ 21 h 21"/>
                  <a:gd name="T34" fmla="*/ 10 w 25"/>
                  <a:gd name="T35" fmla="*/ 19 h 21"/>
                  <a:gd name="T36" fmla="*/ 13 w 25"/>
                  <a:gd name="T37" fmla="*/ 15 h 21"/>
                  <a:gd name="T38" fmla="*/ 14 w 25"/>
                  <a:gd name="T39" fmla="*/ 14 h 21"/>
                  <a:gd name="T40" fmla="*/ 15 w 25"/>
                  <a:gd name="T41" fmla="*/ 13 h 21"/>
                  <a:gd name="T42" fmla="*/ 20 w 25"/>
                  <a:gd name="T43" fmla="*/ 11 h 21"/>
                  <a:gd name="T44" fmla="*/ 20 w 25"/>
                  <a:gd name="T45" fmla="*/ 11 h 21"/>
                  <a:gd name="T46" fmla="*/ 21 w 25"/>
                  <a:gd name="T47" fmla="*/ 11 h 21"/>
                  <a:gd name="T48" fmla="*/ 25 w 25"/>
                  <a:gd name="T49" fmla="*/ 9 h 21"/>
                  <a:gd name="T50" fmla="*/ 24 w 25"/>
                  <a:gd name="T51" fmla="*/ 4 h 21"/>
                  <a:gd name="T52" fmla="*/ 21 w 25"/>
                  <a:gd name="T53" fmla="*/ 2 h 21"/>
                  <a:gd name="T54" fmla="*/ 20 w 25"/>
                  <a:gd name="T55" fmla="*/ 1 h 21"/>
                  <a:gd name="T56" fmla="*/ 18 w 25"/>
                  <a:gd name="T57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5" h="21">
                    <a:moveTo>
                      <a:pt x="18" y="4"/>
                    </a:moveTo>
                    <a:cubicBezTo>
                      <a:pt x="19" y="5"/>
                      <a:pt x="20" y="6"/>
                      <a:pt x="21" y="7"/>
                    </a:cubicBezTo>
                    <a:cubicBezTo>
                      <a:pt x="21" y="7"/>
                      <a:pt x="20" y="7"/>
                      <a:pt x="20" y="7"/>
                    </a:cubicBezTo>
                    <a:cubicBezTo>
                      <a:pt x="17" y="7"/>
                      <a:pt x="14" y="9"/>
                      <a:pt x="12" y="10"/>
                    </a:cubicBezTo>
                    <a:cubicBezTo>
                      <a:pt x="10" y="11"/>
                      <a:pt x="9" y="14"/>
                      <a:pt x="8" y="16"/>
                    </a:cubicBezTo>
                    <a:cubicBezTo>
                      <a:pt x="7" y="17"/>
                      <a:pt x="6" y="17"/>
                      <a:pt x="6" y="17"/>
                    </a:cubicBezTo>
                    <a:cubicBezTo>
                      <a:pt x="5" y="17"/>
                      <a:pt x="5" y="17"/>
                      <a:pt x="4" y="16"/>
                    </a:cubicBezTo>
                    <a:cubicBezTo>
                      <a:pt x="3" y="15"/>
                      <a:pt x="4" y="14"/>
                      <a:pt x="5" y="13"/>
                    </a:cubicBezTo>
                    <a:cubicBezTo>
                      <a:pt x="9" y="10"/>
                      <a:pt x="13" y="7"/>
                      <a:pt x="18" y="4"/>
                    </a:cubicBezTo>
                    <a:moveTo>
                      <a:pt x="18" y="0"/>
                    </a:moveTo>
                    <a:cubicBezTo>
                      <a:pt x="17" y="0"/>
                      <a:pt x="16" y="1"/>
                      <a:pt x="15" y="1"/>
                    </a:cubicBezTo>
                    <a:cubicBezTo>
                      <a:pt x="12" y="4"/>
                      <a:pt x="12" y="4"/>
                      <a:pt x="12" y="4"/>
                    </a:cubicBezTo>
                    <a:cubicBezTo>
                      <a:pt x="9" y="6"/>
                      <a:pt x="6" y="8"/>
                      <a:pt x="3" y="10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2" y="11"/>
                      <a:pt x="0" y="12"/>
                      <a:pt x="0" y="15"/>
                    </a:cubicBezTo>
                    <a:cubicBezTo>
                      <a:pt x="0" y="16"/>
                      <a:pt x="0" y="18"/>
                      <a:pt x="2" y="19"/>
                    </a:cubicBezTo>
                    <a:cubicBezTo>
                      <a:pt x="3" y="20"/>
                      <a:pt x="4" y="21"/>
                      <a:pt x="6" y="21"/>
                    </a:cubicBezTo>
                    <a:cubicBezTo>
                      <a:pt x="8" y="21"/>
                      <a:pt x="9" y="20"/>
                      <a:pt x="10" y="19"/>
                    </a:cubicBezTo>
                    <a:cubicBezTo>
                      <a:pt x="12" y="18"/>
                      <a:pt x="12" y="16"/>
                      <a:pt x="13" y="15"/>
                    </a:cubicBezTo>
                    <a:cubicBezTo>
                      <a:pt x="13" y="15"/>
                      <a:pt x="14" y="14"/>
                      <a:pt x="14" y="14"/>
                    </a:cubicBezTo>
                    <a:cubicBezTo>
                      <a:pt x="14" y="13"/>
                      <a:pt x="15" y="13"/>
                      <a:pt x="15" y="13"/>
                    </a:cubicBezTo>
                    <a:cubicBezTo>
                      <a:pt x="17" y="12"/>
                      <a:pt x="19" y="11"/>
                      <a:pt x="20" y="11"/>
                    </a:cubicBezTo>
                    <a:cubicBezTo>
                      <a:pt x="20" y="11"/>
                      <a:pt x="20" y="11"/>
                      <a:pt x="20" y="11"/>
                    </a:cubicBezTo>
                    <a:cubicBezTo>
                      <a:pt x="21" y="11"/>
                      <a:pt x="21" y="11"/>
                      <a:pt x="21" y="11"/>
                    </a:cubicBezTo>
                    <a:cubicBezTo>
                      <a:pt x="22" y="11"/>
                      <a:pt x="24" y="10"/>
                      <a:pt x="25" y="9"/>
                    </a:cubicBezTo>
                    <a:cubicBezTo>
                      <a:pt x="25" y="7"/>
                      <a:pt x="25" y="6"/>
                      <a:pt x="24" y="4"/>
                    </a:cubicBezTo>
                    <a:cubicBezTo>
                      <a:pt x="21" y="2"/>
                      <a:pt x="21" y="2"/>
                      <a:pt x="21" y="2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19" y="1"/>
                      <a:pt x="19" y="0"/>
                      <a:pt x="18" y="0"/>
                    </a:cubicBezTo>
                    <a:close/>
                  </a:path>
                </a:pathLst>
              </a:custGeom>
              <a:solidFill>
                <a:srgbClr val="ED7E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66" name="Freeform 1839">
                <a:extLst>
                  <a:ext uri="{FF2B5EF4-FFF2-40B4-BE49-F238E27FC236}">
                    <a16:creationId xmlns:a16="http://schemas.microsoft.com/office/drawing/2014/main" id="{39060899-6FA7-458F-844E-375E337A042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442" y="2064"/>
                <a:ext cx="31" cy="34"/>
              </a:xfrm>
              <a:custGeom>
                <a:avLst/>
                <a:gdLst>
                  <a:gd name="T0" fmla="*/ 7 w 13"/>
                  <a:gd name="T1" fmla="*/ 4 h 14"/>
                  <a:gd name="T2" fmla="*/ 6 w 13"/>
                  <a:gd name="T3" fmla="*/ 10 h 14"/>
                  <a:gd name="T4" fmla="*/ 4 w 13"/>
                  <a:gd name="T5" fmla="*/ 8 h 14"/>
                  <a:gd name="T6" fmla="*/ 7 w 13"/>
                  <a:gd name="T7" fmla="*/ 4 h 14"/>
                  <a:gd name="T8" fmla="*/ 7 w 13"/>
                  <a:gd name="T9" fmla="*/ 0 h 14"/>
                  <a:gd name="T10" fmla="*/ 5 w 13"/>
                  <a:gd name="T11" fmla="*/ 0 h 14"/>
                  <a:gd name="T12" fmla="*/ 1 w 13"/>
                  <a:gd name="T13" fmla="*/ 5 h 14"/>
                  <a:gd name="T14" fmla="*/ 1 w 13"/>
                  <a:gd name="T15" fmla="*/ 6 h 14"/>
                  <a:gd name="T16" fmla="*/ 1 w 13"/>
                  <a:gd name="T17" fmla="*/ 11 h 14"/>
                  <a:gd name="T18" fmla="*/ 6 w 13"/>
                  <a:gd name="T19" fmla="*/ 14 h 14"/>
                  <a:gd name="T20" fmla="*/ 6 w 13"/>
                  <a:gd name="T21" fmla="*/ 14 h 14"/>
                  <a:gd name="T22" fmla="*/ 6 w 13"/>
                  <a:gd name="T23" fmla="*/ 14 h 14"/>
                  <a:gd name="T24" fmla="*/ 9 w 13"/>
                  <a:gd name="T25" fmla="*/ 13 h 14"/>
                  <a:gd name="T26" fmla="*/ 10 w 13"/>
                  <a:gd name="T27" fmla="*/ 10 h 14"/>
                  <a:gd name="T28" fmla="*/ 10 w 13"/>
                  <a:gd name="T29" fmla="*/ 10 h 14"/>
                  <a:gd name="T30" fmla="*/ 10 w 13"/>
                  <a:gd name="T31" fmla="*/ 1 h 14"/>
                  <a:gd name="T32" fmla="*/ 7 w 13"/>
                  <a:gd name="T33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" h="14">
                    <a:moveTo>
                      <a:pt x="7" y="4"/>
                    </a:moveTo>
                    <a:cubicBezTo>
                      <a:pt x="10" y="6"/>
                      <a:pt x="6" y="8"/>
                      <a:pt x="6" y="10"/>
                    </a:cubicBezTo>
                    <a:cubicBezTo>
                      <a:pt x="5" y="10"/>
                      <a:pt x="3" y="10"/>
                      <a:pt x="4" y="8"/>
                    </a:cubicBezTo>
                    <a:cubicBezTo>
                      <a:pt x="5" y="6"/>
                      <a:pt x="6" y="5"/>
                      <a:pt x="7" y="4"/>
                    </a:cubicBezTo>
                    <a:moveTo>
                      <a:pt x="7" y="0"/>
                    </a:moveTo>
                    <a:cubicBezTo>
                      <a:pt x="6" y="0"/>
                      <a:pt x="6" y="0"/>
                      <a:pt x="5" y="0"/>
                    </a:cubicBezTo>
                    <a:cubicBezTo>
                      <a:pt x="3" y="2"/>
                      <a:pt x="2" y="4"/>
                      <a:pt x="1" y="5"/>
                    </a:cubicBezTo>
                    <a:cubicBezTo>
                      <a:pt x="1" y="5"/>
                      <a:pt x="1" y="6"/>
                      <a:pt x="1" y="6"/>
                    </a:cubicBezTo>
                    <a:cubicBezTo>
                      <a:pt x="0" y="8"/>
                      <a:pt x="0" y="10"/>
                      <a:pt x="1" y="11"/>
                    </a:cubicBezTo>
                    <a:cubicBezTo>
                      <a:pt x="2" y="13"/>
                      <a:pt x="4" y="14"/>
                      <a:pt x="6" y="14"/>
                    </a:cubicBezTo>
                    <a:cubicBezTo>
                      <a:pt x="6" y="14"/>
                      <a:pt x="6" y="14"/>
                      <a:pt x="6" y="14"/>
                    </a:cubicBezTo>
                    <a:cubicBezTo>
                      <a:pt x="6" y="14"/>
                      <a:pt x="6" y="14"/>
                      <a:pt x="6" y="14"/>
                    </a:cubicBezTo>
                    <a:cubicBezTo>
                      <a:pt x="7" y="14"/>
                      <a:pt x="8" y="13"/>
                      <a:pt x="9" y="13"/>
                    </a:cubicBezTo>
                    <a:cubicBezTo>
                      <a:pt x="9" y="12"/>
                      <a:pt x="10" y="11"/>
                      <a:pt x="10" y="10"/>
                    </a:cubicBezTo>
                    <a:cubicBezTo>
                      <a:pt x="10" y="10"/>
                      <a:pt x="10" y="10"/>
                      <a:pt x="10" y="10"/>
                    </a:cubicBezTo>
                    <a:cubicBezTo>
                      <a:pt x="13" y="7"/>
                      <a:pt x="12" y="4"/>
                      <a:pt x="10" y="1"/>
                    </a:cubicBezTo>
                    <a:cubicBezTo>
                      <a:pt x="9" y="0"/>
                      <a:pt x="8" y="0"/>
                      <a:pt x="7" y="0"/>
                    </a:cubicBezTo>
                    <a:close/>
                  </a:path>
                </a:pathLst>
              </a:custGeom>
              <a:solidFill>
                <a:srgbClr val="ED7E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67" name="Freeform 1840">
                <a:extLst>
                  <a:ext uri="{FF2B5EF4-FFF2-40B4-BE49-F238E27FC236}">
                    <a16:creationId xmlns:a16="http://schemas.microsoft.com/office/drawing/2014/main" id="{D1861BDA-0E1E-4CD8-86E3-7D16391EA9B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487" y="2143"/>
                <a:ext cx="27" cy="27"/>
              </a:xfrm>
              <a:custGeom>
                <a:avLst/>
                <a:gdLst>
                  <a:gd name="T0" fmla="*/ 4 w 11"/>
                  <a:gd name="T1" fmla="*/ 3 h 11"/>
                  <a:gd name="T2" fmla="*/ 7 w 11"/>
                  <a:gd name="T3" fmla="*/ 5 h 11"/>
                  <a:gd name="T4" fmla="*/ 7 w 11"/>
                  <a:gd name="T5" fmla="*/ 5 h 11"/>
                  <a:gd name="T6" fmla="*/ 6 w 11"/>
                  <a:gd name="T7" fmla="*/ 7 h 11"/>
                  <a:gd name="T8" fmla="*/ 5 w 11"/>
                  <a:gd name="T9" fmla="*/ 7 h 11"/>
                  <a:gd name="T10" fmla="*/ 3 w 11"/>
                  <a:gd name="T11" fmla="*/ 4 h 11"/>
                  <a:gd name="T12" fmla="*/ 4 w 11"/>
                  <a:gd name="T13" fmla="*/ 3 h 11"/>
                  <a:gd name="T14" fmla="*/ 7 w 11"/>
                  <a:gd name="T15" fmla="*/ 5 h 11"/>
                  <a:gd name="T16" fmla="*/ 7 w 11"/>
                  <a:gd name="T17" fmla="*/ 5 h 11"/>
                  <a:gd name="T18" fmla="*/ 4 w 11"/>
                  <a:gd name="T19" fmla="*/ 0 h 11"/>
                  <a:gd name="T20" fmla="*/ 4 w 11"/>
                  <a:gd name="T21" fmla="*/ 0 h 11"/>
                  <a:gd name="T22" fmla="*/ 2 w 11"/>
                  <a:gd name="T23" fmla="*/ 0 h 11"/>
                  <a:gd name="T24" fmla="*/ 0 w 11"/>
                  <a:gd name="T25" fmla="*/ 4 h 11"/>
                  <a:gd name="T26" fmla="*/ 4 w 11"/>
                  <a:gd name="T27" fmla="*/ 10 h 11"/>
                  <a:gd name="T28" fmla="*/ 6 w 11"/>
                  <a:gd name="T29" fmla="*/ 11 h 11"/>
                  <a:gd name="T30" fmla="*/ 11 w 11"/>
                  <a:gd name="T31" fmla="*/ 6 h 11"/>
                  <a:gd name="T32" fmla="*/ 11 w 11"/>
                  <a:gd name="T33" fmla="*/ 5 h 11"/>
                  <a:gd name="T34" fmla="*/ 8 w 11"/>
                  <a:gd name="T35" fmla="*/ 1 h 11"/>
                  <a:gd name="T36" fmla="*/ 4 w 11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1" h="11">
                    <a:moveTo>
                      <a:pt x="4" y="3"/>
                    </a:moveTo>
                    <a:cubicBezTo>
                      <a:pt x="5" y="3"/>
                      <a:pt x="5" y="5"/>
                      <a:pt x="7" y="5"/>
                    </a:cubicBezTo>
                    <a:cubicBezTo>
                      <a:pt x="7" y="5"/>
                      <a:pt x="7" y="5"/>
                      <a:pt x="7" y="5"/>
                    </a:cubicBezTo>
                    <a:cubicBezTo>
                      <a:pt x="7" y="6"/>
                      <a:pt x="6" y="7"/>
                      <a:pt x="6" y="7"/>
                    </a:cubicBezTo>
                    <a:cubicBezTo>
                      <a:pt x="6" y="7"/>
                      <a:pt x="6" y="7"/>
                      <a:pt x="5" y="7"/>
                    </a:cubicBezTo>
                    <a:cubicBezTo>
                      <a:pt x="4" y="6"/>
                      <a:pt x="3" y="5"/>
                      <a:pt x="3" y="4"/>
                    </a:cubicBezTo>
                    <a:cubicBezTo>
                      <a:pt x="4" y="3"/>
                      <a:pt x="4" y="3"/>
                      <a:pt x="4" y="3"/>
                    </a:cubicBezTo>
                    <a:moveTo>
                      <a:pt x="7" y="5"/>
                    </a:moveTo>
                    <a:cubicBezTo>
                      <a:pt x="7" y="5"/>
                      <a:pt x="7" y="5"/>
                      <a:pt x="7" y="5"/>
                    </a:cubicBezTo>
                    <a:moveTo>
                      <a:pt x="4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3" y="0"/>
                      <a:pt x="3" y="0"/>
                      <a:pt x="2" y="0"/>
                    </a:cubicBezTo>
                    <a:cubicBezTo>
                      <a:pt x="1" y="0"/>
                      <a:pt x="0" y="2"/>
                      <a:pt x="0" y="4"/>
                    </a:cubicBezTo>
                    <a:cubicBezTo>
                      <a:pt x="0" y="7"/>
                      <a:pt x="1" y="9"/>
                      <a:pt x="4" y="10"/>
                    </a:cubicBezTo>
                    <a:cubicBezTo>
                      <a:pt x="5" y="10"/>
                      <a:pt x="5" y="11"/>
                      <a:pt x="6" y="11"/>
                    </a:cubicBezTo>
                    <a:cubicBezTo>
                      <a:pt x="7" y="11"/>
                      <a:pt x="10" y="10"/>
                      <a:pt x="11" y="6"/>
                    </a:cubicBezTo>
                    <a:cubicBezTo>
                      <a:pt x="11" y="6"/>
                      <a:pt x="11" y="6"/>
                      <a:pt x="11" y="5"/>
                    </a:cubicBezTo>
                    <a:cubicBezTo>
                      <a:pt x="11" y="3"/>
                      <a:pt x="10" y="2"/>
                      <a:pt x="8" y="1"/>
                    </a:cubicBezTo>
                    <a:cubicBezTo>
                      <a:pt x="7" y="1"/>
                      <a:pt x="6" y="0"/>
                      <a:pt x="4" y="0"/>
                    </a:cubicBezTo>
                    <a:close/>
                  </a:path>
                </a:pathLst>
              </a:custGeom>
              <a:solidFill>
                <a:srgbClr val="ED7E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68" name="Freeform 1841">
                <a:extLst>
                  <a:ext uri="{FF2B5EF4-FFF2-40B4-BE49-F238E27FC236}">
                    <a16:creationId xmlns:a16="http://schemas.microsoft.com/office/drawing/2014/main" id="{F75DCB13-4FEC-4DE1-8ECC-B6D4CA80BA4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528" y="2124"/>
                <a:ext cx="29" cy="22"/>
              </a:xfrm>
              <a:custGeom>
                <a:avLst/>
                <a:gdLst>
                  <a:gd name="T0" fmla="*/ 7 w 12"/>
                  <a:gd name="T1" fmla="*/ 3 h 9"/>
                  <a:gd name="T2" fmla="*/ 8 w 12"/>
                  <a:gd name="T3" fmla="*/ 4 h 9"/>
                  <a:gd name="T4" fmla="*/ 5 w 12"/>
                  <a:gd name="T5" fmla="*/ 5 h 9"/>
                  <a:gd name="T6" fmla="*/ 4 w 12"/>
                  <a:gd name="T7" fmla="*/ 5 h 9"/>
                  <a:gd name="T8" fmla="*/ 7 w 12"/>
                  <a:gd name="T9" fmla="*/ 3 h 9"/>
                  <a:gd name="T10" fmla="*/ 7 w 12"/>
                  <a:gd name="T11" fmla="*/ 0 h 9"/>
                  <a:gd name="T12" fmla="*/ 3 w 12"/>
                  <a:gd name="T13" fmla="*/ 1 h 9"/>
                  <a:gd name="T14" fmla="*/ 2 w 12"/>
                  <a:gd name="T15" fmla="*/ 2 h 9"/>
                  <a:gd name="T16" fmla="*/ 0 w 12"/>
                  <a:gd name="T17" fmla="*/ 6 h 9"/>
                  <a:gd name="T18" fmla="*/ 4 w 12"/>
                  <a:gd name="T19" fmla="*/ 9 h 9"/>
                  <a:gd name="T20" fmla="*/ 5 w 12"/>
                  <a:gd name="T21" fmla="*/ 9 h 9"/>
                  <a:gd name="T22" fmla="*/ 10 w 12"/>
                  <a:gd name="T23" fmla="*/ 8 h 9"/>
                  <a:gd name="T24" fmla="*/ 12 w 12"/>
                  <a:gd name="T25" fmla="*/ 5 h 9"/>
                  <a:gd name="T26" fmla="*/ 11 w 12"/>
                  <a:gd name="T27" fmla="*/ 1 h 9"/>
                  <a:gd name="T28" fmla="*/ 7 w 12"/>
                  <a:gd name="T29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2" h="9">
                    <a:moveTo>
                      <a:pt x="7" y="3"/>
                    </a:moveTo>
                    <a:cubicBezTo>
                      <a:pt x="7" y="3"/>
                      <a:pt x="8" y="4"/>
                      <a:pt x="8" y="4"/>
                    </a:cubicBezTo>
                    <a:cubicBezTo>
                      <a:pt x="7" y="5"/>
                      <a:pt x="6" y="5"/>
                      <a:pt x="5" y="5"/>
                    </a:cubicBezTo>
                    <a:cubicBezTo>
                      <a:pt x="5" y="5"/>
                      <a:pt x="5" y="5"/>
                      <a:pt x="4" y="5"/>
                    </a:cubicBezTo>
                    <a:cubicBezTo>
                      <a:pt x="5" y="5"/>
                      <a:pt x="6" y="3"/>
                      <a:pt x="7" y="3"/>
                    </a:cubicBezTo>
                    <a:moveTo>
                      <a:pt x="7" y="0"/>
                    </a:moveTo>
                    <a:cubicBezTo>
                      <a:pt x="5" y="0"/>
                      <a:pt x="3" y="1"/>
                      <a:pt x="3" y="1"/>
                    </a:cubicBezTo>
                    <a:cubicBezTo>
                      <a:pt x="2" y="1"/>
                      <a:pt x="2" y="2"/>
                      <a:pt x="2" y="2"/>
                    </a:cubicBezTo>
                    <a:cubicBezTo>
                      <a:pt x="1" y="3"/>
                      <a:pt x="0" y="4"/>
                      <a:pt x="0" y="6"/>
                    </a:cubicBezTo>
                    <a:cubicBezTo>
                      <a:pt x="1" y="8"/>
                      <a:pt x="2" y="9"/>
                      <a:pt x="4" y="9"/>
                    </a:cubicBezTo>
                    <a:cubicBezTo>
                      <a:pt x="4" y="9"/>
                      <a:pt x="5" y="9"/>
                      <a:pt x="5" y="9"/>
                    </a:cubicBezTo>
                    <a:cubicBezTo>
                      <a:pt x="7" y="9"/>
                      <a:pt x="9" y="9"/>
                      <a:pt x="10" y="8"/>
                    </a:cubicBezTo>
                    <a:cubicBezTo>
                      <a:pt x="12" y="7"/>
                      <a:pt x="12" y="6"/>
                      <a:pt x="12" y="5"/>
                    </a:cubicBezTo>
                    <a:cubicBezTo>
                      <a:pt x="12" y="3"/>
                      <a:pt x="12" y="2"/>
                      <a:pt x="11" y="1"/>
                    </a:cubicBezTo>
                    <a:cubicBezTo>
                      <a:pt x="10" y="0"/>
                      <a:pt x="8" y="0"/>
                      <a:pt x="7" y="0"/>
                    </a:cubicBezTo>
                    <a:close/>
                  </a:path>
                </a:pathLst>
              </a:custGeom>
              <a:solidFill>
                <a:srgbClr val="ED7E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69" name="Freeform 1842">
                <a:extLst>
                  <a:ext uri="{FF2B5EF4-FFF2-40B4-BE49-F238E27FC236}">
                    <a16:creationId xmlns:a16="http://schemas.microsoft.com/office/drawing/2014/main" id="{C7E96AA2-17AE-4946-B5EA-59455C87012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538" y="2160"/>
                <a:ext cx="34" cy="41"/>
              </a:xfrm>
              <a:custGeom>
                <a:avLst/>
                <a:gdLst>
                  <a:gd name="T0" fmla="*/ 10 w 14"/>
                  <a:gd name="T1" fmla="*/ 4 h 17"/>
                  <a:gd name="T2" fmla="*/ 10 w 14"/>
                  <a:gd name="T3" fmla="*/ 4 h 17"/>
                  <a:gd name="T4" fmla="*/ 10 w 14"/>
                  <a:gd name="T5" fmla="*/ 4 h 17"/>
                  <a:gd name="T6" fmla="*/ 4 w 14"/>
                  <a:gd name="T7" fmla="*/ 13 h 17"/>
                  <a:gd name="T8" fmla="*/ 10 w 14"/>
                  <a:gd name="T9" fmla="*/ 4 h 17"/>
                  <a:gd name="T10" fmla="*/ 10 w 14"/>
                  <a:gd name="T11" fmla="*/ 0 h 17"/>
                  <a:gd name="T12" fmla="*/ 10 w 14"/>
                  <a:gd name="T13" fmla="*/ 0 h 17"/>
                  <a:gd name="T14" fmla="*/ 8 w 14"/>
                  <a:gd name="T15" fmla="*/ 1 h 17"/>
                  <a:gd name="T16" fmla="*/ 0 w 14"/>
                  <a:gd name="T17" fmla="*/ 12 h 17"/>
                  <a:gd name="T18" fmla="*/ 1 w 14"/>
                  <a:gd name="T19" fmla="*/ 16 h 17"/>
                  <a:gd name="T20" fmla="*/ 4 w 14"/>
                  <a:gd name="T21" fmla="*/ 17 h 17"/>
                  <a:gd name="T22" fmla="*/ 5 w 14"/>
                  <a:gd name="T23" fmla="*/ 17 h 17"/>
                  <a:gd name="T24" fmla="*/ 13 w 14"/>
                  <a:gd name="T25" fmla="*/ 7 h 17"/>
                  <a:gd name="T26" fmla="*/ 14 w 14"/>
                  <a:gd name="T27" fmla="*/ 5 h 17"/>
                  <a:gd name="T28" fmla="*/ 14 w 14"/>
                  <a:gd name="T29" fmla="*/ 4 h 17"/>
                  <a:gd name="T30" fmla="*/ 10 w 14"/>
                  <a:gd name="T31" fmla="*/ 0 h 17"/>
                  <a:gd name="T32" fmla="*/ 10 w 14"/>
                  <a:gd name="T33" fmla="*/ 0 h 17"/>
                  <a:gd name="T34" fmla="*/ 10 w 14"/>
                  <a:gd name="T35" fmla="*/ 0 h 17"/>
                  <a:gd name="T36" fmla="*/ 10 w 14"/>
                  <a:gd name="T37" fmla="*/ 8 h 17"/>
                  <a:gd name="T38" fmla="*/ 10 w 14"/>
                  <a:gd name="T39" fmla="*/ 8 h 17"/>
                  <a:gd name="T40" fmla="*/ 10 w 14"/>
                  <a:gd name="T41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4" h="17">
                    <a:moveTo>
                      <a:pt x="10" y="4"/>
                    </a:moveTo>
                    <a:cubicBezTo>
                      <a:pt x="10" y="4"/>
                      <a:pt x="10" y="4"/>
                      <a:pt x="10" y="4"/>
                    </a:cubicBezTo>
                    <a:moveTo>
                      <a:pt x="10" y="4"/>
                    </a:moveTo>
                    <a:cubicBezTo>
                      <a:pt x="9" y="8"/>
                      <a:pt x="9" y="12"/>
                      <a:pt x="4" y="13"/>
                    </a:cubicBezTo>
                    <a:cubicBezTo>
                      <a:pt x="5" y="9"/>
                      <a:pt x="6" y="6"/>
                      <a:pt x="10" y="4"/>
                    </a:cubicBezTo>
                    <a:moveTo>
                      <a:pt x="10" y="0"/>
                    </a:moveTo>
                    <a:cubicBezTo>
                      <a:pt x="10" y="0"/>
                      <a:pt x="10" y="0"/>
                      <a:pt x="10" y="0"/>
                    </a:cubicBezTo>
                    <a:cubicBezTo>
                      <a:pt x="9" y="0"/>
                      <a:pt x="9" y="0"/>
                      <a:pt x="8" y="1"/>
                    </a:cubicBezTo>
                    <a:cubicBezTo>
                      <a:pt x="3" y="4"/>
                      <a:pt x="1" y="8"/>
                      <a:pt x="0" y="12"/>
                    </a:cubicBezTo>
                    <a:cubicBezTo>
                      <a:pt x="0" y="13"/>
                      <a:pt x="0" y="15"/>
                      <a:pt x="1" y="16"/>
                    </a:cubicBezTo>
                    <a:cubicBezTo>
                      <a:pt x="2" y="16"/>
                      <a:pt x="3" y="17"/>
                      <a:pt x="4" y="17"/>
                    </a:cubicBezTo>
                    <a:cubicBezTo>
                      <a:pt x="4" y="17"/>
                      <a:pt x="4" y="17"/>
                      <a:pt x="5" y="17"/>
                    </a:cubicBezTo>
                    <a:cubicBezTo>
                      <a:pt x="12" y="16"/>
                      <a:pt x="13" y="10"/>
                      <a:pt x="13" y="7"/>
                    </a:cubicBezTo>
                    <a:cubicBezTo>
                      <a:pt x="14" y="7"/>
                      <a:pt x="14" y="6"/>
                      <a:pt x="14" y="5"/>
                    </a:cubicBezTo>
                    <a:cubicBezTo>
                      <a:pt x="14" y="5"/>
                      <a:pt x="14" y="4"/>
                      <a:pt x="14" y="4"/>
                    </a:cubicBezTo>
                    <a:cubicBezTo>
                      <a:pt x="14" y="2"/>
                      <a:pt x="12" y="0"/>
                      <a:pt x="10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0" y="0"/>
                      <a:pt x="10" y="0"/>
                      <a:pt x="10" y="0"/>
                    </a:cubicBezTo>
                    <a:close/>
                    <a:moveTo>
                      <a:pt x="10" y="8"/>
                    </a:moveTo>
                    <a:cubicBezTo>
                      <a:pt x="10" y="8"/>
                      <a:pt x="10" y="8"/>
                      <a:pt x="10" y="8"/>
                    </a:cubicBezTo>
                    <a:cubicBezTo>
                      <a:pt x="10" y="8"/>
                      <a:pt x="10" y="8"/>
                      <a:pt x="10" y="8"/>
                    </a:cubicBezTo>
                    <a:close/>
                  </a:path>
                </a:pathLst>
              </a:custGeom>
              <a:solidFill>
                <a:srgbClr val="ED7E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0" name="Freeform 1843">
                <a:extLst>
                  <a:ext uri="{FF2B5EF4-FFF2-40B4-BE49-F238E27FC236}">
                    <a16:creationId xmlns:a16="http://schemas.microsoft.com/office/drawing/2014/main" id="{FDA339FF-4305-4DFC-B998-F2F772B707C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264" y="2009"/>
                <a:ext cx="41" cy="22"/>
              </a:xfrm>
              <a:custGeom>
                <a:avLst/>
                <a:gdLst>
                  <a:gd name="T0" fmla="*/ 8 w 17"/>
                  <a:gd name="T1" fmla="*/ 4 h 9"/>
                  <a:gd name="T2" fmla="*/ 13 w 17"/>
                  <a:gd name="T3" fmla="*/ 5 h 9"/>
                  <a:gd name="T4" fmla="*/ 8 w 17"/>
                  <a:gd name="T5" fmla="*/ 5 h 9"/>
                  <a:gd name="T6" fmla="*/ 4 w 17"/>
                  <a:gd name="T7" fmla="*/ 5 h 9"/>
                  <a:gd name="T8" fmla="*/ 8 w 17"/>
                  <a:gd name="T9" fmla="*/ 4 h 9"/>
                  <a:gd name="T10" fmla="*/ 8 w 17"/>
                  <a:gd name="T11" fmla="*/ 0 h 9"/>
                  <a:gd name="T12" fmla="*/ 3 w 17"/>
                  <a:gd name="T13" fmla="*/ 1 h 9"/>
                  <a:gd name="T14" fmla="*/ 0 w 17"/>
                  <a:gd name="T15" fmla="*/ 5 h 9"/>
                  <a:gd name="T16" fmla="*/ 3 w 17"/>
                  <a:gd name="T17" fmla="*/ 9 h 9"/>
                  <a:gd name="T18" fmla="*/ 8 w 17"/>
                  <a:gd name="T19" fmla="*/ 9 h 9"/>
                  <a:gd name="T20" fmla="*/ 14 w 17"/>
                  <a:gd name="T21" fmla="*/ 9 h 9"/>
                  <a:gd name="T22" fmla="*/ 17 w 17"/>
                  <a:gd name="T23" fmla="*/ 5 h 9"/>
                  <a:gd name="T24" fmla="*/ 13 w 17"/>
                  <a:gd name="T25" fmla="*/ 1 h 9"/>
                  <a:gd name="T26" fmla="*/ 8 w 17"/>
                  <a:gd name="T27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7" h="9">
                    <a:moveTo>
                      <a:pt x="8" y="4"/>
                    </a:moveTo>
                    <a:cubicBezTo>
                      <a:pt x="10" y="4"/>
                      <a:pt x="11" y="4"/>
                      <a:pt x="13" y="5"/>
                    </a:cubicBezTo>
                    <a:cubicBezTo>
                      <a:pt x="11" y="5"/>
                      <a:pt x="10" y="5"/>
                      <a:pt x="8" y="5"/>
                    </a:cubicBezTo>
                    <a:cubicBezTo>
                      <a:pt x="7" y="5"/>
                      <a:pt x="5" y="5"/>
                      <a:pt x="4" y="5"/>
                    </a:cubicBezTo>
                    <a:cubicBezTo>
                      <a:pt x="5" y="4"/>
                      <a:pt x="7" y="4"/>
                      <a:pt x="8" y="4"/>
                    </a:cubicBezTo>
                    <a:moveTo>
                      <a:pt x="8" y="0"/>
                    </a:moveTo>
                    <a:cubicBezTo>
                      <a:pt x="6" y="0"/>
                      <a:pt x="4" y="1"/>
                      <a:pt x="3" y="1"/>
                    </a:cubicBezTo>
                    <a:cubicBezTo>
                      <a:pt x="1" y="1"/>
                      <a:pt x="0" y="3"/>
                      <a:pt x="0" y="5"/>
                    </a:cubicBezTo>
                    <a:cubicBezTo>
                      <a:pt x="0" y="7"/>
                      <a:pt x="1" y="8"/>
                      <a:pt x="3" y="9"/>
                    </a:cubicBezTo>
                    <a:cubicBezTo>
                      <a:pt x="5" y="9"/>
                      <a:pt x="7" y="9"/>
                      <a:pt x="8" y="9"/>
                    </a:cubicBezTo>
                    <a:cubicBezTo>
                      <a:pt x="10" y="9"/>
                      <a:pt x="12" y="9"/>
                      <a:pt x="14" y="9"/>
                    </a:cubicBezTo>
                    <a:cubicBezTo>
                      <a:pt x="15" y="8"/>
                      <a:pt x="17" y="6"/>
                      <a:pt x="17" y="5"/>
                    </a:cubicBezTo>
                    <a:cubicBezTo>
                      <a:pt x="17" y="3"/>
                      <a:pt x="15" y="1"/>
                      <a:pt x="13" y="1"/>
                    </a:cubicBezTo>
                    <a:cubicBezTo>
                      <a:pt x="11" y="1"/>
                      <a:pt x="10" y="0"/>
                      <a:pt x="8" y="0"/>
                    </a:cubicBezTo>
                    <a:close/>
                  </a:path>
                </a:pathLst>
              </a:custGeom>
              <a:solidFill>
                <a:srgbClr val="ED7E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1" name="Freeform 1844">
                <a:extLst>
                  <a:ext uri="{FF2B5EF4-FFF2-40B4-BE49-F238E27FC236}">
                    <a16:creationId xmlns:a16="http://schemas.microsoft.com/office/drawing/2014/main" id="{C2510A62-40DF-41BC-8F83-5C030F0FBEF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305" y="1997"/>
                <a:ext cx="26" cy="24"/>
              </a:xfrm>
              <a:custGeom>
                <a:avLst/>
                <a:gdLst>
                  <a:gd name="T0" fmla="*/ 6 w 11"/>
                  <a:gd name="T1" fmla="*/ 4 h 10"/>
                  <a:gd name="T2" fmla="*/ 7 w 11"/>
                  <a:gd name="T3" fmla="*/ 4 h 10"/>
                  <a:gd name="T4" fmla="*/ 4 w 11"/>
                  <a:gd name="T5" fmla="*/ 7 h 10"/>
                  <a:gd name="T6" fmla="*/ 6 w 11"/>
                  <a:gd name="T7" fmla="*/ 4 h 10"/>
                  <a:gd name="T8" fmla="*/ 6 w 11"/>
                  <a:gd name="T9" fmla="*/ 0 h 10"/>
                  <a:gd name="T10" fmla="*/ 0 w 11"/>
                  <a:gd name="T11" fmla="*/ 6 h 10"/>
                  <a:gd name="T12" fmla="*/ 2 w 11"/>
                  <a:gd name="T13" fmla="*/ 10 h 10"/>
                  <a:gd name="T14" fmla="*/ 4 w 11"/>
                  <a:gd name="T15" fmla="*/ 10 h 10"/>
                  <a:gd name="T16" fmla="*/ 6 w 11"/>
                  <a:gd name="T17" fmla="*/ 9 h 10"/>
                  <a:gd name="T18" fmla="*/ 9 w 11"/>
                  <a:gd name="T19" fmla="*/ 7 h 10"/>
                  <a:gd name="T20" fmla="*/ 11 w 11"/>
                  <a:gd name="T21" fmla="*/ 3 h 10"/>
                  <a:gd name="T22" fmla="*/ 7 w 11"/>
                  <a:gd name="T23" fmla="*/ 0 h 10"/>
                  <a:gd name="T24" fmla="*/ 6 w 11"/>
                  <a:gd name="T25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" h="10">
                    <a:moveTo>
                      <a:pt x="6" y="4"/>
                    </a:moveTo>
                    <a:cubicBezTo>
                      <a:pt x="6" y="4"/>
                      <a:pt x="7" y="4"/>
                      <a:pt x="7" y="4"/>
                    </a:cubicBezTo>
                    <a:cubicBezTo>
                      <a:pt x="6" y="5"/>
                      <a:pt x="5" y="6"/>
                      <a:pt x="4" y="7"/>
                    </a:cubicBezTo>
                    <a:cubicBezTo>
                      <a:pt x="4" y="5"/>
                      <a:pt x="4" y="4"/>
                      <a:pt x="6" y="4"/>
                    </a:cubicBezTo>
                    <a:moveTo>
                      <a:pt x="6" y="0"/>
                    </a:moveTo>
                    <a:cubicBezTo>
                      <a:pt x="3" y="0"/>
                      <a:pt x="0" y="2"/>
                      <a:pt x="0" y="6"/>
                    </a:cubicBezTo>
                    <a:cubicBezTo>
                      <a:pt x="0" y="8"/>
                      <a:pt x="1" y="9"/>
                      <a:pt x="2" y="10"/>
                    </a:cubicBezTo>
                    <a:cubicBezTo>
                      <a:pt x="3" y="10"/>
                      <a:pt x="3" y="10"/>
                      <a:pt x="4" y="10"/>
                    </a:cubicBezTo>
                    <a:cubicBezTo>
                      <a:pt x="5" y="10"/>
                      <a:pt x="6" y="10"/>
                      <a:pt x="6" y="9"/>
                    </a:cubicBezTo>
                    <a:cubicBezTo>
                      <a:pt x="9" y="7"/>
                      <a:pt x="9" y="7"/>
                      <a:pt x="9" y="7"/>
                    </a:cubicBezTo>
                    <a:cubicBezTo>
                      <a:pt x="11" y="6"/>
                      <a:pt x="11" y="4"/>
                      <a:pt x="11" y="3"/>
                    </a:cubicBezTo>
                    <a:cubicBezTo>
                      <a:pt x="10" y="1"/>
                      <a:pt x="9" y="0"/>
                      <a:pt x="7" y="0"/>
                    </a:cubicBezTo>
                    <a:cubicBezTo>
                      <a:pt x="7" y="0"/>
                      <a:pt x="7" y="0"/>
                      <a:pt x="6" y="0"/>
                    </a:cubicBezTo>
                    <a:close/>
                  </a:path>
                </a:pathLst>
              </a:custGeom>
              <a:solidFill>
                <a:srgbClr val="ED7E0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2" name="Freeform 1845">
                <a:extLst>
                  <a:ext uri="{FF2B5EF4-FFF2-40B4-BE49-F238E27FC236}">
                    <a16:creationId xmlns:a16="http://schemas.microsoft.com/office/drawing/2014/main" id="{E13A8928-23AF-4C61-AD12-4F45D1B234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" y="371"/>
                <a:ext cx="2995" cy="1715"/>
              </a:xfrm>
              <a:custGeom>
                <a:avLst/>
                <a:gdLst>
                  <a:gd name="T0" fmla="*/ 672 w 1247"/>
                  <a:gd name="T1" fmla="*/ 679 h 714"/>
                  <a:gd name="T2" fmla="*/ 608 w 1247"/>
                  <a:gd name="T3" fmla="*/ 589 h 714"/>
                  <a:gd name="T4" fmla="*/ 534 w 1247"/>
                  <a:gd name="T5" fmla="*/ 582 h 714"/>
                  <a:gd name="T6" fmla="*/ 492 w 1247"/>
                  <a:gd name="T7" fmla="*/ 542 h 714"/>
                  <a:gd name="T8" fmla="*/ 373 w 1247"/>
                  <a:gd name="T9" fmla="*/ 530 h 714"/>
                  <a:gd name="T10" fmla="*/ 336 w 1247"/>
                  <a:gd name="T11" fmla="*/ 526 h 714"/>
                  <a:gd name="T12" fmla="*/ 281 w 1247"/>
                  <a:gd name="T13" fmla="*/ 455 h 714"/>
                  <a:gd name="T14" fmla="*/ 225 w 1247"/>
                  <a:gd name="T15" fmla="*/ 478 h 714"/>
                  <a:gd name="T16" fmla="*/ 180 w 1247"/>
                  <a:gd name="T17" fmla="*/ 447 h 714"/>
                  <a:gd name="T18" fmla="*/ 184 w 1247"/>
                  <a:gd name="T19" fmla="*/ 473 h 714"/>
                  <a:gd name="T20" fmla="*/ 185 w 1247"/>
                  <a:gd name="T21" fmla="*/ 514 h 714"/>
                  <a:gd name="T22" fmla="*/ 96 w 1247"/>
                  <a:gd name="T23" fmla="*/ 534 h 714"/>
                  <a:gd name="T24" fmla="*/ 89 w 1247"/>
                  <a:gd name="T25" fmla="*/ 497 h 714"/>
                  <a:gd name="T26" fmla="*/ 32 w 1247"/>
                  <a:gd name="T27" fmla="*/ 452 h 714"/>
                  <a:gd name="T28" fmla="*/ 9 w 1247"/>
                  <a:gd name="T29" fmla="*/ 393 h 714"/>
                  <a:gd name="T30" fmla="*/ 32 w 1247"/>
                  <a:gd name="T31" fmla="*/ 353 h 714"/>
                  <a:gd name="T32" fmla="*/ 76 w 1247"/>
                  <a:gd name="T33" fmla="*/ 315 h 714"/>
                  <a:gd name="T34" fmla="*/ 65 w 1247"/>
                  <a:gd name="T35" fmla="*/ 295 h 714"/>
                  <a:gd name="T36" fmla="*/ 170 w 1247"/>
                  <a:gd name="T37" fmla="*/ 215 h 714"/>
                  <a:gd name="T38" fmla="*/ 253 w 1247"/>
                  <a:gd name="T39" fmla="*/ 200 h 714"/>
                  <a:gd name="T40" fmla="*/ 300 w 1247"/>
                  <a:gd name="T41" fmla="*/ 180 h 714"/>
                  <a:gd name="T42" fmla="*/ 348 w 1247"/>
                  <a:gd name="T43" fmla="*/ 191 h 714"/>
                  <a:gd name="T44" fmla="*/ 394 w 1247"/>
                  <a:gd name="T45" fmla="*/ 200 h 714"/>
                  <a:gd name="T46" fmla="*/ 431 w 1247"/>
                  <a:gd name="T47" fmla="*/ 251 h 714"/>
                  <a:gd name="T48" fmla="*/ 494 w 1247"/>
                  <a:gd name="T49" fmla="*/ 226 h 714"/>
                  <a:gd name="T50" fmla="*/ 523 w 1247"/>
                  <a:gd name="T51" fmla="*/ 213 h 714"/>
                  <a:gd name="T52" fmla="*/ 555 w 1247"/>
                  <a:gd name="T53" fmla="*/ 175 h 714"/>
                  <a:gd name="T54" fmla="*/ 604 w 1247"/>
                  <a:gd name="T55" fmla="*/ 166 h 714"/>
                  <a:gd name="T56" fmla="*/ 644 w 1247"/>
                  <a:gd name="T57" fmla="*/ 182 h 714"/>
                  <a:gd name="T58" fmla="*/ 662 w 1247"/>
                  <a:gd name="T59" fmla="*/ 165 h 714"/>
                  <a:gd name="T60" fmla="*/ 685 w 1247"/>
                  <a:gd name="T61" fmla="*/ 139 h 714"/>
                  <a:gd name="T62" fmla="*/ 733 w 1247"/>
                  <a:gd name="T63" fmla="*/ 92 h 714"/>
                  <a:gd name="T64" fmla="*/ 795 w 1247"/>
                  <a:gd name="T65" fmla="*/ 92 h 714"/>
                  <a:gd name="T66" fmla="*/ 845 w 1247"/>
                  <a:gd name="T67" fmla="*/ 82 h 714"/>
                  <a:gd name="T68" fmla="*/ 875 w 1247"/>
                  <a:gd name="T69" fmla="*/ 98 h 714"/>
                  <a:gd name="T70" fmla="*/ 915 w 1247"/>
                  <a:gd name="T71" fmla="*/ 99 h 714"/>
                  <a:gd name="T72" fmla="*/ 927 w 1247"/>
                  <a:gd name="T73" fmla="*/ 66 h 714"/>
                  <a:gd name="T74" fmla="*/ 971 w 1247"/>
                  <a:gd name="T75" fmla="*/ 0 h 714"/>
                  <a:gd name="T76" fmla="*/ 974 w 1247"/>
                  <a:gd name="T77" fmla="*/ 47 h 714"/>
                  <a:gd name="T78" fmla="*/ 976 w 1247"/>
                  <a:gd name="T79" fmla="*/ 91 h 714"/>
                  <a:gd name="T80" fmla="*/ 982 w 1247"/>
                  <a:gd name="T81" fmla="*/ 120 h 714"/>
                  <a:gd name="T82" fmla="*/ 1016 w 1247"/>
                  <a:gd name="T83" fmla="*/ 155 h 714"/>
                  <a:gd name="T84" fmla="*/ 1030 w 1247"/>
                  <a:gd name="T85" fmla="*/ 152 h 714"/>
                  <a:gd name="T86" fmla="*/ 1081 w 1247"/>
                  <a:gd name="T87" fmla="*/ 137 h 714"/>
                  <a:gd name="T88" fmla="*/ 1114 w 1247"/>
                  <a:gd name="T89" fmla="*/ 163 h 714"/>
                  <a:gd name="T90" fmla="*/ 1126 w 1247"/>
                  <a:gd name="T91" fmla="*/ 210 h 714"/>
                  <a:gd name="T92" fmla="*/ 1204 w 1247"/>
                  <a:gd name="T93" fmla="*/ 234 h 714"/>
                  <a:gd name="T94" fmla="*/ 1209 w 1247"/>
                  <a:gd name="T95" fmla="*/ 336 h 714"/>
                  <a:gd name="T96" fmla="*/ 1244 w 1247"/>
                  <a:gd name="T97" fmla="*/ 377 h 714"/>
                  <a:gd name="T98" fmla="*/ 1176 w 1247"/>
                  <a:gd name="T99" fmla="*/ 439 h 714"/>
                  <a:gd name="T100" fmla="*/ 1166 w 1247"/>
                  <a:gd name="T101" fmla="*/ 433 h 714"/>
                  <a:gd name="T102" fmla="*/ 1101 w 1247"/>
                  <a:gd name="T103" fmla="*/ 399 h 714"/>
                  <a:gd name="T104" fmla="*/ 1060 w 1247"/>
                  <a:gd name="T105" fmla="*/ 448 h 714"/>
                  <a:gd name="T106" fmla="*/ 1023 w 1247"/>
                  <a:gd name="T107" fmla="*/ 477 h 714"/>
                  <a:gd name="T108" fmla="*/ 970 w 1247"/>
                  <a:gd name="T109" fmla="*/ 464 h 714"/>
                  <a:gd name="T110" fmla="*/ 935 w 1247"/>
                  <a:gd name="T111" fmla="*/ 490 h 714"/>
                  <a:gd name="T112" fmla="*/ 937 w 1247"/>
                  <a:gd name="T113" fmla="*/ 551 h 714"/>
                  <a:gd name="T114" fmla="*/ 904 w 1247"/>
                  <a:gd name="T115" fmla="*/ 581 h 714"/>
                  <a:gd name="T116" fmla="*/ 853 w 1247"/>
                  <a:gd name="T117" fmla="*/ 622 h 714"/>
                  <a:gd name="T118" fmla="*/ 832 w 1247"/>
                  <a:gd name="T119" fmla="*/ 628 h 714"/>
                  <a:gd name="T120" fmla="*/ 773 w 1247"/>
                  <a:gd name="T121" fmla="*/ 672 h 7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47" h="714">
                    <a:moveTo>
                      <a:pt x="750" y="714"/>
                    </a:moveTo>
                    <a:cubicBezTo>
                      <a:pt x="750" y="714"/>
                      <a:pt x="749" y="714"/>
                      <a:pt x="748" y="714"/>
                    </a:cubicBezTo>
                    <a:cubicBezTo>
                      <a:pt x="748" y="714"/>
                      <a:pt x="748" y="714"/>
                      <a:pt x="748" y="714"/>
                    </a:cubicBezTo>
                    <a:cubicBezTo>
                      <a:pt x="748" y="714"/>
                      <a:pt x="748" y="714"/>
                      <a:pt x="747" y="714"/>
                    </a:cubicBezTo>
                    <a:cubicBezTo>
                      <a:pt x="747" y="714"/>
                      <a:pt x="747" y="714"/>
                      <a:pt x="747" y="714"/>
                    </a:cubicBezTo>
                    <a:cubicBezTo>
                      <a:pt x="726" y="705"/>
                      <a:pt x="726" y="705"/>
                      <a:pt x="726" y="705"/>
                    </a:cubicBezTo>
                    <a:cubicBezTo>
                      <a:pt x="726" y="705"/>
                      <a:pt x="725" y="704"/>
                      <a:pt x="725" y="704"/>
                    </a:cubicBezTo>
                    <a:cubicBezTo>
                      <a:pt x="719" y="696"/>
                      <a:pt x="719" y="696"/>
                      <a:pt x="719" y="696"/>
                    </a:cubicBezTo>
                    <a:cubicBezTo>
                      <a:pt x="719" y="696"/>
                      <a:pt x="719" y="696"/>
                      <a:pt x="719" y="695"/>
                    </a:cubicBezTo>
                    <a:cubicBezTo>
                      <a:pt x="716" y="686"/>
                      <a:pt x="716" y="686"/>
                      <a:pt x="716" y="686"/>
                    </a:cubicBezTo>
                    <a:cubicBezTo>
                      <a:pt x="709" y="681"/>
                      <a:pt x="709" y="681"/>
                      <a:pt x="709" y="681"/>
                    </a:cubicBezTo>
                    <a:cubicBezTo>
                      <a:pt x="704" y="678"/>
                      <a:pt x="704" y="678"/>
                      <a:pt x="704" y="678"/>
                    </a:cubicBezTo>
                    <a:cubicBezTo>
                      <a:pt x="695" y="678"/>
                      <a:pt x="695" y="678"/>
                      <a:pt x="695" y="678"/>
                    </a:cubicBezTo>
                    <a:cubicBezTo>
                      <a:pt x="690" y="681"/>
                      <a:pt x="690" y="681"/>
                      <a:pt x="690" y="681"/>
                    </a:cubicBezTo>
                    <a:cubicBezTo>
                      <a:pt x="690" y="681"/>
                      <a:pt x="689" y="681"/>
                      <a:pt x="689" y="681"/>
                    </a:cubicBezTo>
                    <a:cubicBezTo>
                      <a:pt x="689" y="681"/>
                      <a:pt x="689" y="681"/>
                      <a:pt x="689" y="681"/>
                    </a:cubicBezTo>
                    <a:cubicBezTo>
                      <a:pt x="681" y="679"/>
                      <a:pt x="681" y="679"/>
                      <a:pt x="681" y="679"/>
                    </a:cubicBezTo>
                    <a:cubicBezTo>
                      <a:pt x="681" y="679"/>
                      <a:pt x="673" y="679"/>
                      <a:pt x="673" y="679"/>
                    </a:cubicBezTo>
                    <a:cubicBezTo>
                      <a:pt x="673" y="679"/>
                      <a:pt x="673" y="679"/>
                      <a:pt x="672" y="679"/>
                    </a:cubicBezTo>
                    <a:cubicBezTo>
                      <a:pt x="663" y="674"/>
                      <a:pt x="663" y="674"/>
                      <a:pt x="663" y="674"/>
                    </a:cubicBezTo>
                    <a:cubicBezTo>
                      <a:pt x="653" y="670"/>
                      <a:pt x="653" y="670"/>
                      <a:pt x="653" y="670"/>
                    </a:cubicBezTo>
                    <a:cubicBezTo>
                      <a:pt x="652" y="670"/>
                      <a:pt x="652" y="670"/>
                      <a:pt x="652" y="670"/>
                    </a:cubicBezTo>
                    <a:cubicBezTo>
                      <a:pt x="647" y="665"/>
                      <a:pt x="647" y="665"/>
                      <a:pt x="647" y="665"/>
                    </a:cubicBezTo>
                    <a:cubicBezTo>
                      <a:pt x="647" y="665"/>
                      <a:pt x="646" y="664"/>
                      <a:pt x="645" y="663"/>
                    </a:cubicBezTo>
                    <a:cubicBezTo>
                      <a:pt x="644" y="663"/>
                      <a:pt x="644" y="663"/>
                      <a:pt x="644" y="662"/>
                    </a:cubicBezTo>
                    <a:cubicBezTo>
                      <a:pt x="644" y="662"/>
                      <a:pt x="644" y="661"/>
                      <a:pt x="644" y="661"/>
                    </a:cubicBezTo>
                    <a:cubicBezTo>
                      <a:pt x="649" y="653"/>
                      <a:pt x="649" y="653"/>
                      <a:pt x="649" y="653"/>
                    </a:cubicBezTo>
                    <a:cubicBezTo>
                      <a:pt x="638" y="643"/>
                      <a:pt x="638" y="643"/>
                      <a:pt x="638" y="643"/>
                    </a:cubicBezTo>
                    <a:cubicBezTo>
                      <a:pt x="634" y="643"/>
                      <a:pt x="634" y="643"/>
                      <a:pt x="634" y="643"/>
                    </a:cubicBezTo>
                    <a:cubicBezTo>
                      <a:pt x="633" y="643"/>
                      <a:pt x="632" y="643"/>
                      <a:pt x="632" y="642"/>
                    </a:cubicBezTo>
                    <a:cubicBezTo>
                      <a:pt x="632" y="639"/>
                      <a:pt x="632" y="637"/>
                      <a:pt x="632" y="635"/>
                    </a:cubicBezTo>
                    <a:cubicBezTo>
                      <a:pt x="632" y="633"/>
                      <a:pt x="632" y="632"/>
                      <a:pt x="632" y="631"/>
                    </a:cubicBezTo>
                    <a:cubicBezTo>
                      <a:pt x="632" y="629"/>
                      <a:pt x="632" y="627"/>
                      <a:pt x="632" y="626"/>
                    </a:cubicBezTo>
                    <a:cubicBezTo>
                      <a:pt x="632" y="623"/>
                      <a:pt x="631" y="621"/>
                      <a:pt x="631" y="618"/>
                    </a:cubicBezTo>
                    <a:cubicBezTo>
                      <a:pt x="631" y="613"/>
                      <a:pt x="630" y="607"/>
                      <a:pt x="627" y="602"/>
                    </a:cubicBezTo>
                    <a:cubicBezTo>
                      <a:pt x="627" y="601"/>
                      <a:pt x="627" y="601"/>
                      <a:pt x="627" y="601"/>
                    </a:cubicBezTo>
                    <a:cubicBezTo>
                      <a:pt x="625" y="596"/>
                      <a:pt x="623" y="593"/>
                      <a:pt x="618" y="591"/>
                    </a:cubicBezTo>
                    <a:cubicBezTo>
                      <a:pt x="616" y="590"/>
                      <a:pt x="612" y="590"/>
                      <a:pt x="608" y="589"/>
                    </a:cubicBezTo>
                    <a:cubicBezTo>
                      <a:pt x="604" y="589"/>
                      <a:pt x="600" y="588"/>
                      <a:pt x="597" y="588"/>
                    </a:cubicBezTo>
                    <a:cubicBezTo>
                      <a:pt x="596" y="588"/>
                      <a:pt x="595" y="588"/>
                      <a:pt x="594" y="588"/>
                    </a:cubicBezTo>
                    <a:cubicBezTo>
                      <a:pt x="592" y="588"/>
                      <a:pt x="590" y="589"/>
                      <a:pt x="589" y="589"/>
                    </a:cubicBezTo>
                    <a:cubicBezTo>
                      <a:pt x="587" y="589"/>
                      <a:pt x="585" y="589"/>
                      <a:pt x="584" y="589"/>
                    </a:cubicBezTo>
                    <a:cubicBezTo>
                      <a:pt x="581" y="589"/>
                      <a:pt x="579" y="588"/>
                      <a:pt x="577" y="588"/>
                    </a:cubicBezTo>
                    <a:cubicBezTo>
                      <a:pt x="574" y="587"/>
                      <a:pt x="574" y="587"/>
                      <a:pt x="574" y="587"/>
                    </a:cubicBezTo>
                    <a:cubicBezTo>
                      <a:pt x="569" y="585"/>
                      <a:pt x="567" y="584"/>
                      <a:pt x="564" y="581"/>
                    </a:cubicBezTo>
                    <a:cubicBezTo>
                      <a:pt x="562" y="579"/>
                      <a:pt x="561" y="579"/>
                      <a:pt x="560" y="579"/>
                    </a:cubicBezTo>
                    <a:cubicBezTo>
                      <a:pt x="559" y="579"/>
                      <a:pt x="557" y="578"/>
                      <a:pt x="556" y="577"/>
                    </a:cubicBezTo>
                    <a:cubicBezTo>
                      <a:pt x="556" y="577"/>
                      <a:pt x="556" y="577"/>
                      <a:pt x="556" y="577"/>
                    </a:cubicBezTo>
                    <a:cubicBezTo>
                      <a:pt x="556" y="577"/>
                      <a:pt x="556" y="577"/>
                      <a:pt x="555" y="577"/>
                    </a:cubicBezTo>
                    <a:cubicBezTo>
                      <a:pt x="555" y="577"/>
                      <a:pt x="554" y="577"/>
                      <a:pt x="553" y="577"/>
                    </a:cubicBezTo>
                    <a:cubicBezTo>
                      <a:pt x="552" y="577"/>
                      <a:pt x="552" y="577"/>
                      <a:pt x="551" y="577"/>
                    </a:cubicBezTo>
                    <a:cubicBezTo>
                      <a:pt x="546" y="577"/>
                      <a:pt x="546" y="577"/>
                      <a:pt x="546" y="577"/>
                    </a:cubicBezTo>
                    <a:cubicBezTo>
                      <a:pt x="542" y="579"/>
                      <a:pt x="542" y="579"/>
                      <a:pt x="542" y="579"/>
                    </a:cubicBezTo>
                    <a:cubicBezTo>
                      <a:pt x="542" y="579"/>
                      <a:pt x="542" y="580"/>
                      <a:pt x="541" y="580"/>
                    </a:cubicBezTo>
                    <a:cubicBezTo>
                      <a:pt x="541" y="580"/>
                      <a:pt x="541" y="581"/>
                      <a:pt x="540" y="581"/>
                    </a:cubicBezTo>
                    <a:cubicBezTo>
                      <a:pt x="535" y="582"/>
                      <a:pt x="535" y="582"/>
                      <a:pt x="535" y="582"/>
                    </a:cubicBezTo>
                    <a:cubicBezTo>
                      <a:pt x="535" y="582"/>
                      <a:pt x="535" y="582"/>
                      <a:pt x="534" y="582"/>
                    </a:cubicBezTo>
                    <a:cubicBezTo>
                      <a:pt x="534" y="582"/>
                      <a:pt x="521" y="582"/>
                      <a:pt x="521" y="582"/>
                    </a:cubicBezTo>
                    <a:cubicBezTo>
                      <a:pt x="520" y="582"/>
                      <a:pt x="520" y="581"/>
                      <a:pt x="519" y="580"/>
                    </a:cubicBezTo>
                    <a:cubicBezTo>
                      <a:pt x="518" y="574"/>
                      <a:pt x="518" y="574"/>
                      <a:pt x="518" y="574"/>
                    </a:cubicBezTo>
                    <a:cubicBezTo>
                      <a:pt x="517" y="574"/>
                      <a:pt x="517" y="573"/>
                      <a:pt x="517" y="572"/>
                    </a:cubicBezTo>
                    <a:cubicBezTo>
                      <a:pt x="517" y="571"/>
                      <a:pt x="517" y="571"/>
                      <a:pt x="517" y="571"/>
                    </a:cubicBezTo>
                    <a:cubicBezTo>
                      <a:pt x="510" y="571"/>
                      <a:pt x="510" y="571"/>
                      <a:pt x="510" y="571"/>
                    </a:cubicBezTo>
                    <a:cubicBezTo>
                      <a:pt x="510" y="572"/>
                      <a:pt x="510" y="572"/>
                      <a:pt x="510" y="572"/>
                    </a:cubicBezTo>
                    <a:cubicBezTo>
                      <a:pt x="509" y="573"/>
                      <a:pt x="509" y="573"/>
                      <a:pt x="508" y="573"/>
                    </a:cubicBezTo>
                    <a:cubicBezTo>
                      <a:pt x="508" y="573"/>
                      <a:pt x="508" y="574"/>
                      <a:pt x="508" y="574"/>
                    </a:cubicBezTo>
                    <a:cubicBezTo>
                      <a:pt x="508" y="574"/>
                      <a:pt x="508" y="574"/>
                      <a:pt x="508" y="574"/>
                    </a:cubicBezTo>
                    <a:cubicBezTo>
                      <a:pt x="507" y="575"/>
                      <a:pt x="507" y="575"/>
                      <a:pt x="506" y="575"/>
                    </a:cubicBezTo>
                    <a:cubicBezTo>
                      <a:pt x="506" y="575"/>
                      <a:pt x="505" y="575"/>
                      <a:pt x="505" y="575"/>
                    </a:cubicBezTo>
                    <a:cubicBezTo>
                      <a:pt x="503" y="574"/>
                      <a:pt x="501" y="573"/>
                      <a:pt x="499" y="573"/>
                    </a:cubicBezTo>
                    <a:cubicBezTo>
                      <a:pt x="499" y="573"/>
                      <a:pt x="499" y="573"/>
                      <a:pt x="499" y="573"/>
                    </a:cubicBezTo>
                    <a:cubicBezTo>
                      <a:pt x="497" y="573"/>
                      <a:pt x="496" y="573"/>
                      <a:pt x="495" y="573"/>
                    </a:cubicBezTo>
                    <a:cubicBezTo>
                      <a:pt x="495" y="573"/>
                      <a:pt x="495" y="573"/>
                      <a:pt x="495" y="573"/>
                    </a:cubicBezTo>
                    <a:cubicBezTo>
                      <a:pt x="494" y="573"/>
                      <a:pt x="494" y="573"/>
                      <a:pt x="494" y="573"/>
                    </a:cubicBezTo>
                    <a:cubicBezTo>
                      <a:pt x="493" y="573"/>
                      <a:pt x="493" y="572"/>
                      <a:pt x="493" y="572"/>
                    </a:cubicBezTo>
                    <a:cubicBezTo>
                      <a:pt x="492" y="542"/>
                      <a:pt x="492" y="542"/>
                      <a:pt x="492" y="542"/>
                    </a:cubicBezTo>
                    <a:cubicBezTo>
                      <a:pt x="481" y="541"/>
                      <a:pt x="481" y="541"/>
                      <a:pt x="481" y="541"/>
                    </a:cubicBezTo>
                    <a:cubicBezTo>
                      <a:pt x="480" y="541"/>
                      <a:pt x="479" y="540"/>
                      <a:pt x="479" y="539"/>
                    </a:cubicBezTo>
                    <a:cubicBezTo>
                      <a:pt x="482" y="495"/>
                      <a:pt x="482" y="495"/>
                      <a:pt x="482" y="495"/>
                    </a:cubicBezTo>
                    <a:cubicBezTo>
                      <a:pt x="449" y="492"/>
                      <a:pt x="449" y="492"/>
                      <a:pt x="449" y="492"/>
                    </a:cubicBezTo>
                    <a:cubicBezTo>
                      <a:pt x="447" y="492"/>
                      <a:pt x="447" y="492"/>
                      <a:pt x="447" y="492"/>
                    </a:cubicBezTo>
                    <a:cubicBezTo>
                      <a:pt x="446" y="499"/>
                      <a:pt x="446" y="499"/>
                      <a:pt x="446" y="499"/>
                    </a:cubicBezTo>
                    <a:cubicBezTo>
                      <a:pt x="446" y="500"/>
                      <a:pt x="445" y="500"/>
                      <a:pt x="444" y="500"/>
                    </a:cubicBezTo>
                    <a:cubicBezTo>
                      <a:pt x="444" y="500"/>
                      <a:pt x="419" y="499"/>
                      <a:pt x="419" y="499"/>
                    </a:cubicBezTo>
                    <a:cubicBezTo>
                      <a:pt x="416" y="515"/>
                      <a:pt x="416" y="515"/>
                      <a:pt x="416" y="515"/>
                    </a:cubicBezTo>
                    <a:cubicBezTo>
                      <a:pt x="416" y="516"/>
                      <a:pt x="415" y="517"/>
                      <a:pt x="414" y="517"/>
                    </a:cubicBezTo>
                    <a:cubicBezTo>
                      <a:pt x="414" y="517"/>
                      <a:pt x="403" y="516"/>
                      <a:pt x="403" y="516"/>
                    </a:cubicBezTo>
                    <a:cubicBezTo>
                      <a:pt x="399" y="519"/>
                      <a:pt x="399" y="519"/>
                      <a:pt x="399" y="519"/>
                    </a:cubicBezTo>
                    <a:cubicBezTo>
                      <a:pt x="398" y="519"/>
                      <a:pt x="398" y="519"/>
                      <a:pt x="398" y="519"/>
                    </a:cubicBezTo>
                    <a:cubicBezTo>
                      <a:pt x="398" y="519"/>
                      <a:pt x="390" y="519"/>
                      <a:pt x="390" y="519"/>
                    </a:cubicBezTo>
                    <a:cubicBezTo>
                      <a:pt x="390" y="519"/>
                      <a:pt x="389" y="520"/>
                      <a:pt x="389" y="521"/>
                    </a:cubicBezTo>
                    <a:cubicBezTo>
                      <a:pt x="388" y="522"/>
                      <a:pt x="388" y="522"/>
                      <a:pt x="387" y="522"/>
                    </a:cubicBezTo>
                    <a:cubicBezTo>
                      <a:pt x="385" y="522"/>
                      <a:pt x="384" y="523"/>
                      <a:pt x="383" y="524"/>
                    </a:cubicBezTo>
                    <a:cubicBezTo>
                      <a:pt x="381" y="525"/>
                      <a:pt x="380" y="526"/>
                      <a:pt x="376" y="527"/>
                    </a:cubicBezTo>
                    <a:cubicBezTo>
                      <a:pt x="372" y="527"/>
                      <a:pt x="372" y="528"/>
                      <a:pt x="373" y="530"/>
                    </a:cubicBezTo>
                    <a:cubicBezTo>
                      <a:pt x="373" y="530"/>
                      <a:pt x="373" y="531"/>
                      <a:pt x="373" y="531"/>
                    </a:cubicBezTo>
                    <a:cubicBezTo>
                      <a:pt x="373" y="534"/>
                      <a:pt x="371" y="536"/>
                      <a:pt x="367" y="537"/>
                    </a:cubicBezTo>
                    <a:cubicBezTo>
                      <a:pt x="366" y="537"/>
                      <a:pt x="363" y="538"/>
                      <a:pt x="360" y="542"/>
                    </a:cubicBezTo>
                    <a:cubicBezTo>
                      <a:pt x="359" y="542"/>
                      <a:pt x="359" y="542"/>
                      <a:pt x="358" y="542"/>
                    </a:cubicBezTo>
                    <a:cubicBezTo>
                      <a:pt x="358" y="542"/>
                      <a:pt x="358" y="542"/>
                      <a:pt x="358" y="542"/>
                    </a:cubicBezTo>
                    <a:cubicBezTo>
                      <a:pt x="357" y="542"/>
                      <a:pt x="357" y="542"/>
                      <a:pt x="356" y="542"/>
                    </a:cubicBezTo>
                    <a:cubicBezTo>
                      <a:pt x="356" y="542"/>
                      <a:pt x="355" y="542"/>
                      <a:pt x="355" y="542"/>
                    </a:cubicBezTo>
                    <a:cubicBezTo>
                      <a:pt x="354" y="542"/>
                      <a:pt x="353" y="542"/>
                      <a:pt x="352" y="542"/>
                    </a:cubicBezTo>
                    <a:cubicBezTo>
                      <a:pt x="352" y="543"/>
                      <a:pt x="352" y="546"/>
                      <a:pt x="350" y="546"/>
                    </a:cubicBezTo>
                    <a:cubicBezTo>
                      <a:pt x="349" y="546"/>
                      <a:pt x="348" y="546"/>
                      <a:pt x="348" y="545"/>
                    </a:cubicBezTo>
                    <a:cubicBezTo>
                      <a:pt x="346" y="544"/>
                      <a:pt x="345" y="542"/>
                      <a:pt x="344" y="540"/>
                    </a:cubicBezTo>
                    <a:cubicBezTo>
                      <a:pt x="344" y="540"/>
                      <a:pt x="344" y="540"/>
                      <a:pt x="343" y="539"/>
                    </a:cubicBezTo>
                    <a:cubicBezTo>
                      <a:pt x="343" y="539"/>
                      <a:pt x="343" y="539"/>
                      <a:pt x="343" y="539"/>
                    </a:cubicBezTo>
                    <a:cubicBezTo>
                      <a:pt x="344" y="542"/>
                      <a:pt x="343" y="543"/>
                      <a:pt x="342" y="543"/>
                    </a:cubicBezTo>
                    <a:cubicBezTo>
                      <a:pt x="342" y="544"/>
                      <a:pt x="341" y="544"/>
                      <a:pt x="339" y="544"/>
                    </a:cubicBezTo>
                    <a:cubicBezTo>
                      <a:pt x="338" y="544"/>
                      <a:pt x="337" y="544"/>
                      <a:pt x="335" y="542"/>
                    </a:cubicBezTo>
                    <a:cubicBezTo>
                      <a:pt x="334" y="541"/>
                      <a:pt x="334" y="539"/>
                      <a:pt x="334" y="536"/>
                    </a:cubicBezTo>
                    <a:cubicBezTo>
                      <a:pt x="334" y="534"/>
                      <a:pt x="334" y="533"/>
                      <a:pt x="334" y="533"/>
                    </a:cubicBezTo>
                    <a:cubicBezTo>
                      <a:pt x="334" y="531"/>
                      <a:pt x="334" y="530"/>
                      <a:pt x="336" y="526"/>
                    </a:cubicBezTo>
                    <a:cubicBezTo>
                      <a:pt x="339" y="519"/>
                      <a:pt x="342" y="504"/>
                      <a:pt x="338" y="503"/>
                    </a:cubicBezTo>
                    <a:cubicBezTo>
                      <a:pt x="336" y="502"/>
                      <a:pt x="333" y="501"/>
                      <a:pt x="331" y="501"/>
                    </a:cubicBezTo>
                    <a:cubicBezTo>
                      <a:pt x="325" y="500"/>
                      <a:pt x="319" y="499"/>
                      <a:pt x="318" y="492"/>
                    </a:cubicBezTo>
                    <a:cubicBezTo>
                      <a:pt x="318" y="490"/>
                      <a:pt x="318" y="488"/>
                      <a:pt x="318" y="487"/>
                    </a:cubicBezTo>
                    <a:cubicBezTo>
                      <a:pt x="318" y="486"/>
                      <a:pt x="318" y="486"/>
                      <a:pt x="317" y="484"/>
                    </a:cubicBezTo>
                    <a:cubicBezTo>
                      <a:pt x="315" y="481"/>
                      <a:pt x="315" y="479"/>
                      <a:pt x="316" y="477"/>
                    </a:cubicBezTo>
                    <a:cubicBezTo>
                      <a:pt x="316" y="475"/>
                      <a:pt x="316" y="474"/>
                      <a:pt x="314" y="473"/>
                    </a:cubicBezTo>
                    <a:cubicBezTo>
                      <a:pt x="312" y="471"/>
                      <a:pt x="311" y="468"/>
                      <a:pt x="310" y="467"/>
                    </a:cubicBezTo>
                    <a:cubicBezTo>
                      <a:pt x="310" y="465"/>
                      <a:pt x="310" y="464"/>
                      <a:pt x="305" y="464"/>
                    </a:cubicBezTo>
                    <a:cubicBezTo>
                      <a:pt x="301" y="464"/>
                      <a:pt x="299" y="463"/>
                      <a:pt x="298" y="461"/>
                    </a:cubicBezTo>
                    <a:cubicBezTo>
                      <a:pt x="296" y="459"/>
                      <a:pt x="297" y="456"/>
                      <a:pt x="298" y="454"/>
                    </a:cubicBezTo>
                    <a:cubicBezTo>
                      <a:pt x="298" y="454"/>
                      <a:pt x="298" y="454"/>
                      <a:pt x="298" y="454"/>
                    </a:cubicBezTo>
                    <a:cubicBezTo>
                      <a:pt x="298" y="453"/>
                      <a:pt x="297" y="453"/>
                      <a:pt x="296" y="453"/>
                    </a:cubicBezTo>
                    <a:cubicBezTo>
                      <a:pt x="295" y="453"/>
                      <a:pt x="294" y="454"/>
                      <a:pt x="294" y="454"/>
                    </a:cubicBezTo>
                    <a:cubicBezTo>
                      <a:pt x="293" y="454"/>
                      <a:pt x="293" y="454"/>
                      <a:pt x="292" y="454"/>
                    </a:cubicBezTo>
                    <a:cubicBezTo>
                      <a:pt x="291" y="454"/>
                      <a:pt x="290" y="454"/>
                      <a:pt x="288" y="454"/>
                    </a:cubicBezTo>
                    <a:cubicBezTo>
                      <a:pt x="287" y="453"/>
                      <a:pt x="286" y="453"/>
                      <a:pt x="284" y="453"/>
                    </a:cubicBezTo>
                    <a:cubicBezTo>
                      <a:pt x="283" y="453"/>
                      <a:pt x="283" y="453"/>
                      <a:pt x="282" y="454"/>
                    </a:cubicBezTo>
                    <a:cubicBezTo>
                      <a:pt x="281" y="454"/>
                      <a:pt x="281" y="454"/>
                      <a:pt x="281" y="455"/>
                    </a:cubicBezTo>
                    <a:cubicBezTo>
                      <a:pt x="279" y="456"/>
                      <a:pt x="278" y="457"/>
                      <a:pt x="277" y="457"/>
                    </a:cubicBezTo>
                    <a:cubicBezTo>
                      <a:pt x="275" y="457"/>
                      <a:pt x="273" y="455"/>
                      <a:pt x="269" y="451"/>
                    </a:cubicBezTo>
                    <a:cubicBezTo>
                      <a:pt x="269" y="452"/>
                      <a:pt x="269" y="454"/>
                      <a:pt x="271" y="456"/>
                    </a:cubicBezTo>
                    <a:cubicBezTo>
                      <a:pt x="271" y="456"/>
                      <a:pt x="271" y="456"/>
                      <a:pt x="271" y="456"/>
                    </a:cubicBezTo>
                    <a:cubicBezTo>
                      <a:pt x="272" y="458"/>
                      <a:pt x="273" y="459"/>
                      <a:pt x="272" y="461"/>
                    </a:cubicBezTo>
                    <a:cubicBezTo>
                      <a:pt x="272" y="462"/>
                      <a:pt x="271" y="463"/>
                      <a:pt x="270" y="464"/>
                    </a:cubicBezTo>
                    <a:cubicBezTo>
                      <a:pt x="269" y="466"/>
                      <a:pt x="268" y="470"/>
                      <a:pt x="263" y="471"/>
                    </a:cubicBezTo>
                    <a:cubicBezTo>
                      <a:pt x="263" y="471"/>
                      <a:pt x="263" y="471"/>
                      <a:pt x="263" y="471"/>
                    </a:cubicBezTo>
                    <a:cubicBezTo>
                      <a:pt x="263" y="472"/>
                      <a:pt x="263" y="473"/>
                      <a:pt x="262" y="474"/>
                    </a:cubicBezTo>
                    <a:cubicBezTo>
                      <a:pt x="261" y="476"/>
                      <a:pt x="257" y="479"/>
                      <a:pt x="254" y="479"/>
                    </a:cubicBezTo>
                    <a:cubicBezTo>
                      <a:pt x="253" y="479"/>
                      <a:pt x="253" y="479"/>
                      <a:pt x="252" y="479"/>
                    </a:cubicBezTo>
                    <a:cubicBezTo>
                      <a:pt x="251" y="479"/>
                      <a:pt x="251" y="478"/>
                      <a:pt x="250" y="478"/>
                    </a:cubicBezTo>
                    <a:cubicBezTo>
                      <a:pt x="250" y="478"/>
                      <a:pt x="249" y="477"/>
                      <a:pt x="249" y="477"/>
                    </a:cubicBezTo>
                    <a:cubicBezTo>
                      <a:pt x="248" y="477"/>
                      <a:pt x="246" y="478"/>
                      <a:pt x="244" y="479"/>
                    </a:cubicBezTo>
                    <a:cubicBezTo>
                      <a:pt x="241" y="481"/>
                      <a:pt x="239" y="481"/>
                      <a:pt x="237" y="481"/>
                    </a:cubicBezTo>
                    <a:cubicBezTo>
                      <a:pt x="234" y="481"/>
                      <a:pt x="233" y="477"/>
                      <a:pt x="233" y="475"/>
                    </a:cubicBezTo>
                    <a:cubicBezTo>
                      <a:pt x="233" y="474"/>
                      <a:pt x="233" y="474"/>
                      <a:pt x="233" y="473"/>
                    </a:cubicBezTo>
                    <a:cubicBezTo>
                      <a:pt x="232" y="473"/>
                      <a:pt x="231" y="474"/>
                      <a:pt x="230" y="475"/>
                    </a:cubicBezTo>
                    <a:cubicBezTo>
                      <a:pt x="229" y="476"/>
                      <a:pt x="227" y="478"/>
                      <a:pt x="225" y="478"/>
                    </a:cubicBezTo>
                    <a:cubicBezTo>
                      <a:pt x="223" y="478"/>
                      <a:pt x="222" y="478"/>
                      <a:pt x="221" y="477"/>
                    </a:cubicBezTo>
                    <a:cubicBezTo>
                      <a:pt x="221" y="477"/>
                      <a:pt x="221" y="477"/>
                      <a:pt x="221" y="477"/>
                    </a:cubicBezTo>
                    <a:cubicBezTo>
                      <a:pt x="221" y="477"/>
                      <a:pt x="220" y="477"/>
                      <a:pt x="219" y="478"/>
                    </a:cubicBezTo>
                    <a:cubicBezTo>
                      <a:pt x="218" y="478"/>
                      <a:pt x="217" y="478"/>
                      <a:pt x="217" y="478"/>
                    </a:cubicBezTo>
                    <a:cubicBezTo>
                      <a:pt x="215" y="478"/>
                      <a:pt x="214" y="478"/>
                      <a:pt x="214" y="477"/>
                    </a:cubicBezTo>
                    <a:cubicBezTo>
                      <a:pt x="212" y="476"/>
                      <a:pt x="212" y="474"/>
                      <a:pt x="212" y="471"/>
                    </a:cubicBezTo>
                    <a:cubicBezTo>
                      <a:pt x="212" y="468"/>
                      <a:pt x="210" y="466"/>
                      <a:pt x="208" y="464"/>
                    </a:cubicBezTo>
                    <a:cubicBezTo>
                      <a:pt x="207" y="462"/>
                      <a:pt x="206" y="461"/>
                      <a:pt x="206" y="460"/>
                    </a:cubicBezTo>
                    <a:cubicBezTo>
                      <a:pt x="206" y="459"/>
                      <a:pt x="205" y="459"/>
                      <a:pt x="199" y="458"/>
                    </a:cubicBezTo>
                    <a:cubicBezTo>
                      <a:pt x="199" y="458"/>
                      <a:pt x="198" y="458"/>
                      <a:pt x="197" y="458"/>
                    </a:cubicBezTo>
                    <a:cubicBezTo>
                      <a:pt x="196" y="458"/>
                      <a:pt x="196" y="458"/>
                      <a:pt x="195" y="458"/>
                    </a:cubicBezTo>
                    <a:cubicBezTo>
                      <a:pt x="194" y="458"/>
                      <a:pt x="194" y="458"/>
                      <a:pt x="193" y="458"/>
                    </a:cubicBezTo>
                    <a:cubicBezTo>
                      <a:pt x="191" y="458"/>
                      <a:pt x="190" y="458"/>
                      <a:pt x="189" y="456"/>
                    </a:cubicBezTo>
                    <a:cubicBezTo>
                      <a:pt x="188" y="454"/>
                      <a:pt x="188" y="452"/>
                      <a:pt x="188" y="450"/>
                    </a:cubicBezTo>
                    <a:cubicBezTo>
                      <a:pt x="188" y="448"/>
                      <a:pt x="188" y="446"/>
                      <a:pt x="187" y="446"/>
                    </a:cubicBezTo>
                    <a:cubicBezTo>
                      <a:pt x="187" y="446"/>
                      <a:pt x="187" y="446"/>
                      <a:pt x="187" y="446"/>
                    </a:cubicBezTo>
                    <a:cubicBezTo>
                      <a:pt x="186" y="446"/>
                      <a:pt x="185" y="447"/>
                      <a:pt x="183" y="448"/>
                    </a:cubicBezTo>
                    <a:cubicBezTo>
                      <a:pt x="183" y="448"/>
                      <a:pt x="182" y="448"/>
                      <a:pt x="182" y="448"/>
                    </a:cubicBezTo>
                    <a:cubicBezTo>
                      <a:pt x="181" y="448"/>
                      <a:pt x="180" y="447"/>
                      <a:pt x="180" y="447"/>
                    </a:cubicBezTo>
                    <a:cubicBezTo>
                      <a:pt x="179" y="445"/>
                      <a:pt x="179" y="444"/>
                      <a:pt x="179" y="441"/>
                    </a:cubicBezTo>
                    <a:cubicBezTo>
                      <a:pt x="179" y="438"/>
                      <a:pt x="179" y="435"/>
                      <a:pt x="177" y="434"/>
                    </a:cubicBezTo>
                    <a:cubicBezTo>
                      <a:pt x="175" y="432"/>
                      <a:pt x="172" y="432"/>
                      <a:pt x="171" y="431"/>
                    </a:cubicBezTo>
                    <a:cubicBezTo>
                      <a:pt x="167" y="429"/>
                      <a:pt x="163" y="428"/>
                      <a:pt x="163" y="423"/>
                    </a:cubicBezTo>
                    <a:cubicBezTo>
                      <a:pt x="163" y="422"/>
                      <a:pt x="161" y="422"/>
                      <a:pt x="159" y="422"/>
                    </a:cubicBezTo>
                    <a:cubicBezTo>
                      <a:pt x="157" y="422"/>
                      <a:pt x="157" y="422"/>
                      <a:pt x="157" y="422"/>
                    </a:cubicBezTo>
                    <a:cubicBezTo>
                      <a:pt x="156" y="422"/>
                      <a:pt x="154" y="422"/>
                      <a:pt x="153" y="422"/>
                    </a:cubicBezTo>
                    <a:cubicBezTo>
                      <a:pt x="154" y="423"/>
                      <a:pt x="155" y="425"/>
                      <a:pt x="157" y="426"/>
                    </a:cubicBezTo>
                    <a:cubicBezTo>
                      <a:pt x="157" y="426"/>
                      <a:pt x="158" y="426"/>
                      <a:pt x="159" y="427"/>
                    </a:cubicBezTo>
                    <a:cubicBezTo>
                      <a:pt x="162" y="428"/>
                      <a:pt x="166" y="429"/>
                      <a:pt x="166" y="435"/>
                    </a:cubicBezTo>
                    <a:cubicBezTo>
                      <a:pt x="166" y="437"/>
                      <a:pt x="165" y="439"/>
                      <a:pt x="164" y="441"/>
                    </a:cubicBezTo>
                    <a:cubicBezTo>
                      <a:pt x="162" y="444"/>
                      <a:pt x="162" y="444"/>
                      <a:pt x="163" y="445"/>
                    </a:cubicBezTo>
                    <a:cubicBezTo>
                      <a:pt x="164" y="446"/>
                      <a:pt x="166" y="447"/>
                      <a:pt x="167" y="447"/>
                    </a:cubicBezTo>
                    <a:cubicBezTo>
                      <a:pt x="170" y="448"/>
                      <a:pt x="173" y="450"/>
                      <a:pt x="173" y="454"/>
                    </a:cubicBezTo>
                    <a:cubicBezTo>
                      <a:pt x="172" y="455"/>
                      <a:pt x="172" y="456"/>
                      <a:pt x="172" y="457"/>
                    </a:cubicBezTo>
                    <a:cubicBezTo>
                      <a:pt x="171" y="460"/>
                      <a:pt x="170" y="466"/>
                      <a:pt x="172" y="468"/>
                    </a:cubicBezTo>
                    <a:cubicBezTo>
                      <a:pt x="172" y="468"/>
                      <a:pt x="172" y="469"/>
                      <a:pt x="173" y="469"/>
                    </a:cubicBezTo>
                    <a:cubicBezTo>
                      <a:pt x="175" y="469"/>
                      <a:pt x="175" y="469"/>
                      <a:pt x="175" y="469"/>
                    </a:cubicBezTo>
                    <a:cubicBezTo>
                      <a:pt x="181" y="470"/>
                      <a:pt x="183" y="470"/>
                      <a:pt x="184" y="473"/>
                    </a:cubicBezTo>
                    <a:cubicBezTo>
                      <a:pt x="184" y="474"/>
                      <a:pt x="184" y="474"/>
                      <a:pt x="184" y="475"/>
                    </a:cubicBezTo>
                    <a:cubicBezTo>
                      <a:pt x="185" y="477"/>
                      <a:pt x="185" y="479"/>
                      <a:pt x="186" y="479"/>
                    </a:cubicBezTo>
                    <a:cubicBezTo>
                      <a:pt x="188" y="480"/>
                      <a:pt x="192" y="481"/>
                      <a:pt x="192" y="486"/>
                    </a:cubicBezTo>
                    <a:cubicBezTo>
                      <a:pt x="192" y="487"/>
                      <a:pt x="192" y="488"/>
                      <a:pt x="192" y="489"/>
                    </a:cubicBezTo>
                    <a:cubicBezTo>
                      <a:pt x="192" y="489"/>
                      <a:pt x="193" y="488"/>
                      <a:pt x="193" y="488"/>
                    </a:cubicBezTo>
                    <a:cubicBezTo>
                      <a:pt x="194" y="488"/>
                      <a:pt x="195" y="489"/>
                      <a:pt x="196" y="490"/>
                    </a:cubicBezTo>
                    <a:cubicBezTo>
                      <a:pt x="196" y="491"/>
                      <a:pt x="196" y="492"/>
                      <a:pt x="196" y="493"/>
                    </a:cubicBezTo>
                    <a:cubicBezTo>
                      <a:pt x="197" y="493"/>
                      <a:pt x="197" y="494"/>
                      <a:pt x="197" y="495"/>
                    </a:cubicBezTo>
                    <a:cubicBezTo>
                      <a:pt x="198" y="495"/>
                      <a:pt x="198" y="494"/>
                      <a:pt x="198" y="494"/>
                    </a:cubicBezTo>
                    <a:cubicBezTo>
                      <a:pt x="199" y="494"/>
                      <a:pt x="199" y="494"/>
                      <a:pt x="200" y="494"/>
                    </a:cubicBezTo>
                    <a:cubicBezTo>
                      <a:pt x="201" y="494"/>
                      <a:pt x="202" y="495"/>
                      <a:pt x="202" y="495"/>
                    </a:cubicBezTo>
                    <a:cubicBezTo>
                      <a:pt x="203" y="496"/>
                      <a:pt x="203" y="498"/>
                      <a:pt x="203" y="499"/>
                    </a:cubicBezTo>
                    <a:cubicBezTo>
                      <a:pt x="203" y="499"/>
                      <a:pt x="203" y="500"/>
                      <a:pt x="203" y="500"/>
                    </a:cubicBezTo>
                    <a:cubicBezTo>
                      <a:pt x="203" y="500"/>
                      <a:pt x="203" y="500"/>
                      <a:pt x="204" y="500"/>
                    </a:cubicBezTo>
                    <a:cubicBezTo>
                      <a:pt x="206" y="500"/>
                      <a:pt x="209" y="502"/>
                      <a:pt x="211" y="507"/>
                    </a:cubicBezTo>
                    <a:cubicBezTo>
                      <a:pt x="211" y="508"/>
                      <a:pt x="210" y="509"/>
                      <a:pt x="210" y="509"/>
                    </a:cubicBezTo>
                    <a:cubicBezTo>
                      <a:pt x="208" y="510"/>
                      <a:pt x="208" y="510"/>
                      <a:pt x="208" y="510"/>
                    </a:cubicBezTo>
                    <a:cubicBezTo>
                      <a:pt x="205" y="512"/>
                      <a:pt x="198" y="515"/>
                      <a:pt x="190" y="515"/>
                    </a:cubicBezTo>
                    <a:cubicBezTo>
                      <a:pt x="189" y="515"/>
                      <a:pt x="187" y="515"/>
                      <a:pt x="185" y="514"/>
                    </a:cubicBezTo>
                    <a:cubicBezTo>
                      <a:pt x="182" y="514"/>
                      <a:pt x="180" y="514"/>
                      <a:pt x="178" y="514"/>
                    </a:cubicBezTo>
                    <a:cubicBezTo>
                      <a:pt x="174" y="514"/>
                      <a:pt x="173" y="515"/>
                      <a:pt x="171" y="517"/>
                    </a:cubicBezTo>
                    <a:cubicBezTo>
                      <a:pt x="169" y="518"/>
                      <a:pt x="168" y="518"/>
                      <a:pt x="167" y="518"/>
                    </a:cubicBezTo>
                    <a:cubicBezTo>
                      <a:pt x="166" y="519"/>
                      <a:pt x="165" y="519"/>
                      <a:pt x="163" y="521"/>
                    </a:cubicBezTo>
                    <a:cubicBezTo>
                      <a:pt x="162" y="523"/>
                      <a:pt x="160" y="523"/>
                      <a:pt x="158" y="523"/>
                    </a:cubicBezTo>
                    <a:cubicBezTo>
                      <a:pt x="156" y="523"/>
                      <a:pt x="155" y="523"/>
                      <a:pt x="153" y="522"/>
                    </a:cubicBezTo>
                    <a:cubicBezTo>
                      <a:pt x="152" y="521"/>
                      <a:pt x="150" y="521"/>
                      <a:pt x="149" y="521"/>
                    </a:cubicBezTo>
                    <a:cubicBezTo>
                      <a:pt x="149" y="521"/>
                      <a:pt x="149" y="521"/>
                      <a:pt x="149" y="521"/>
                    </a:cubicBezTo>
                    <a:cubicBezTo>
                      <a:pt x="149" y="523"/>
                      <a:pt x="148" y="525"/>
                      <a:pt x="143" y="527"/>
                    </a:cubicBezTo>
                    <a:cubicBezTo>
                      <a:pt x="143" y="528"/>
                      <a:pt x="142" y="529"/>
                      <a:pt x="139" y="531"/>
                    </a:cubicBezTo>
                    <a:cubicBezTo>
                      <a:pt x="139" y="532"/>
                      <a:pt x="138" y="532"/>
                      <a:pt x="138" y="533"/>
                    </a:cubicBezTo>
                    <a:cubicBezTo>
                      <a:pt x="138" y="533"/>
                      <a:pt x="137" y="534"/>
                      <a:pt x="136" y="534"/>
                    </a:cubicBezTo>
                    <a:cubicBezTo>
                      <a:pt x="136" y="534"/>
                      <a:pt x="136" y="535"/>
                      <a:pt x="135" y="535"/>
                    </a:cubicBezTo>
                    <a:cubicBezTo>
                      <a:pt x="134" y="535"/>
                      <a:pt x="133" y="534"/>
                      <a:pt x="132" y="531"/>
                    </a:cubicBezTo>
                    <a:cubicBezTo>
                      <a:pt x="129" y="531"/>
                      <a:pt x="121" y="530"/>
                      <a:pt x="115" y="530"/>
                    </a:cubicBezTo>
                    <a:cubicBezTo>
                      <a:pt x="115" y="530"/>
                      <a:pt x="115" y="530"/>
                      <a:pt x="115" y="530"/>
                    </a:cubicBezTo>
                    <a:cubicBezTo>
                      <a:pt x="113" y="529"/>
                      <a:pt x="110" y="528"/>
                      <a:pt x="106" y="528"/>
                    </a:cubicBezTo>
                    <a:cubicBezTo>
                      <a:pt x="104" y="528"/>
                      <a:pt x="102" y="528"/>
                      <a:pt x="101" y="530"/>
                    </a:cubicBezTo>
                    <a:cubicBezTo>
                      <a:pt x="99" y="532"/>
                      <a:pt x="97" y="533"/>
                      <a:pt x="96" y="534"/>
                    </a:cubicBezTo>
                    <a:cubicBezTo>
                      <a:pt x="93" y="536"/>
                      <a:pt x="91" y="537"/>
                      <a:pt x="92" y="545"/>
                    </a:cubicBezTo>
                    <a:cubicBezTo>
                      <a:pt x="95" y="557"/>
                      <a:pt x="95" y="561"/>
                      <a:pt x="91" y="563"/>
                    </a:cubicBezTo>
                    <a:cubicBezTo>
                      <a:pt x="91" y="563"/>
                      <a:pt x="90" y="563"/>
                      <a:pt x="90" y="563"/>
                    </a:cubicBezTo>
                    <a:cubicBezTo>
                      <a:pt x="90" y="563"/>
                      <a:pt x="89" y="563"/>
                      <a:pt x="89" y="563"/>
                    </a:cubicBezTo>
                    <a:cubicBezTo>
                      <a:pt x="89" y="563"/>
                      <a:pt x="88" y="563"/>
                      <a:pt x="88" y="562"/>
                    </a:cubicBezTo>
                    <a:cubicBezTo>
                      <a:pt x="81" y="545"/>
                      <a:pt x="81" y="545"/>
                      <a:pt x="81" y="545"/>
                    </a:cubicBezTo>
                    <a:cubicBezTo>
                      <a:pt x="73" y="542"/>
                      <a:pt x="73" y="542"/>
                      <a:pt x="73" y="542"/>
                    </a:cubicBezTo>
                    <a:cubicBezTo>
                      <a:pt x="72" y="542"/>
                      <a:pt x="72" y="541"/>
                      <a:pt x="72" y="540"/>
                    </a:cubicBezTo>
                    <a:cubicBezTo>
                      <a:pt x="72" y="535"/>
                      <a:pt x="72" y="535"/>
                      <a:pt x="72" y="535"/>
                    </a:cubicBezTo>
                    <a:cubicBezTo>
                      <a:pt x="69" y="535"/>
                      <a:pt x="69" y="535"/>
                      <a:pt x="69" y="535"/>
                    </a:cubicBezTo>
                    <a:cubicBezTo>
                      <a:pt x="68" y="535"/>
                      <a:pt x="67" y="535"/>
                      <a:pt x="67" y="534"/>
                    </a:cubicBezTo>
                    <a:cubicBezTo>
                      <a:pt x="63" y="524"/>
                      <a:pt x="63" y="524"/>
                      <a:pt x="63" y="524"/>
                    </a:cubicBezTo>
                    <a:cubicBezTo>
                      <a:pt x="62" y="524"/>
                      <a:pt x="62" y="523"/>
                      <a:pt x="63" y="523"/>
                    </a:cubicBezTo>
                    <a:cubicBezTo>
                      <a:pt x="63" y="522"/>
                      <a:pt x="64" y="522"/>
                      <a:pt x="64" y="522"/>
                    </a:cubicBezTo>
                    <a:cubicBezTo>
                      <a:pt x="64" y="522"/>
                      <a:pt x="65" y="522"/>
                      <a:pt x="65" y="522"/>
                    </a:cubicBezTo>
                    <a:cubicBezTo>
                      <a:pt x="79" y="524"/>
                      <a:pt x="79" y="524"/>
                      <a:pt x="79" y="524"/>
                    </a:cubicBezTo>
                    <a:cubicBezTo>
                      <a:pt x="81" y="499"/>
                      <a:pt x="81" y="499"/>
                      <a:pt x="81" y="499"/>
                    </a:cubicBezTo>
                    <a:cubicBezTo>
                      <a:pt x="81" y="498"/>
                      <a:pt x="82" y="497"/>
                      <a:pt x="83" y="497"/>
                    </a:cubicBezTo>
                    <a:cubicBezTo>
                      <a:pt x="89" y="497"/>
                      <a:pt x="89" y="497"/>
                      <a:pt x="89" y="497"/>
                    </a:cubicBezTo>
                    <a:cubicBezTo>
                      <a:pt x="89" y="496"/>
                      <a:pt x="89" y="496"/>
                      <a:pt x="89" y="496"/>
                    </a:cubicBezTo>
                    <a:cubicBezTo>
                      <a:pt x="87" y="482"/>
                      <a:pt x="87" y="482"/>
                      <a:pt x="87" y="482"/>
                    </a:cubicBezTo>
                    <a:cubicBezTo>
                      <a:pt x="84" y="469"/>
                      <a:pt x="84" y="469"/>
                      <a:pt x="84" y="469"/>
                    </a:cubicBezTo>
                    <a:cubicBezTo>
                      <a:pt x="84" y="469"/>
                      <a:pt x="84" y="469"/>
                      <a:pt x="84" y="468"/>
                    </a:cubicBezTo>
                    <a:cubicBezTo>
                      <a:pt x="89" y="455"/>
                      <a:pt x="89" y="455"/>
                      <a:pt x="89" y="455"/>
                    </a:cubicBezTo>
                    <a:cubicBezTo>
                      <a:pt x="89" y="454"/>
                      <a:pt x="89" y="454"/>
                      <a:pt x="89" y="454"/>
                    </a:cubicBezTo>
                    <a:cubicBezTo>
                      <a:pt x="95" y="450"/>
                      <a:pt x="95" y="450"/>
                      <a:pt x="95" y="450"/>
                    </a:cubicBezTo>
                    <a:cubicBezTo>
                      <a:pt x="93" y="444"/>
                      <a:pt x="93" y="444"/>
                      <a:pt x="93" y="444"/>
                    </a:cubicBezTo>
                    <a:cubicBezTo>
                      <a:pt x="83" y="446"/>
                      <a:pt x="83" y="446"/>
                      <a:pt x="83" y="446"/>
                    </a:cubicBezTo>
                    <a:cubicBezTo>
                      <a:pt x="83" y="446"/>
                      <a:pt x="82" y="446"/>
                      <a:pt x="82" y="446"/>
                    </a:cubicBezTo>
                    <a:cubicBezTo>
                      <a:pt x="82" y="446"/>
                      <a:pt x="81" y="446"/>
                      <a:pt x="81" y="446"/>
                    </a:cubicBezTo>
                    <a:cubicBezTo>
                      <a:pt x="76" y="442"/>
                      <a:pt x="76" y="442"/>
                      <a:pt x="76" y="442"/>
                    </a:cubicBezTo>
                    <a:cubicBezTo>
                      <a:pt x="49" y="447"/>
                      <a:pt x="49" y="447"/>
                      <a:pt x="49" y="447"/>
                    </a:cubicBezTo>
                    <a:cubicBezTo>
                      <a:pt x="44" y="451"/>
                      <a:pt x="44" y="451"/>
                      <a:pt x="44" y="451"/>
                    </a:cubicBezTo>
                    <a:cubicBezTo>
                      <a:pt x="38" y="455"/>
                      <a:pt x="38" y="455"/>
                      <a:pt x="38" y="455"/>
                    </a:cubicBezTo>
                    <a:cubicBezTo>
                      <a:pt x="37" y="455"/>
                      <a:pt x="37" y="455"/>
                      <a:pt x="37" y="455"/>
                    </a:cubicBezTo>
                    <a:cubicBezTo>
                      <a:pt x="36" y="455"/>
                      <a:pt x="36" y="455"/>
                      <a:pt x="36" y="455"/>
                    </a:cubicBezTo>
                    <a:cubicBezTo>
                      <a:pt x="33" y="454"/>
                      <a:pt x="33" y="454"/>
                      <a:pt x="33" y="454"/>
                    </a:cubicBezTo>
                    <a:cubicBezTo>
                      <a:pt x="32" y="453"/>
                      <a:pt x="32" y="453"/>
                      <a:pt x="32" y="452"/>
                    </a:cubicBezTo>
                    <a:cubicBezTo>
                      <a:pt x="32" y="451"/>
                      <a:pt x="32" y="451"/>
                      <a:pt x="32" y="450"/>
                    </a:cubicBezTo>
                    <a:cubicBezTo>
                      <a:pt x="38" y="446"/>
                      <a:pt x="38" y="446"/>
                      <a:pt x="38" y="446"/>
                    </a:cubicBezTo>
                    <a:cubicBezTo>
                      <a:pt x="39" y="436"/>
                      <a:pt x="39" y="436"/>
                      <a:pt x="39" y="436"/>
                    </a:cubicBezTo>
                    <a:cubicBezTo>
                      <a:pt x="36" y="432"/>
                      <a:pt x="36" y="432"/>
                      <a:pt x="36" y="432"/>
                    </a:cubicBezTo>
                    <a:cubicBezTo>
                      <a:pt x="30" y="434"/>
                      <a:pt x="30" y="434"/>
                      <a:pt x="30" y="434"/>
                    </a:cubicBezTo>
                    <a:cubicBezTo>
                      <a:pt x="30" y="434"/>
                      <a:pt x="30" y="434"/>
                      <a:pt x="30" y="434"/>
                    </a:cubicBezTo>
                    <a:cubicBezTo>
                      <a:pt x="29" y="434"/>
                      <a:pt x="29" y="434"/>
                      <a:pt x="28" y="434"/>
                    </a:cubicBezTo>
                    <a:cubicBezTo>
                      <a:pt x="26" y="431"/>
                      <a:pt x="26" y="431"/>
                      <a:pt x="26" y="431"/>
                    </a:cubicBezTo>
                    <a:cubicBezTo>
                      <a:pt x="21" y="433"/>
                      <a:pt x="21" y="433"/>
                      <a:pt x="21" y="433"/>
                    </a:cubicBezTo>
                    <a:cubicBezTo>
                      <a:pt x="21" y="433"/>
                      <a:pt x="20" y="434"/>
                      <a:pt x="20" y="434"/>
                    </a:cubicBezTo>
                    <a:cubicBezTo>
                      <a:pt x="20" y="434"/>
                      <a:pt x="19" y="433"/>
                      <a:pt x="19" y="433"/>
                    </a:cubicBezTo>
                    <a:cubicBezTo>
                      <a:pt x="10" y="427"/>
                      <a:pt x="10" y="427"/>
                      <a:pt x="10" y="427"/>
                    </a:cubicBezTo>
                    <a:cubicBezTo>
                      <a:pt x="10" y="427"/>
                      <a:pt x="10" y="426"/>
                      <a:pt x="10" y="426"/>
                    </a:cubicBezTo>
                    <a:cubicBezTo>
                      <a:pt x="7" y="415"/>
                      <a:pt x="7" y="415"/>
                      <a:pt x="7" y="415"/>
                    </a:cubicBezTo>
                    <a:cubicBezTo>
                      <a:pt x="0" y="408"/>
                      <a:pt x="0" y="408"/>
                      <a:pt x="0" y="407"/>
                    </a:cubicBezTo>
                    <a:cubicBezTo>
                      <a:pt x="0" y="407"/>
                      <a:pt x="0" y="406"/>
                      <a:pt x="1" y="399"/>
                    </a:cubicBezTo>
                    <a:cubicBezTo>
                      <a:pt x="2" y="399"/>
                      <a:pt x="2" y="398"/>
                      <a:pt x="3" y="398"/>
                    </a:cubicBezTo>
                    <a:cubicBezTo>
                      <a:pt x="3" y="398"/>
                      <a:pt x="8" y="398"/>
                      <a:pt x="8" y="398"/>
                    </a:cubicBezTo>
                    <a:cubicBezTo>
                      <a:pt x="9" y="393"/>
                      <a:pt x="9" y="393"/>
                      <a:pt x="9" y="393"/>
                    </a:cubicBezTo>
                    <a:cubicBezTo>
                      <a:pt x="8" y="394"/>
                      <a:pt x="8" y="394"/>
                      <a:pt x="8" y="394"/>
                    </a:cubicBezTo>
                    <a:cubicBezTo>
                      <a:pt x="7" y="394"/>
                      <a:pt x="7" y="394"/>
                      <a:pt x="7" y="394"/>
                    </a:cubicBezTo>
                    <a:cubicBezTo>
                      <a:pt x="6" y="394"/>
                      <a:pt x="6" y="394"/>
                      <a:pt x="5" y="393"/>
                    </a:cubicBezTo>
                    <a:cubicBezTo>
                      <a:pt x="2" y="389"/>
                      <a:pt x="2" y="389"/>
                      <a:pt x="2" y="389"/>
                    </a:cubicBezTo>
                    <a:cubicBezTo>
                      <a:pt x="2" y="389"/>
                      <a:pt x="1" y="388"/>
                      <a:pt x="2" y="387"/>
                    </a:cubicBezTo>
                    <a:cubicBezTo>
                      <a:pt x="2" y="385"/>
                      <a:pt x="2" y="385"/>
                      <a:pt x="2" y="385"/>
                    </a:cubicBezTo>
                    <a:cubicBezTo>
                      <a:pt x="1" y="384"/>
                      <a:pt x="1" y="384"/>
                      <a:pt x="1" y="384"/>
                    </a:cubicBezTo>
                    <a:cubicBezTo>
                      <a:pt x="0" y="383"/>
                      <a:pt x="0" y="383"/>
                      <a:pt x="0" y="382"/>
                    </a:cubicBezTo>
                    <a:cubicBezTo>
                      <a:pt x="0" y="382"/>
                      <a:pt x="0" y="381"/>
                      <a:pt x="1" y="381"/>
                    </a:cubicBezTo>
                    <a:cubicBezTo>
                      <a:pt x="2" y="380"/>
                      <a:pt x="2" y="380"/>
                      <a:pt x="2" y="380"/>
                    </a:cubicBezTo>
                    <a:cubicBezTo>
                      <a:pt x="1" y="380"/>
                      <a:pt x="0" y="379"/>
                      <a:pt x="0" y="378"/>
                    </a:cubicBezTo>
                    <a:cubicBezTo>
                      <a:pt x="0" y="378"/>
                      <a:pt x="0" y="378"/>
                      <a:pt x="1" y="375"/>
                    </a:cubicBezTo>
                    <a:cubicBezTo>
                      <a:pt x="1" y="374"/>
                      <a:pt x="1" y="374"/>
                      <a:pt x="1" y="374"/>
                    </a:cubicBezTo>
                    <a:cubicBezTo>
                      <a:pt x="5" y="369"/>
                      <a:pt x="5" y="369"/>
                      <a:pt x="5" y="369"/>
                    </a:cubicBezTo>
                    <a:cubicBezTo>
                      <a:pt x="8" y="358"/>
                      <a:pt x="8" y="358"/>
                      <a:pt x="8" y="358"/>
                    </a:cubicBezTo>
                    <a:cubicBezTo>
                      <a:pt x="9" y="357"/>
                      <a:pt x="9" y="356"/>
                      <a:pt x="10" y="356"/>
                    </a:cubicBezTo>
                    <a:cubicBezTo>
                      <a:pt x="30" y="353"/>
                      <a:pt x="30" y="353"/>
                      <a:pt x="30" y="353"/>
                    </a:cubicBezTo>
                    <a:cubicBezTo>
                      <a:pt x="30" y="353"/>
                      <a:pt x="30" y="353"/>
                      <a:pt x="30" y="353"/>
                    </a:cubicBezTo>
                    <a:cubicBezTo>
                      <a:pt x="31" y="353"/>
                      <a:pt x="31" y="353"/>
                      <a:pt x="32" y="353"/>
                    </a:cubicBezTo>
                    <a:cubicBezTo>
                      <a:pt x="34" y="356"/>
                      <a:pt x="34" y="356"/>
                      <a:pt x="34" y="356"/>
                    </a:cubicBezTo>
                    <a:cubicBezTo>
                      <a:pt x="37" y="349"/>
                      <a:pt x="37" y="349"/>
                      <a:pt x="37" y="349"/>
                    </a:cubicBezTo>
                    <a:cubicBezTo>
                      <a:pt x="37" y="348"/>
                      <a:pt x="38" y="348"/>
                      <a:pt x="39" y="348"/>
                    </a:cubicBezTo>
                    <a:cubicBezTo>
                      <a:pt x="71" y="347"/>
                      <a:pt x="71" y="347"/>
                      <a:pt x="71" y="347"/>
                    </a:cubicBezTo>
                    <a:cubicBezTo>
                      <a:pt x="72" y="338"/>
                      <a:pt x="72" y="338"/>
                      <a:pt x="72" y="338"/>
                    </a:cubicBezTo>
                    <a:cubicBezTo>
                      <a:pt x="72" y="337"/>
                      <a:pt x="73" y="337"/>
                      <a:pt x="74" y="337"/>
                    </a:cubicBezTo>
                    <a:cubicBezTo>
                      <a:pt x="74" y="337"/>
                      <a:pt x="87" y="336"/>
                      <a:pt x="87" y="336"/>
                    </a:cubicBezTo>
                    <a:cubicBezTo>
                      <a:pt x="88" y="336"/>
                      <a:pt x="89" y="336"/>
                      <a:pt x="89" y="337"/>
                    </a:cubicBezTo>
                    <a:cubicBezTo>
                      <a:pt x="89" y="337"/>
                      <a:pt x="89" y="337"/>
                      <a:pt x="89" y="337"/>
                    </a:cubicBezTo>
                    <a:cubicBezTo>
                      <a:pt x="91" y="336"/>
                      <a:pt x="91" y="336"/>
                      <a:pt x="91" y="336"/>
                    </a:cubicBezTo>
                    <a:cubicBezTo>
                      <a:pt x="91" y="336"/>
                      <a:pt x="91" y="336"/>
                      <a:pt x="91" y="336"/>
                    </a:cubicBezTo>
                    <a:cubicBezTo>
                      <a:pt x="85" y="332"/>
                      <a:pt x="85" y="332"/>
                      <a:pt x="85" y="332"/>
                    </a:cubicBezTo>
                    <a:cubicBezTo>
                      <a:pt x="85" y="332"/>
                      <a:pt x="84" y="331"/>
                      <a:pt x="84" y="331"/>
                    </a:cubicBezTo>
                    <a:cubicBezTo>
                      <a:pt x="84" y="326"/>
                      <a:pt x="84" y="326"/>
                      <a:pt x="84" y="326"/>
                    </a:cubicBezTo>
                    <a:cubicBezTo>
                      <a:pt x="77" y="326"/>
                      <a:pt x="77" y="326"/>
                      <a:pt x="77" y="326"/>
                    </a:cubicBezTo>
                    <a:cubicBezTo>
                      <a:pt x="77" y="326"/>
                      <a:pt x="76" y="325"/>
                      <a:pt x="76" y="325"/>
                    </a:cubicBezTo>
                    <a:cubicBezTo>
                      <a:pt x="73" y="320"/>
                      <a:pt x="73" y="320"/>
                      <a:pt x="73" y="320"/>
                    </a:cubicBezTo>
                    <a:cubicBezTo>
                      <a:pt x="73" y="320"/>
                      <a:pt x="73" y="319"/>
                      <a:pt x="73" y="318"/>
                    </a:cubicBezTo>
                    <a:cubicBezTo>
                      <a:pt x="76" y="315"/>
                      <a:pt x="76" y="315"/>
                      <a:pt x="76" y="315"/>
                    </a:cubicBezTo>
                    <a:cubicBezTo>
                      <a:pt x="76" y="315"/>
                      <a:pt x="77" y="315"/>
                      <a:pt x="77" y="315"/>
                    </a:cubicBezTo>
                    <a:cubicBezTo>
                      <a:pt x="80" y="313"/>
                      <a:pt x="80" y="313"/>
                      <a:pt x="80" y="313"/>
                    </a:cubicBezTo>
                    <a:cubicBezTo>
                      <a:pt x="81" y="312"/>
                      <a:pt x="81" y="312"/>
                      <a:pt x="81" y="312"/>
                    </a:cubicBezTo>
                    <a:cubicBezTo>
                      <a:pt x="81" y="312"/>
                      <a:pt x="81" y="312"/>
                      <a:pt x="81" y="312"/>
                    </a:cubicBezTo>
                    <a:cubicBezTo>
                      <a:pt x="79" y="311"/>
                      <a:pt x="79" y="311"/>
                      <a:pt x="79" y="311"/>
                    </a:cubicBezTo>
                    <a:cubicBezTo>
                      <a:pt x="75" y="316"/>
                      <a:pt x="75" y="316"/>
                      <a:pt x="75" y="316"/>
                    </a:cubicBezTo>
                    <a:cubicBezTo>
                      <a:pt x="75" y="316"/>
                      <a:pt x="75" y="316"/>
                      <a:pt x="75" y="316"/>
                    </a:cubicBezTo>
                    <a:cubicBezTo>
                      <a:pt x="72" y="319"/>
                      <a:pt x="72" y="319"/>
                      <a:pt x="72" y="319"/>
                    </a:cubicBezTo>
                    <a:cubicBezTo>
                      <a:pt x="71" y="319"/>
                      <a:pt x="71" y="319"/>
                      <a:pt x="70" y="319"/>
                    </a:cubicBezTo>
                    <a:cubicBezTo>
                      <a:pt x="70" y="319"/>
                      <a:pt x="70" y="319"/>
                      <a:pt x="69" y="319"/>
                    </a:cubicBezTo>
                    <a:cubicBezTo>
                      <a:pt x="62" y="314"/>
                      <a:pt x="62" y="314"/>
                      <a:pt x="62" y="314"/>
                    </a:cubicBezTo>
                    <a:cubicBezTo>
                      <a:pt x="62" y="314"/>
                      <a:pt x="62" y="313"/>
                      <a:pt x="61" y="313"/>
                    </a:cubicBezTo>
                    <a:cubicBezTo>
                      <a:pt x="61" y="312"/>
                      <a:pt x="62" y="311"/>
                      <a:pt x="62" y="311"/>
                    </a:cubicBezTo>
                    <a:cubicBezTo>
                      <a:pt x="69" y="304"/>
                      <a:pt x="69" y="304"/>
                      <a:pt x="69" y="304"/>
                    </a:cubicBezTo>
                    <a:cubicBezTo>
                      <a:pt x="68" y="302"/>
                      <a:pt x="68" y="302"/>
                      <a:pt x="68" y="302"/>
                    </a:cubicBezTo>
                    <a:cubicBezTo>
                      <a:pt x="64" y="302"/>
                      <a:pt x="64" y="302"/>
                      <a:pt x="64" y="302"/>
                    </a:cubicBezTo>
                    <a:cubicBezTo>
                      <a:pt x="64" y="302"/>
                      <a:pt x="63" y="302"/>
                      <a:pt x="63" y="301"/>
                    </a:cubicBezTo>
                    <a:cubicBezTo>
                      <a:pt x="62" y="301"/>
                      <a:pt x="62" y="300"/>
                      <a:pt x="63" y="300"/>
                    </a:cubicBezTo>
                    <a:cubicBezTo>
                      <a:pt x="65" y="295"/>
                      <a:pt x="65" y="295"/>
                      <a:pt x="65" y="295"/>
                    </a:cubicBezTo>
                    <a:cubicBezTo>
                      <a:pt x="65" y="294"/>
                      <a:pt x="66" y="293"/>
                      <a:pt x="67" y="293"/>
                    </a:cubicBezTo>
                    <a:cubicBezTo>
                      <a:pt x="67" y="293"/>
                      <a:pt x="75" y="294"/>
                      <a:pt x="75" y="294"/>
                    </a:cubicBezTo>
                    <a:cubicBezTo>
                      <a:pt x="76" y="294"/>
                      <a:pt x="77" y="294"/>
                      <a:pt x="77" y="295"/>
                    </a:cubicBezTo>
                    <a:cubicBezTo>
                      <a:pt x="78" y="299"/>
                      <a:pt x="78" y="299"/>
                      <a:pt x="78" y="299"/>
                    </a:cubicBezTo>
                    <a:cubicBezTo>
                      <a:pt x="80" y="299"/>
                      <a:pt x="80" y="299"/>
                      <a:pt x="80" y="299"/>
                    </a:cubicBezTo>
                    <a:cubicBezTo>
                      <a:pt x="81" y="298"/>
                      <a:pt x="82" y="297"/>
                      <a:pt x="82" y="296"/>
                    </a:cubicBezTo>
                    <a:cubicBezTo>
                      <a:pt x="82" y="295"/>
                      <a:pt x="82" y="291"/>
                      <a:pt x="81" y="287"/>
                    </a:cubicBezTo>
                    <a:cubicBezTo>
                      <a:pt x="84" y="259"/>
                      <a:pt x="84" y="259"/>
                      <a:pt x="84" y="259"/>
                    </a:cubicBezTo>
                    <a:cubicBezTo>
                      <a:pt x="83" y="239"/>
                      <a:pt x="83" y="239"/>
                      <a:pt x="83" y="239"/>
                    </a:cubicBezTo>
                    <a:cubicBezTo>
                      <a:pt x="83" y="238"/>
                      <a:pt x="84" y="238"/>
                      <a:pt x="84" y="237"/>
                    </a:cubicBezTo>
                    <a:cubicBezTo>
                      <a:pt x="84" y="237"/>
                      <a:pt x="85" y="237"/>
                      <a:pt x="85" y="237"/>
                    </a:cubicBezTo>
                    <a:cubicBezTo>
                      <a:pt x="85" y="237"/>
                      <a:pt x="92" y="237"/>
                      <a:pt x="92" y="237"/>
                    </a:cubicBezTo>
                    <a:cubicBezTo>
                      <a:pt x="94" y="231"/>
                      <a:pt x="94" y="231"/>
                      <a:pt x="94" y="231"/>
                    </a:cubicBezTo>
                    <a:cubicBezTo>
                      <a:pt x="94" y="230"/>
                      <a:pt x="95" y="230"/>
                      <a:pt x="96" y="230"/>
                    </a:cubicBezTo>
                    <a:cubicBezTo>
                      <a:pt x="96" y="230"/>
                      <a:pt x="127" y="233"/>
                      <a:pt x="127" y="233"/>
                    </a:cubicBezTo>
                    <a:cubicBezTo>
                      <a:pt x="142" y="226"/>
                      <a:pt x="142" y="226"/>
                      <a:pt x="142" y="226"/>
                    </a:cubicBezTo>
                    <a:cubicBezTo>
                      <a:pt x="142" y="226"/>
                      <a:pt x="142" y="226"/>
                      <a:pt x="142" y="226"/>
                    </a:cubicBezTo>
                    <a:cubicBezTo>
                      <a:pt x="157" y="224"/>
                      <a:pt x="157" y="224"/>
                      <a:pt x="157" y="224"/>
                    </a:cubicBezTo>
                    <a:cubicBezTo>
                      <a:pt x="170" y="215"/>
                      <a:pt x="170" y="215"/>
                      <a:pt x="170" y="215"/>
                    </a:cubicBezTo>
                    <a:cubicBezTo>
                      <a:pt x="170" y="214"/>
                      <a:pt x="170" y="214"/>
                      <a:pt x="170" y="214"/>
                    </a:cubicBezTo>
                    <a:cubicBezTo>
                      <a:pt x="178" y="213"/>
                      <a:pt x="178" y="213"/>
                      <a:pt x="178" y="213"/>
                    </a:cubicBezTo>
                    <a:cubicBezTo>
                      <a:pt x="178" y="213"/>
                      <a:pt x="178" y="213"/>
                      <a:pt x="178" y="213"/>
                    </a:cubicBezTo>
                    <a:cubicBezTo>
                      <a:pt x="179" y="213"/>
                      <a:pt x="179" y="213"/>
                      <a:pt x="179" y="213"/>
                    </a:cubicBezTo>
                    <a:cubicBezTo>
                      <a:pt x="185" y="216"/>
                      <a:pt x="185" y="216"/>
                      <a:pt x="185" y="216"/>
                    </a:cubicBezTo>
                    <a:cubicBezTo>
                      <a:pt x="187" y="195"/>
                      <a:pt x="187" y="195"/>
                      <a:pt x="187" y="195"/>
                    </a:cubicBezTo>
                    <a:cubicBezTo>
                      <a:pt x="187" y="194"/>
                      <a:pt x="188" y="194"/>
                      <a:pt x="189" y="194"/>
                    </a:cubicBezTo>
                    <a:cubicBezTo>
                      <a:pt x="189" y="194"/>
                      <a:pt x="219" y="196"/>
                      <a:pt x="219" y="196"/>
                    </a:cubicBezTo>
                    <a:cubicBezTo>
                      <a:pt x="219" y="196"/>
                      <a:pt x="220" y="196"/>
                      <a:pt x="220" y="196"/>
                    </a:cubicBezTo>
                    <a:cubicBezTo>
                      <a:pt x="229" y="199"/>
                      <a:pt x="229" y="199"/>
                      <a:pt x="229" y="199"/>
                    </a:cubicBezTo>
                    <a:cubicBezTo>
                      <a:pt x="233" y="198"/>
                      <a:pt x="233" y="198"/>
                      <a:pt x="233" y="198"/>
                    </a:cubicBezTo>
                    <a:cubicBezTo>
                      <a:pt x="233" y="197"/>
                      <a:pt x="233" y="197"/>
                      <a:pt x="234" y="197"/>
                    </a:cubicBezTo>
                    <a:cubicBezTo>
                      <a:pt x="234" y="197"/>
                      <a:pt x="234" y="197"/>
                      <a:pt x="234" y="197"/>
                    </a:cubicBezTo>
                    <a:cubicBezTo>
                      <a:pt x="241" y="199"/>
                      <a:pt x="241" y="199"/>
                      <a:pt x="241" y="199"/>
                    </a:cubicBezTo>
                    <a:cubicBezTo>
                      <a:pt x="242" y="200"/>
                      <a:pt x="243" y="200"/>
                      <a:pt x="243" y="201"/>
                    </a:cubicBezTo>
                    <a:cubicBezTo>
                      <a:pt x="244" y="210"/>
                      <a:pt x="244" y="210"/>
                      <a:pt x="244" y="210"/>
                    </a:cubicBezTo>
                    <a:cubicBezTo>
                      <a:pt x="248" y="209"/>
                      <a:pt x="248" y="209"/>
                      <a:pt x="248" y="209"/>
                    </a:cubicBezTo>
                    <a:cubicBezTo>
                      <a:pt x="251" y="201"/>
                      <a:pt x="251" y="201"/>
                      <a:pt x="251" y="201"/>
                    </a:cubicBezTo>
                    <a:cubicBezTo>
                      <a:pt x="251" y="200"/>
                      <a:pt x="252" y="200"/>
                      <a:pt x="253" y="200"/>
                    </a:cubicBezTo>
                    <a:cubicBezTo>
                      <a:pt x="253" y="200"/>
                      <a:pt x="266" y="200"/>
                      <a:pt x="266" y="200"/>
                    </a:cubicBezTo>
                    <a:cubicBezTo>
                      <a:pt x="267" y="200"/>
                      <a:pt x="267" y="200"/>
                      <a:pt x="268" y="201"/>
                    </a:cubicBezTo>
                    <a:cubicBezTo>
                      <a:pt x="268" y="201"/>
                      <a:pt x="268" y="202"/>
                      <a:pt x="268" y="203"/>
                    </a:cubicBezTo>
                    <a:cubicBezTo>
                      <a:pt x="268" y="203"/>
                      <a:pt x="268" y="203"/>
                      <a:pt x="268" y="203"/>
                    </a:cubicBezTo>
                    <a:cubicBezTo>
                      <a:pt x="268" y="203"/>
                      <a:pt x="268" y="203"/>
                      <a:pt x="268" y="203"/>
                    </a:cubicBezTo>
                    <a:cubicBezTo>
                      <a:pt x="273" y="196"/>
                      <a:pt x="273" y="196"/>
                      <a:pt x="273" y="196"/>
                    </a:cubicBezTo>
                    <a:cubicBezTo>
                      <a:pt x="274" y="196"/>
                      <a:pt x="274" y="195"/>
                      <a:pt x="275" y="195"/>
                    </a:cubicBezTo>
                    <a:cubicBezTo>
                      <a:pt x="275" y="195"/>
                      <a:pt x="280" y="196"/>
                      <a:pt x="280" y="196"/>
                    </a:cubicBezTo>
                    <a:cubicBezTo>
                      <a:pt x="280" y="196"/>
                      <a:pt x="281" y="196"/>
                      <a:pt x="281" y="196"/>
                    </a:cubicBezTo>
                    <a:cubicBezTo>
                      <a:pt x="283" y="197"/>
                      <a:pt x="283" y="197"/>
                      <a:pt x="283" y="197"/>
                    </a:cubicBezTo>
                    <a:cubicBezTo>
                      <a:pt x="284" y="196"/>
                      <a:pt x="284" y="196"/>
                      <a:pt x="284" y="196"/>
                    </a:cubicBezTo>
                    <a:cubicBezTo>
                      <a:pt x="285" y="193"/>
                      <a:pt x="285" y="193"/>
                      <a:pt x="285" y="193"/>
                    </a:cubicBezTo>
                    <a:cubicBezTo>
                      <a:pt x="284" y="190"/>
                      <a:pt x="284" y="190"/>
                      <a:pt x="284" y="190"/>
                    </a:cubicBezTo>
                    <a:cubicBezTo>
                      <a:pt x="284" y="189"/>
                      <a:pt x="284" y="189"/>
                      <a:pt x="284" y="189"/>
                    </a:cubicBezTo>
                    <a:cubicBezTo>
                      <a:pt x="285" y="186"/>
                      <a:pt x="285" y="186"/>
                      <a:pt x="285" y="186"/>
                    </a:cubicBezTo>
                    <a:cubicBezTo>
                      <a:pt x="284" y="183"/>
                      <a:pt x="284" y="183"/>
                      <a:pt x="284" y="183"/>
                    </a:cubicBezTo>
                    <a:cubicBezTo>
                      <a:pt x="284" y="183"/>
                      <a:pt x="284" y="182"/>
                      <a:pt x="284" y="182"/>
                    </a:cubicBezTo>
                    <a:cubicBezTo>
                      <a:pt x="285" y="181"/>
                      <a:pt x="285" y="181"/>
                      <a:pt x="286" y="181"/>
                    </a:cubicBezTo>
                    <a:cubicBezTo>
                      <a:pt x="286" y="181"/>
                      <a:pt x="300" y="180"/>
                      <a:pt x="300" y="180"/>
                    </a:cubicBezTo>
                    <a:cubicBezTo>
                      <a:pt x="301" y="180"/>
                      <a:pt x="302" y="181"/>
                      <a:pt x="302" y="182"/>
                    </a:cubicBezTo>
                    <a:cubicBezTo>
                      <a:pt x="303" y="191"/>
                      <a:pt x="303" y="191"/>
                      <a:pt x="303" y="191"/>
                    </a:cubicBezTo>
                    <a:cubicBezTo>
                      <a:pt x="303" y="192"/>
                      <a:pt x="303" y="192"/>
                      <a:pt x="302" y="193"/>
                    </a:cubicBezTo>
                    <a:cubicBezTo>
                      <a:pt x="299" y="195"/>
                      <a:pt x="299" y="195"/>
                      <a:pt x="299" y="195"/>
                    </a:cubicBezTo>
                    <a:cubicBezTo>
                      <a:pt x="314" y="199"/>
                      <a:pt x="314" y="199"/>
                      <a:pt x="314" y="199"/>
                    </a:cubicBezTo>
                    <a:cubicBezTo>
                      <a:pt x="320" y="199"/>
                      <a:pt x="320" y="199"/>
                      <a:pt x="320" y="199"/>
                    </a:cubicBezTo>
                    <a:cubicBezTo>
                      <a:pt x="320" y="199"/>
                      <a:pt x="320" y="199"/>
                      <a:pt x="321" y="200"/>
                    </a:cubicBezTo>
                    <a:cubicBezTo>
                      <a:pt x="327" y="202"/>
                      <a:pt x="327" y="202"/>
                      <a:pt x="327" y="202"/>
                    </a:cubicBezTo>
                    <a:cubicBezTo>
                      <a:pt x="328" y="202"/>
                      <a:pt x="328" y="203"/>
                      <a:pt x="329" y="203"/>
                    </a:cubicBezTo>
                    <a:cubicBezTo>
                      <a:pt x="329" y="204"/>
                      <a:pt x="329" y="204"/>
                      <a:pt x="329" y="204"/>
                    </a:cubicBezTo>
                    <a:cubicBezTo>
                      <a:pt x="334" y="198"/>
                      <a:pt x="334" y="198"/>
                      <a:pt x="334" y="198"/>
                    </a:cubicBezTo>
                    <a:cubicBezTo>
                      <a:pt x="334" y="198"/>
                      <a:pt x="335" y="198"/>
                      <a:pt x="335" y="198"/>
                    </a:cubicBezTo>
                    <a:cubicBezTo>
                      <a:pt x="335" y="198"/>
                      <a:pt x="337" y="198"/>
                      <a:pt x="337" y="198"/>
                    </a:cubicBezTo>
                    <a:cubicBezTo>
                      <a:pt x="337" y="197"/>
                      <a:pt x="337" y="197"/>
                      <a:pt x="338" y="197"/>
                    </a:cubicBezTo>
                    <a:cubicBezTo>
                      <a:pt x="339" y="194"/>
                      <a:pt x="339" y="194"/>
                      <a:pt x="339" y="194"/>
                    </a:cubicBezTo>
                    <a:cubicBezTo>
                      <a:pt x="339" y="194"/>
                      <a:pt x="339" y="193"/>
                      <a:pt x="340" y="193"/>
                    </a:cubicBezTo>
                    <a:cubicBezTo>
                      <a:pt x="347" y="191"/>
                      <a:pt x="347" y="191"/>
                      <a:pt x="347" y="191"/>
                    </a:cubicBezTo>
                    <a:cubicBezTo>
                      <a:pt x="347" y="191"/>
                      <a:pt x="347" y="191"/>
                      <a:pt x="347" y="191"/>
                    </a:cubicBezTo>
                    <a:cubicBezTo>
                      <a:pt x="348" y="191"/>
                      <a:pt x="348" y="191"/>
                      <a:pt x="348" y="191"/>
                    </a:cubicBezTo>
                    <a:cubicBezTo>
                      <a:pt x="352" y="194"/>
                      <a:pt x="352" y="194"/>
                      <a:pt x="352" y="194"/>
                    </a:cubicBezTo>
                    <a:cubicBezTo>
                      <a:pt x="353" y="195"/>
                      <a:pt x="353" y="196"/>
                      <a:pt x="353" y="196"/>
                    </a:cubicBezTo>
                    <a:cubicBezTo>
                      <a:pt x="351" y="203"/>
                      <a:pt x="351" y="203"/>
                      <a:pt x="351" y="203"/>
                    </a:cubicBezTo>
                    <a:cubicBezTo>
                      <a:pt x="352" y="205"/>
                      <a:pt x="352" y="205"/>
                      <a:pt x="352" y="205"/>
                    </a:cubicBezTo>
                    <a:cubicBezTo>
                      <a:pt x="355" y="199"/>
                      <a:pt x="355" y="199"/>
                      <a:pt x="355" y="199"/>
                    </a:cubicBezTo>
                    <a:cubicBezTo>
                      <a:pt x="356" y="199"/>
                      <a:pt x="356" y="198"/>
                      <a:pt x="357" y="198"/>
                    </a:cubicBezTo>
                    <a:cubicBezTo>
                      <a:pt x="366" y="197"/>
                      <a:pt x="366" y="197"/>
                      <a:pt x="366" y="197"/>
                    </a:cubicBezTo>
                    <a:cubicBezTo>
                      <a:pt x="366" y="197"/>
                      <a:pt x="366" y="197"/>
                      <a:pt x="366" y="197"/>
                    </a:cubicBezTo>
                    <a:cubicBezTo>
                      <a:pt x="367" y="197"/>
                      <a:pt x="367" y="197"/>
                      <a:pt x="367" y="197"/>
                    </a:cubicBezTo>
                    <a:cubicBezTo>
                      <a:pt x="371" y="199"/>
                      <a:pt x="371" y="199"/>
                      <a:pt x="371" y="199"/>
                    </a:cubicBezTo>
                    <a:cubicBezTo>
                      <a:pt x="375" y="199"/>
                      <a:pt x="375" y="199"/>
                      <a:pt x="375" y="199"/>
                    </a:cubicBezTo>
                    <a:cubicBezTo>
                      <a:pt x="375" y="199"/>
                      <a:pt x="376" y="199"/>
                      <a:pt x="376" y="200"/>
                    </a:cubicBezTo>
                    <a:cubicBezTo>
                      <a:pt x="377" y="203"/>
                      <a:pt x="377" y="203"/>
                      <a:pt x="377" y="203"/>
                    </a:cubicBezTo>
                    <a:cubicBezTo>
                      <a:pt x="389" y="205"/>
                      <a:pt x="389" y="205"/>
                      <a:pt x="389" y="205"/>
                    </a:cubicBezTo>
                    <a:cubicBezTo>
                      <a:pt x="390" y="205"/>
                      <a:pt x="390" y="205"/>
                      <a:pt x="390" y="205"/>
                    </a:cubicBezTo>
                    <a:cubicBezTo>
                      <a:pt x="391" y="201"/>
                      <a:pt x="391" y="201"/>
                      <a:pt x="391" y="201"/>
                    </a:cubicBezTo>
                    <a:cubicBezTo>
                      <a:pt x="392" y="201"/>
                      <a:pt x="392" y="200"/>
                      <a:pt x="393" y="200"/>
                    </a:cubicBezTo>
                    <a:cubicBezTo>
                      <a:pt x="393" y="200"/>
                      <a:pt x="393" y="200"/>
                      <a:pt x="393" y="200"/>
                    </a:cubicBezTo>
                    <a:cubicBezTo>
                      <a:pt x="394" y="200"/>
                      <a:pt x="394" y="200"/>
                      <a:pt x="394" y="200"/>
                    </a:cubicBezTo>
                    <a:cubicBezTo>
                      <a:pt x="409" y="208"/>
                      <a:pt x="409" y="208"/>
                      <a:pt x="409" y="208"/>
                    </a:cubicBezTo>
                    <a:cubicBezTo>
                      <a:pt x="409" y="208"/>
                      <a:pt x="410" y="208"/>
                      <a:pt x="410" y="208"/>
                    </a:cubicBezTo>
                    <a:cubicBezTo>
                      <a:pt x="422" y="224"/>
                      <a:pt x="422" y="224"/>
                      <a:pt x="422" y="224"/>
                    </a:cubicBezTo>
                    <a:cubicBezTo>
                      <a:pt x="422" y="225"/>
                      <a:pt x="422" y="225"/>
                      <a:pt x="422" y="226"/>
                    </a:cubicBezTo>
                    <a:cubicBezTo>
                      <a:pt x="422" y="227"/>
                      <a:pt x="421" y="227"/>
                      <a:pt x="420" y="227"/>
                    </a:cubicBezTo>
                    <a:cubicBezTo>
                      <a:pt x="412" y="228"/>
                      <a:pt x="412" y="228"/>
                      <a:pt x="412" y="228"/>
                    </a:cubicBezTo>
                    <a:cubicBezTo>
                      <a:pt x="412" y="249"/>
                      <a:pt x="412" y="249"/>
                      <a:pt x="412" y="249"/>
                    </a:cubicBezTo>
                    <a:cubicBezTo>
                      <a:pt x="412" y="249"/>
                      <a:pt x="412" y="250"/>
                      <a:pt x="411" y="250"/>
                    </a:cubicBezTo>
                    <a:cubicBezTo>
                      <a:pt x="408" y="253"/>
                      <a:pt x="408" y="253"/>
                      <a:pt x="408" y="253"/>
                    </a:cubicBezTo>
                    <a:cubicBezTo>
                      <a:pt x="411" y="256"/>
                      <a:pt x="411" y="256"/>
                      <a:pt x="411" y="256"/>
                    </a:cubicBezTo>
                    <a:cubicBezTo>
                      <a:pt x="411" y="256"/>
                      <a:pt x="411" y="257"/>
                      <a:pt x="412" y="257"/>
                    </a:cubicBezTo>
                    <a:cubicBezTo>
                      <a:pt x="413" y="261"/>
                      <a:pt x="413" y="261"/>
                      <a:pt x="413" y="261"/>
                    </a:cubicBezTo>
                    <a:cubicBezTo>
                      <a:pt x="417" y="264"/>
                      <a:pt x="417" y="264"/>
                      <a:pt x="417" y="264"/>
                    </a:cubicBezTo>
                    <a:cubicBezTo>
                      <a:pt x="420" y="264"/>
                      <a:pt x="420" y="264"/>
                      <a:pt x="420" y="264"/>
                    </a:cubicBezTo>
                    <a:cubicBezTo>
                      <a:pt x="427" y="257"/>
                      <a:pt x="427" y="257"/>
                      <a:pt x="427" y="257"/>
                    </a:cubicBezTo>
                    <a:cubicBezTo>
                      <a:pt x="428" y="252"/>
                      <a:pt x="428" y="252"/>
                      <a:pt x="428" y="252"/>
                    </a:cubicBezTo>
                    <a:cubicBezTo>
                      <a:pt x="428" y="252"/>
                      <a:pt x="428" y="251"/>
                      <a:pt x="429" y="251"/>
                    </a:cubicBezTo>
                    <a:cubicBezTo>
                      <a:pt x="429" y="251"/>
                      <a:pt x="430" y="251"/>
                      <a:pt x="430" y="251"/>
                    </a:cubicBezTo>
                    <a:cubicBezTo>
                      <a:pt x="430" y="251"/>
                      <a:pt x="431" y="251"/>
                      <a:pt x="431" y="251"/>
                    </a:cubicBezTo>
                    <a:cubicBezTo>
                      <a:pt x="444" y="258"/>
                      <a:pt x="444" y="258"/>
                      <a:pt x="444" y="258"/>
                    </a:cubicBezTo>
                    <a:cubicBezTo>
                      <a:pt x="446" y="260"/>
                      <a:pt x="446" y="260"/>
                      <a:pt x="446" y="260"/>
                    </a:cubicBezTo>
                    <a:cubicBezTo>
                      <a:pt x="448" y="257"/>
                      <a:pt x="448" y="257"/>
                      <a:pt x="448" y="257"/>
                    </a:cubicBezTo>
                    <a:cubicBezTo>
                      <a:pt x="448" y="256"/>
                      <a:pt x="448" y="256"/>
                      <a:pt x="449" y="256"/>
                    </a:cubicBezTo>
                    <a:cubicBezTo>
                      <a:pt x="454" y="252"/>
                      <a:pt x="454" y="252"/>
                      <a:pt x="454" y="252"/>
                    </a:cubicBezTo>
                    <a:cubicBezTo>
                      <a:pt x="457" y="247"/>
                      <a:pt x="457" y="247"/>
                      <a:pt x="457" y="247"/>
                    </a:cubicBezTo>
                    <a:cubicBezTo>
                      <a:pt x="457" y="246"/>
                      <a:pt x="458" y="246"/>
                      <a:pt x="458" y="246"/>
                    </a:cubicBezTo>
                    <a:cubicBezTo>
                      <a:pt x="463" y="243"/>
                      <a:pt x="463" y="243"/>
                      <a:pt x="463" y="243"/>
                    </a:cubicBezTo>
                    <a:cubicBezTo>
                      <a:pt x="467" y="239"/>
                      <a:pt x="467" y="239"/>
                      <a:pt x="467" y="239"/>
                    </a:cubicBezTo>
                    <a:cubicBezTo>
                      <a:pt x="467" y="239"/>
                      <a:pt x="468" y="238"/>
                      <a:pt x="468" y="238"/>
                    </a:cubicBezTo>
                    <a:cubicBezTo>
                      <a:pt x="468" y="238"/>
                      <a:pt x="468" y="238"/>
                      <a:pt x="469" y="238"/>
                    </a:cubicBezTo>
                    <a:cubicBezTo>
                      <a:pt x="475" y="239"/>
                      <a:pt x="475" y="239"/>
                      <a:pt x="475" y="239"/>
                    </a:cubicBezTo>
                    <a:cubicBezTo>
                      <a:pt x="481" y="235"/>
                      <a:pt x="481" y="235"/>
                      <a:pt x="481" y="235"/>
                    </a:cubicBezTo>
                    <a:cubicBezTo>
                      <a:pt x="480" y="233"/>
                      <a:pt x="480" y="233"/>
                      <a:pt x="480" y="233"/>
                    </a:cubicBezTo>
                    <a:cubicBezTo>
                      <a:pt x="480" y="232"/>
                      <a:pt x="480" y="231"/>
                      <a:pt x="481" y="231"/>
                    </a:cubicBezTo>
                    <a:cubicBezTo>
                      <a:pt x="490" y="226"/>
                      <a:pt x="490" y="226"/>
                      <a:pt x="490" y="226"/>
                    </a:cubicBezTo>
                    <a:cubicBezTo>
                      <a:pt x="491" y="225"/>
                      <a:pt x="491" y="225"/>
                      <a:pt x="491" y="225"/>
                    </a:cubicBezTo>
                    <a:cubicBezTo>
                      <a:pt x="491" y="225"/>
                      <a:pt x="492" y="225"/>
                      <a:pt x="492" y="225"/>
                    </a:cubicBezTo>
                    <a:cubicBezTo>
                      <a:pt x="494" y="226"/>
                      <a:pt x="494" y="226"/>
                      <a:pt x="494" y="226"/>
                    </a:cubicBezTo>
                    <a:cubicBezTo>
                      <a:pt x="494" y="225"/>
                      <a:pt x="495" y="224"/>
                      <a:pt x="496" y="224"/>
                    </a:cubicBezTo>
                    <a:cubicBezTo>
                      <a:pt x="497" y="224"/>
                      <a:pt x="497" y="224"/>
                      <a:pt x="500" y="228"/>
                    </a:cubicBezTo>
                    <a:cubicBezTo>
                      <a:pt x="507" y="232"/>
                      <a:pt x="507" y="232"/>
                      <a:pt x="507" y="232"/>
                    </a:cubicBezTo>
                    <a:cubicBezTo>
                      <a:pt x="507" y="233"/>
                      <a:pt x="508" y="233"/>
                      <a:pt x="508" y="234"/>
                    </a:cubicBezTo>
                    <a:cubicBezTo>
                      <a:pt x="508" y="235"/>
                      <a:pt x="508" y="235"/>
                      <a:pt x="508" y="235"/>
                    </a:cubicBezTo>
                    <a:cubicBezTo>
                      <a:pt x="511" y="236"/>
                      <a:pt x="511" y="236"/>
                      <a:pt x="511" y="236"/>
                    </a:cubicBezTo>
                    <a:cubicBezTo>
                      <a:pt x="508" y="232"/>
                      <a:pt x="508" y="232"/>
                      <a:pt x="508" y="232"/>
                    </a:cubicBezTo>
                    <a:cubicBezTo>
                      <a:pt x="508" y="231"/>
                      <a:pt x="508" y="230"/>
                      <a:pt x="508" y="230"/>
                    </a:cubicBezTo>
                    <a:cubicBezTo>
                      <a:pt x="511" y="226"/>
                      <a:pt x="511" y="226"/>
                      <a:pt x="511" y="226"/>
                    </a:cubicBezTo>
                    <a:cubicBezTo>
                      <a:pt x="511" y="226"/>
                      <a:pt x="511" y="226"/>
                      <a:pt x="511" y="226"/>
                    </a:cubicBezTo>
                    <a:cubicBezTo>
                      <a:pt x="514" y="224"/>
                      <a:pt x="514" y="224"/>
                      <a:pt x="514" y="224"/>
                    </a:cubicBezTo>
                    <a:cubicBezTo>
                      <a:pt x="513" y="224"/>
                      <a:pt x="513" y="224"/>
                      <a:pt x="513" y="224"/>
                    </a:cubicBezTo>
                    <a:cubicBezTo>
                      <a:pt x="513" y="223"/>
                      <a:pt x="513" y="223"/>
                      <a:pt x="513" y="223"/>
                    </a:cubicBezTo>
                    <a:cubicBezTo>
                      <a:pt x="513" y="219"/>
                      <a:pt x="513" y="219"/>
                      <a:pt x="513" y="219"/>
                    </a:cubicBezTo>
                    <a:cubicBezTo>
                      <a:pt x="513" y="218"/>
                      <a:pt x="514" y="217"/>
                      <a:pt x="515" y="217"/>
                    </a:cubicBezTo>
                    <a:cubicBezTo>
                      <a:pt x="520" y="217"/>
                      <a:pt x="520" y="217"/>
                      <a:pt x="520" y="217"/>
                    </a:cubicBezTo>
                    <a:cubicBezTo>
                      <a:pt x="520" y="216"/>
                      <a:pt x="520" y="216"/>
                      <a:pt x="520" y="216"/>
                    </a:cubicBezTo>
                    <a:cubicBezTo>
                      <a:pt x="520" y="215"/>
                      <a:pt x="520" y="214"/>
                      <a:pt x="521" y="214"/>
                    </a:cubicBezTo>
                    <a:cubicBezTo>
                      <a:pt x="523" y="213"/>
                      <a:pt x="523" y="213"/>
                      <a:pt x="523" y="213"/>
                    </a:cubicBezTo>
                    <a:cubicBezTo>
                      <a:pt x="523" y="206"/>
                      <a:pt x="523" y="206"/>
                      <a:pt x="523" y="206"/>
                    </a:cubicBezTo>
                    <a:cubicBezTo>
                      <a:pt x="523" y="205"/>
                      <a:pt x="524" y="204"/>
                      <a:pt x="525" y="204"/>
                    </a:cubicBezTo>
                    <a:cubicBezTo>
                      <a:pt x="539" y="203"/>
                      <a:pt x="539" y="203"/>
                      <a:pt x="539" y="203"/>
                    </a:cubicBezTo>
                    <a:cubicBezTo>
                      <a:pt x="539" y="202"/>
                      <a:pt x="539" y="202"/>
                      <a:pt x="539" y="202"/>
                    </a:cubicBezTo>
                    <a:cubicBezTo>
                      <a:pt x="539" y="199"/>
                      <a:pt x="539" y="199"/>
                      <a:pt x="539" y="199"/>
                    </a:cubicBezTo>
                    <a:cubicBezTo>
                      <a:pt x="539" y="199"/>
                      <a:pt x="539" y="198"/>
                      <a:pt x="540" y="197"/>
                    </a:cubicBezTo>
                    <a:cubicBezTo>
                      <a:pt x="541" y="196"/>
                      <a:pt x="541" y="196"/>
                      <a:pt x="541" y="196"/>
                    </a:cubicBezTo>
                    <a:cubicBezTo>
                      <a:pt x="540" y="196"/>
                      <a:pt x="540" y="196"/>
                      <a:pt x="540" y="196"/>
                    </a:cubicBezTo>
                    <a:cubicBezTo>
                      <a:pt x="540" y="195"/>
                      <a:pt x="540" y="194"/>
                      <a:pt x="541" y="194"/>
                    </a:cubicBezTo>
                    <a:cubicBezTo>
                      <a:pt x="541" y="193"/>
                      <a:pt x="542" y="193"/>
                      <a:pt x="542" y="193"/>
                    </a:cubicBezTo>
                    <a:cubicBezTo>
                      <a:pt x="542" y="193"/>
                      <a:pt x="543" y="193"/>
                      <a:pt x="543" y="193"/>
                    </a:cubicBezTo>
                    <a:cubicBezTo>
                      <a:pt x="544" y="193"/>
                      <a:pt x="544" y="193"/>
                      <a:pt x="544" y="193"/>
                    </a:cubicBezTo>
                    <a:cubicBezTo>
                      <a:pt x="544" y="193"/>
                      <a:pt x="544" y="193"/>
                      <a:pt x="544" y="193"/>
                    </a:cubicBezTo>
                    <a:cubicBezTo>
                      <a:pt x="543" y="193"/>
                      <a:pt x="542" y="192"/>
                      <a:pt x="543" y="191"/>
                    </a:cubicBezTo>
                    <a:cubicBezTo>
                      <a:pt x="544" y="187"/>
                      <a:pt x="544" y="187"/>
                      <a:pt x="544" y="187"/>
                    </a:cubicBezTo>
                    <a:cubicBezTo>
                      <a:pt x="544" y="186"/>
                      <a:pt x="544" y="186"/>
                      <a:pt x="545" y="185"/>
                    </a:cubicBezTo>
                    <a:cubicBezTo>
                      <a:pt x="550" y="183"/>
                      <a:pt x="550" y="183"/>
                      <a:pt x="550" y="183"/>
                    </a:cubicBezTo>
                    <a:cubicBezTo>
                      <a:pt x="553" y="176"/>
                      <a:pt x="553" y="176"/>
                      <a:pt x="553" y="176"/>
                    </a:cubicBezTo>
                    <a:cubicBezTo>
                      <a:pt x="554" y="175"/>
                      <a:pt x="554" y="175"/>
                      <a:pt x="555" y="175"/>
                    </a:cubicBezTo>
                    <a:cubicBezTo>
                      <a:pt x="555" y="175"/>
                      <a:pt x="555" y="175"/>
                      <a:pt x="556" y="175"/>
                    </a:cubicBezTo>
                    <a:cubicBezTo>
                      <a:pt x="563" y="178"/>
                      <a:pt x="563" y="178"/>
                      <a:pt x="563" y="178"/>
                    </a:cubicBezTo>
                    <a:cubicBezTo>
                      <a:pt x="567" y="173"/>
                      <a:pt x="567" y="173"/>
                      <a:pt x="567" y="173"/>
                    </a:cubicBezTo>
                    <a:cubicBezTo>
                      <a:pt x="564" y="167"/>
                      <a:pt x="564" y="167"/>
                      <a:pt x="564" y="167"/>
                    </a:cubicBezTo>
                    <a:cubicBezTo>
                      <a:pt x="563" y="166"/>
                      <a:pt x="563" y="165"/>
                      <a:pt x="564" y="165"/>
                    </a:cubicBezTo>
                    <a:cubicBezTo>
                      <a:pt x="564" y="164"/>
                      <a:pt x="565" y="164"/>
                      <a:pt x="565" y="164"/>
                    </a:cubicBezTo>
                    <a:cubicBezTo>
                      <a:pt x="565" y="164"/>
                      <a:pt x="566" y="164"/>
                      <a:pt x="566" y="164"/>
                    </a:cubicBezTo>
                    <a:cubicBezTo>
                      <a:pt x="579" y="167"/>
                      <a:pt x="579" y="167"/>
                      <a:pt x="579" y="167"/>
                    </a:cubicBezTo>
                    <a:cubicBezTo>
                      <a:pt x="582" y="167"/>
                      <a:pt x="582" y="167"/>
                      <a:pt x="582" y="167"/>
                    </a:cubicBezTo>
                    <a:cubicBezTo>
                      <a:pt x="579" y="164"/>
                      <a:pt x="579" y="164"/>
                      <a:pt x="579" y="164"/>
                    </a:cubicBezTo>
                    <a:cubicBezTo>
                      <a:pt x="579" y="164"/>
                      <a:pt x="579" y="163"/>
                      <a:pt x="579" y="163"/>
                    </a:cubicBezTo>
                    <a:cubicBezTo>
                      <a:pt x="576" y="158"/>
                      <a:pt x="576" y="158"/>
                      <a:pt x="576" y="158"/>
                    </a:cubicBezTo>
                    <a:cubicBezTo>
                      <a:pt x="576" y="157"/>
                      <a:pt x="576" y="156"/>
                      <a:pt x="576" y="155"/>
                    </a:cubicBezTo>
                    <a:cubicBezTo>
                      <a:pt x="584" y="149"/>
                      <a:pt x="584" y="149"/>
                      <a:pt x="584" y="149"/>
                    </a:cubicBezTo>
                    <a:cubicBezTo>
                      <a:pt x="585" y="148"/>
                      <a:pt x="585" y="148"/>
                      <a:pt x="586" y="148"/>
                    </a:cubicBezTo>
                    <a:cubicBezTo>
                      <a:pt x="586" y="148"/>
                      <a:pt x="586" y="148"/>
                      <a:pt x="587" y="149"/>
                    </a:cubicBezTo>
                    <a:cubicBezTo>
                      <a:pt x="594" y="154"/>
                      <a:pt x="594" y="154"/>
                      <a:pt x="594" y="154"/>
                    </a:cubicBezTo>
                    <a:cubicBezTo>
                      <a:pt x="594" y="154"/>
                      <a:pt x="594" y="154"/>
                      <a:pt x="594" y="154"/>
                    </a:cubicBezTo>
                    <a:cubicBezTo>
                      <a:pt x="604" y="166"/>
                      <a:pt x="604" y="166"/>
                      <a:pt x="604" y="166"/>
                    </a:cubicBezTo>
                    <a:cubicBezTo>
                      <a:pt x="604" y="167"/>
                      <a:pt x="604" y="167"/>
                      <a:pt x="604" y="167"/>
                    </a:cubicBezTo>
                    <a:cubicBezTo>
                      <a:pt x="606" y="172"/>
                      <a:pt x="606" y="172"/>
                      <a:pt x="606" y="172"/>
                    </a:cubicBezTo>
                    <a:cubicBezTo>
                      <a:pt x="606" y="172"/>
                      <a:pt x="613" y="171"/>
                      <a:pt x="613" y="171"/>
                    </a:cubicBezTo>
                    <a:cubicBezTo>
                      <a:pt x="614" y="171"/>
                      <a:pt x="614" y="172"/>
                      <a:pt x="615" y="173"/>
                    </a:cubicBezTo>
                    <a:cubicBezTo>
                      <a:pt x="615" y="174"/>
                      <a:pt x="615" y="174"/>
                      <a:pt x="615" y="174"/>
                    </a:cubicBezTo>
                    <a:cubicBezTo>
                      <a:pt x="620" y="173"/>
                      <a:pt x="620" y="173"/>
                      <a:pt x="620" y="173"/>
                    </a:cubicBezTo>
                    <a:cubicBezTo>
                      <a:pt x="620" y="173"/>
                      <a:pt x="620" y="173"/>
                      <a:pt x="620" y="173"/>
                    </a:cubicBezTo>
                    <a:cubicBezTo>
                      <a:pt x="621" y="173"/>
                      <a:pt x="622" y="173"/>
                      <a:pt x="622" y="174"/>
                    </a:cubicBezTo>
                    <a:cubicBezTo>
                      <a:pt x="625" y="179"/>
                      <a:pt x="625" y="179"/>
                      <a:pt x="625" y="179"/>
                    </a:cubicBezTo>
                    <a:cubicBezTo>
                      <a:pt x="624" y="175"/>
                      <a:pt x="624" y="175"/>
                      <a:pt x="624" y="175"/>
                    </a:cubicBezTo>
                    <a:cubicBezTo>
                      <a:pt x="624" y="174"/>
                      <a:pt x="625" y="173"/>
                      <a:pt x="625" y="173"/>
                    </a:cubicBezTo>
                    <a:cubicBezTo>
                      <a:pt x="625" y="173"/>
                      <a:pt x="626" y="173"/>
                      <a:pt x="626" y="173"/>
                    </a:cubicBezTo>
                    <a:cubicBezTo>
                      <a:pt x="626" y="173"/>
                      <a:pt x="627" y="173"/>
                      <a:pt x="627" y="173"/>
                    </a:cubicBezTo>
                    <a:cubicBezTo>
                      <a:pt x="635" y="174"/>
                      <a:pt x="635" y="174"/>
                      <a:pt x="635" y="174"/>
                    </a:cubicBezTo>
                    <a:cubicBezTo>
                      <a:pt x="636" y="174"/>
                      <a:pt x="637" y="175"/>
                      <a:pt x="637" y="176"/>
                    </a:cubicBezTo>
                    <a:cubicBezTo>
                      <a:pt x="636" y="186"/>
                      <a:pt x="636" y="186"/>
                      <a:pt x="636" y="186"/>
                    </a:cubicBezTo>
                    <a:cubicBezTo>
                      <a:pt x="638" y="186"/>
                      <a:pt x="638" y="186"/>
                      <a:pt x="638" y="186"/>
                    </a:cubicBezTo>
                    <a:cubicBezTo>
                      <a:pt x="642" y="182"/>
                      <a:pt x="642" y="182"/>
                      <a:pt x="642" y="182"/>
                    </a:cubicBezTo>
                    <a:cubicBezTo>
                      <a:pt x="643" y="182"/>
                      <a:pt x="643" y="182"/>
                      <a:pt x="644" y="182"/>
                    </a:cubicBezTo>
                    <a:cubicBezTo>
                      <a:pt x="644" y="182"/>
                      <a:pt x="644" y="182"/>
                      <a:pt x="645" y="182"/>
                    </a:cubicBezTo>
                    <a:cubicBezTo>
                      <a:pt x="645" y="182"/>
                      <a:pt x="645" y="182"/>
                      <a:pt x="645" y="182"/>
                    </a:cubicBezTo>
                    <a:cubicBezTo>
                      <a:pt x="646" y="179"/>
                      <a:pt x="646" y="179"/>
                      <a:pt x="646" y="179"/>
                    </a:cubicBezTo>
                    <a:cubicBezTo>
                      <a:pt x="645" y="178"/>
                      <a:pt x="645" y="178"/>
                      <a:pt x="645" y="178"/>
                    </a:cubicBezTo>
                    <a:cubicBezTo>
                      <a:pt x="644" y="178"/>
                      <a:pt x="644" y="177"/>
                      <a:pt x="644" y="177"/>
                    </a:cubicBezTo>
                    <a:cubicBezTo>
                      <a:pt x="643" y="169"/>
                      <a:pt x="643" y="169"/>
                      <a:pt x="643" y="169"/>
                    </a:cubicBezTo>
                    <a:cubicBezTo>
                      <a:pt x="643" y="168"/>
                      <a:pt x="644" y="167"/>
                      <a:pt x="645" y="167"/>
                    </a:cubicBezTo>
                    <a:cubicBezTo>
                      <a:pt x="648" y="166"/>
                      <a:pt x="648" y="166"/>
                      <a:pt x="648" y="166"/>
                    </a:cubicBezTo>
                    <a:cubicBezTo>
                      <a:pt x="648" y="166"/>
                      <a:pt x="648" y="166"/>
                      <a:pt x="649" y="166"/>
                    </a:cubicBezTo>
                    <a:cubicBezTo>
                      <a:pt x="649" y="166"/>
                      <a:pt x="649" y="166"/>
                      <a:pt x="649" y="166"/>
                    </a:cubicBezTo>
                    <a:cubicBezTo>
                      <a:pt x="651" y="167"/>
                      <a:pt x="651" y="167"/>
                      <a:pt x="651" y="167"/>
                    </a:cubicBezTo>
                    <a:cubicBezTo>
                      <a:pt x="651" y="165"/>
                      <a:pt x="652" y="165"/>
                      <a:pt x="653" y="164"/>
                    </a:cubicBezTo>
                    <a:cubicBezTo>
                      <a:pt x="653" y="164"/>
                      <a:pt x="653" y="164"/>
                      <a:pt x="653" y="164"/>
                    </a:cubicBezTo>
                    <a:cubicBezTo>
                      <a:pt x="654" y="164"/>
                      <a:pt x="654" y="164"/>
                      <a:pt x="658" y="166"/>
                    </a:cubicBezTo>
                    <a:cubicBezTo>
                      <a:pt x="659" y="167"/>
                      <a:pt x="659" y="168"/>
                      <a:pt x="659" y="168"/>
                    </a:cubicBezTo>
                    <a:cubicBezTo>
                      <a:pt x="659" y="170"/>
                      <a:pt x="659" y="170"/>
                      <a:pt x="659" y="170"/>
                    </a:cubicBezTo>
                    <a:cubicBezTo>
                      <a:pt x="661" y="170"/>
                      <a:pt x="661" y="170"/>
                      <a:pt x="661" y="170"/>
                    </a:cubicBezTo>
                    <a:cubicBezTo>
                      <a:pt x="661" y="166"/>
                      <a:pt x="661" y="166"/>
                      <a:pt x="661" y="166"/>
                    </a:cubicBezTo>
                    <a:cubicBezTo>
                      <a:pt x="661" y="165"/>
                      <a:pt x="661" y="165"/>
                      <a:pt x="662" y="165"/>
                    </a:cubicBezTo>
                    <a:cubicBezTo>
                      <a:pt x="662" y="164"/>
                      <a:pt x="663" y="164"/>
                      <a:pt x="663" y="164"/>
                    </a:cubicBezTo>
                    <a:cubicBezTo>
                      <a:pt x="663" y="164"/>
                      <a:pt x="663" y="164"/>
                      <a:pt x="663" y="164"/>
                    </a:cubicBezTo>
                    <a:cubicBezTo>
                      <a:pt x="673" y="165"/>
                      <a:pt x="673" y="165"/>
                      <a:pt x="673" y="165"/>
                    </a:cubicBezTo>
                    <a:cubicBezTo>
                      <a:pt x="673" y="166"/>
                      <a:pt x="674" y="166"/>
                      <a:pt x="674" y="167"/>
                    </a:cubicBezTo>
                    <a:cubicBezTo>
                      <a:pt x="676" y="173"/>
                      <a:pt x="676" y="173"/>
                      <a:pt x="676" y="173"/>
                    </a:cubicBezTo>
                    <a:cubicBezTo>
                      <a:pt x="681" y="171"/>
                      <a:pt x="684" y="170"/>
                      <a:pt x="686" y="170"/>
                    </a:cubicBezTo>
                    <a:cubicBezTo>
                      <a:pt x="686" y="169"/>
                      <a:pt x="685" y="167"/>
                      <a:pt x="685" y="166"/>
                    </a:cubicBezTo>
                    <a:cubicBezTo>
                      <a:pt x="685" y="166"/>
                      <a:pt x="686" y="165"/>
                      <a:pt x="686" y="164"/>
                    </a:cubicBezTo>
                    <a:cubicBezTo>
                      <a:pt x="690" y="162"/>
                      <a:pt x="690" y="162"/>
                      <a:pt x="690" y="162"/>
                    </a:cubicBezTo>
                    <a:cubicBezTo>
                      <a:pt x="691" y="159"/>
                      <a:pt x="691" y="159"/>
                      <a:pt x="691" y="159"/>
                    </a:cubicBezTo>
                    <a:cubicBezTo>
                      <a:pt x="692" y="159"/>
                      <a:pt x="692" y="158"/>
                      <a:pt x="693" y="158"/>
                    </a:cubicBezTo>
                    <a:cubicBezTo>
                      <a:pt x="693" y="158"/>
                      <a:pt x="693" y="158"/>
                      <a:pt x="694" y="158"/>
                    </a:cubicBezTo>
                    <a:cubicBezTo>
                      <a:pt x="703" y="161"/>
                      <a:pt x="703" y="161"/>
                      <a:pt x="703" y="161"/>
                    </a:cubicBezTo>
                    <a:cubicBezTo>
                      <a:pt x="703" y="151"/>
                      <a:pt x="703" y="151"/>
                      <a:pt x="703" y="151"/>
                    </a:cubicBezTo>
                    <a:cubicBezTo>
                      <a:pt x="693" y="146"/>
                      <a:pt x="693" y="146"/>
                      <a:pt x="693" y="146"/>
                    </a:cubicBezTo>
                    <a:cubicBezTo>
                      <a:pt x="693" y="146"/>
                      <a:pt x="692" y="145"/>
                      <a:pt x="692" y="144"/>
                    </a:cubicBezTo>
                    <a:cubicBezTo>
                      <a:pt x="692" y="141"/>
                      <a:pt x="692" y="141"/>
                      <a:pt x="692" y="141"/>
                    </a:cubicBezTo>
                    <a:cubicBezTo>
                      <a:pt x="686" y="140"/>
                      <a:pt x="686" y="140"/>
                      <a:pt x="686" y="140"/>
                    </a:cubicBezTo>
                    <a:cubicBezTo>
                      <a:pt x="686" y="140"/>
                      <a:pt x="685" y="139"/>
                      <a:pt x="685" y="139"/>
                    </a:cubicBezTo>
                    <a:cubicBezTo>
                      <a:pt x="685" y="138"/>
                      <a:pt x="685" y="138"/>
                      <a:pt x="685" y="137"/>
                    </a:cubicBezTo>
                    <a:cubicBezTo>
                      <a:pt x="686" y="134"/>
                      <a:pt x="686" y="134"/>
                      <a:pt x="686" y="134"/>
                    </a:cubicBezTo>
                    <a:cubicBezTo>
                      <a:pt x="686" y="134"/>
                      <a:pt x="687" y="133"/>
                      <a:pt x="688" y="133"/>
                    </a:cubicBezTo>
                    <a:cubicBezTo>
                      <a:pt x="703" y="132"/>
                      <a:pt x="703" y="132"/>
                      <a:pt x="703" y="132"/>
                    </a:cubicBezTo>
                    <a:cubicBezTo>
                      <a:pt x="713" y="121"/>
                      <a:pt x="713" y="121"/>
                      <a:pt x="713" y="121"/>
                    </a:cubicBezTo>
                    <a:cubicBezTo>
                      <a:pt x="710" y="117"/>
                      <a:pt x="710" y="117"/>
                      <a:pt x="710" y="117"/>
                    </a:cubicBezTo>
                    <a:cubicBezTo>
                      <a:pt x="709" y="116"/>
                      <a:pt x="709" y="115"/>
                      <a:pt x="709" y="115"/>
                    </a:cubicBezTo>
                    <a:cubicBezTo>
                      <a:pt x="710" y="111"/>
                      <a:pt x="710" y="111"/>
                      <a:pt x="710" y="111"/>
                    </a:cubicBezTo>
                    <a:cubicBezTo>
                      <a:pt x="710" y="110"/>
                      <a:pt x="711" y="110"/>
                      <a:pt x="712" y="110"/>
                    </a:cubicBezTo>
                    <a:cubicBezTo>
                      <a:pt x="712" y="110"/>
                      <a:pt x="716" y="110"/>
                      <a:pt x="716" y="110"/>
                    </a:cubicBezTo>
                    <a:cubicBezTo>
                      <a:pt x="717" y="106"/>
                      <a:pt x="717" y="106"/>
                      <a:pt x="717" y="106"/>
                    </a:cubicBezTo>
                    <a:cubicBezTo>
                      <a:pt x="717" y="106"/>
                      <a:pt x="717" y="105"/>
                      <a:pt x="718" y="105"/>
                    </a:cubicBezTo>
                    <a:cubicBezTo>
                      <a:pt x="718" y="105"/>
                      <a:pt x="718" y="104"/>
                      <a:pt x="719" y="104"/>
                    </a:cubicBezTo>
                    <a:cubicBezTo>
                      <a:pt x="719" y="104"/>
                      <a:pt x="719" y="104"/>
                      <a:pt x="719" y="104"/>
                    </a:cubicBezTo>
                    <a:cubicBezTo>
                      <a:pt x="722" y="105"/>
                      <a:pt x="722" y="105"/>
                      <a:pt x="722" y="105"/>
                    </a:cubicBezTo>
                    <a:cubicBezTo>
                      <a:pt x="721" y="104"/>
                      <a:pt x="721" y="104"/>
                      <a:pt x="721" y="104"/>
                    </a:cubicBezTo>
                    <a:cubicBezTo>
                      <a:pt x="721" y="104"/>
                      <a:pt x="721" y="103"/>
                      <a:pt x="721" y="102"/>
                    </a:cubicBezTo>
                    <a:cubicBezTo>
                      <a:pt x="723" y="100"/>
                      <a:pt x="725" y="97"/>
                      <a:pt x="725" y="96"/>
                    </a:cubicBezTo>
                    <a:cubicBezTo>
                      <a:pt x="725" y="95"/>
                      <a:pt x="725" y="95"/>
                      <a:pt x="733" y="92"/>
                    </a:cubicBezTo>
                    <a:cubicBezTo>
                      <a:pt x="733" y="90"/>
                      <a:pt x="733" y="90"/>
                      <a:pt x="733" y="90"/>
                    </a:cubicBezTo>
                    <a:cubicBezTo>
                      <a:pt x="733" y="89"/>
                      <a:pt x="734" y="89"/>
                      <a:pt x="734" y="89"/>
                    </a:cubicBezTo>
                    <a:cubicBezTo>
                      <a:pt x="743" y="85"/>
                      <a:pt x="743" y="85"/>
                      <a:pt x="743" y="85"/>
                    </a:cubicBezTo>
                    <a:cubicBezTo>
                      <a:pt x="743" y="85"/>
                      <a:pt x="743" y="85"/>
                      <a:pt x="744" y="85"/>
                    </a:cubicBezTo>
                    <a:cubicBezTo>
                      <a:pt x="744" y="85"/>
                      <a:pt x="744" y="85"/>
                      <a:pt x="744" y="85"/>
                    </a:cubicBezTo>
                    <a:cubicBezTo>
                      <a:pt x="749" y="86"/>
                      <a:pt x="749" y="86"/>
                      <a:pt x="749" y="86"/>
                    </a:cubicBezTo>
                    <a:cubicBezTo>
                      <a:pt x="750" y="86"/>
                      <a:pt x="751" y="86"/>
                      <a:pt x="751" y="87"/>
                    </a:cubicBezTo>
                    <a:cubicBezTo>
                      <a:pt x="751" y="91"/>
                      <a:pt x="751" y="91"/>
                      <a:pt x="751" y="91"/>
                    </a:cubicBezTo>
                    <a:cubicBezTo>
                      <a:pt x="753" y="93"/>
                      <a:pt x="753" y="93"/>
                      <a:pt x="753" y="93"/>
                    </a:cubicBezTo>
                    <a:cubicBezTo>
                      <a:pt x="754" y="93"/>
                      <a:pt x="754" y="94"/>
                      <a:pt x="754" y="95"/>
                    </a:cubicBezTo>
                    <a:cubicBezTo>
                      <a:pt x="750" y="103"/>
                      <a:pt x="750" y="103"/>
                      <a:pt x="750" y="103"/>
                    </a:cubicBezTo>
                    <a:cubicBezTo>
                      <a:pt x="751" y="104"/>
                      <a:pt x="751" y="104"/>
                      <a:pt x="751" y="104"/>
                    </a:cubicBezTo>
                    <a:cubicBezTo>
                      <a:pt x="755" y="103"/>
                      <a:pt x="755" y="103"/>
                      <a:pt x="755" y="103"/>
                    </a:cubicBezTo>
                    <a:cubicBezTo>
                      <a:pt x="755" y="103"/>
                      <a:pt x="756" y="103"/>
                      <a:pt x="756" y="103"/>
                    </a:cubicBezTo>
                    <a:cubicBezTo>
                      <a:pt x="756" y="103"/>
                      <a:pt x="763" y="104"/>
                      <a:pt x="763" y="104"/>
                    </a:cubicBezTo>
                    <a:cubicBezTo>
                      <a:pt x="764" y="104"/>
                      <a:pt x="764" y="104"/>
                      <a:pt x="765" y="105"/>
                    </a:cubicBezTo>
                    <a:cubicBezTo>
                      <a:pt x="765" y="111"/>
                      <a:pt x="765" y="111"/>
                      <a:pt x="765" y="111"/>
                    </a:cubicBezTo>
                    <a:cubicBezTo>
                      <a:pt x="766" y="112"/>
                      <a:pt x="766" y="112"/>
                      <a:pt x="766" y="112"/>
                    </a:cubicBezTo>
                    <a:cubicBezTo>
                      <a:pt x="795" y="92"/>
                      <a:pt x="795" y="92"/>
                      <a:pt x="795" y="92"/>
                    </a:cubicBezTo>
                    <a:cubicBezTo>
                      <a:pt x="795" y="88"/>
                      <a:pt x="795" y="88"/>
                      <a:pt x="795" y="88"/>
                    </a:cubicBezTo>
                    <a:cubicBezTo>
                      <a:pt x="795" y="87"/>
                      <a:pt x="796" y="87"/>
                      <a:pt x="796" y="87"/>
                    </a:cubicBezTo>
                    <a:cubicBezTo>
                      <a:pt x="798" y="82"/>
                      <a:pt x="798" y="82"/>
                      <a:pt x="798" y="82"/>
                    </a:cubicBezTo>
                    <a:cubicBezTo>
                      <a:pt x="798" y="82"/>
                      <a:pt x="798" y="81"/>
                      <a:pt x="799" y="81"/>
                    </a:cubicBezTo>
                    <a:cubicBezTo>
                      <a:pt x="805" y="80"/>
                      <a:pt x="805" y="80"/>
                      <a:pt x="805" y="80"/>
                    </a:cubicBezTo>
                    <a:cubicBezTo>
                      <a:pt x="805" y="80"/>
                      <a:pt x="805" y="80"/>
                      <a:pt x="805" y="80"/>
                    </a:cubicBezTo>
                    <a:cubicBezTo>
                      <a:pt x="806" y="80"/>
                      <a:pt x="806" y="81"/>
                      <a:pt x="807" y="81"/>
                    </a:cubicBezTo>
                    <a:cubicBezTo>
                      <a:pt x="813" y="91"/>
                      <a:pt x="813" y="91"/>
                      <a:pt x="813" y="91"/>
                    </a:cubicBezTo>
                    <a:cubicBezTo>
                      <a:pt x="818" y="90"/>
                      <a:pt x="818" y="90"/>
                      <a:pt x="818" y="90"/>
                    </a:cubicBezTo>
                    <a:cubicBezTo>
                      <a:pt x="818" y="90"/>
                      <a:pt x="818" y="90"/>
                      <a:pt x="818" y="90"/>
                    </a:cubicBezTo>
                    <a:cubicBezTo>
                      <a:pt x="819" y="90"/>
                      <a:pt x="819" y="90"/>
                      <a:pt x="819" y="90"/>
                    </a:cubicBezTo>
                    <a:cubicBezTo>
                      <a:pt x="822" y="93"/>
                      <a:pt x="822" y="93"/>
                      <a:pt x="822" y="93"/>
                    </a:cubicBezTo>
                    <a:cubicBezTo>
                      <a:pt x="828" y="93"/>
                      <a:pt x="828" y="93"/>
                      <a:pt x="828" y="93"/>
                    </a:cubicBezTo>
                    <a:cubicBezTo>
                      <a:pt x="832" y="85"/>
                      <a:pt x="832" y="85"/>
                      <a:pt x="832" y="85"/>
                    </a:cubicBezTo>
                    <a:cubicBezTo>
                      <a:pt x="832" y="84"/>
                      <a:pt x="833" y="84"/>
                      <a:pt x="834" y="84"/>
                    </a:cubicBezTo>
                    <a:cubicBezTo>
                      <a:pt x="834" y="84"/>
                      <a:pt x="842" y="84"/>
                      <a:pt x="842" y="84"/>
                    </a:cubicBezTo>
                    <a:cubicBezTo>
                      <a:pt x="843" y="83"/>
                      <a:pt x="843" y="83"/>
                      <a:pt x="843" y="83"/>
                    </a:cubicBezTo>
                    <a:cubicBezTo>
                      <a:pt x="843" y="82"/>
                      <a:pt x="844" y="82"/>
                      <a:pt x="845" y="82"/>
                    </a:cubicBezTo>
                    <a:cubicBezTo>
                      <a:pt x="845" y="82"/>
                      <a:pt x="845" y="82"/>
                      <a:pt x="845" y="82"/>
                    </a:cubicBezTo>
                    <a:cubicBezTo>
                      <a:pt x="847" y="82"/>
                      <a:pt x="847" y="82"/>
                      <a:pt x="847" y="82"/>
                    </a:cubicBezTo>
                    <a:cubicBezTo>
                      <a:pt x="848" y="82"/>
                      <a:pt x="849" y="83"/>
                      <a:pt x="849" y="84"/>
                    </a:cubicBezTo>
                    <a:cubicBezTo>
                      <a:pt x="849" y="85"/>
                      <a:pt x="849" y="85"/>
                      <a:pt x="849" y="85"/>
                    </a:cubicBezTo>
                    <a:cubicBezTo>
                      <a:pt x="852" y="85"/>
                      <a:pt x="852" y="85"/>
                      <a:pt x="852" y="85"/>
                    </a:cubicBezTo>
                    <a:cubicBezTo>
                      <a:pt x="852" y="85"/>
                      <a:pt x="852" y="85"/>
                      <a:pt x="852" y="85"/>
                    </a:cubicBezTo>
                    <a:cubicBezTo>
                      <a:pt x="853" y="85"/>
                      <a:pt x="853" y="85"/>
                      <a:pt x="853" y="85"/>
                    </a:cubicBezTo>
                    <a:cubicBezTo>
                      <a:pt x="854" y="85"/>
                      <a:pt x="854" y="85"/>
                      <a:pt x="854" y="85"/>
                    </a:cubicBezTo>
                    <a:cubicBezTo>
                      <a:pt x="860" y="83"/>
                      <a:pt x="860" y="83"/>
                      <a:pt x="860" y="83"/>
                    </a:cubicBezTo>
                    <a:cubicBezTo>
                      <a:pt x="860" y="83"/>
                      <a:pt x="860" y="82"/>
                      <a:pt x="861" y="82"/>
                    </a:cubicBezTo>
                    <a:cubicBezTo>
                      <a:pt x="861" y="82"/>
                      <a:pt x="861" y="83"/>
                      <a:pt x="862" y="83"/>
                    </a:cubicBezTo>
                    <a:cubicBezTo>
                      <a:pt x="866" y="85"/>
                      <a:pt x="866" y="85"/>
                      <a:pt x="866" y="85"/>
                    </a:cubicBezTo>
                    <a:cubicBezTo>
                      <a:pt x="868" y="84"/>
                      <a:pt x="868" y="84"/>
                      <a:pt x="868" y="84"/>
                    </a:cubicBezTo>
                    <a:cubicBezTo>
                      <a:pt x="868" y="84"/>
                      <a:pt x="869" y="84"/>
                      <a:pt x="869" y="84"/>
                    </a:cubicBezTo>
                    <a:cubicBezTo>
                      <a:pt x="869" y="84"/>
                      <a:pt x="869" y="84"/>
                      <a:pt x="869" y="84"/>
                    </a:cubicBezTo>
                    <a:cubicBezTo>
                      <a:pt x="875" y="85"/>
                      <a:pt x="876" y="86"/>
                      <a:pt x="877" y="86"/>
                    </a:cubicBezTo>
                    <a:cubicBezTo>
                      <a:pt x="877" y="87"/>
                      <a:pt x="877" y="87"/>
                      <a:pt x="877" y="88"/>
                    </a:cubicBezTo>
                    <a:cubicBezTo>
                      <a:pt x="877" y="89"/>
                      <a:pt x="875" y="94"/>
                      <a:pt x="874" y="98"/>
                    </a:cubicBezTo>
                    <a:cubicBezTo>
                      <a:pt x="874" y="98"/>
                      <a:pt x="875" y="98"/>
                      <a:pt x="875" y="98"/>
                    </a:cubicBezTo>
                    <a:cubicBezTo>
                      <a:pt x="875" y="98"/>
                      <a:pt x="875" y="98"/>
                      <a:pt x="875" y="98"/>
                    </a:cubicBezTo>
                    <a:cubicBezTo>
                      <a:pt x="875" y="98"/>
                      <a:pt x="876" y="98"/>
                      <a:pt x="876" y="99"/>
                    </a:cubicBezTo>
                    <a:cubicBezTo>
                      <a:pt x="888" y="111"/>
                      <a:pt x="888" y="111"/>
                      <a:pt x="888" y="111"/>
                    </a:cubicBezTo>
                    <a:cubicBezTo>
                      <a:pt x="889" y="112"/>
                      <a:pt x="889" y="113"/>
                      <a:pt x="889" y="113"/>
                    </a:cubicBezTo>
                    <a:cubicBezTo>
                      <a:pt x="889" y="114"/>
                      <a:pt x="888" y="114"/>
                      <a:pt x="887" y="115"/>
                    </a:cubicBezTo>
                    <a:cubicBezTo>
                      <a:pt x="886" y="115"/>
                      <a:pt x="886" y="115"/>
                      <a:pt x="886" y="115"/>
                    </a:cubicBezTo>
                    <a:cubicBezTo>
                      <a:pt x="886" y="115"/>
                      <a:pt x="886" y="116"/>
                      <a:pt x="886" y="117"/>
                    </a:cubicBezTo>
                    <a:cubicBezTo>
                      <a:pt x="886" y="117"/>
                      <a:pt x="885" y="118"/>
                      <a:pt x="885" y="118"/>
                    </a:cubicBezTo>
                    <a:cubicBezTo>
                      <a:pt x="880" y="119"/>
                      <a:pt x="880" y="119"/>
                      <a:pt x="880" y="119"/>
                    </a:cubicBezTo>
                    <a:cubicBezTo>
                      <a:pt x="880" y="121"/>
                      <a:pt x="880" y="121"/>
                      <a:pt x="880" y="121"/>
                    </a:cubicBezTo>
                    <a:cubicBezTo>
                      <a:pt x="880" y="122"/>
                      <a:pt x="880" y="122"/>
                      <a:pt x="880" y="122"/>
                    </a:cubicBezTo>
                    <a:cubicBezTo>
                      <a:pt x="890" y="124"/>
                      <a:pt x="890" y="124"/>
                      <a:pt x="890" y="124"/>
                    </a:cubicBezTo>
                    <a:cubicBezTo>
                      <a:pt x="890" y="124"/>
                      <a:pt x="890" y="124"/>
                      <a:pt x="890" y="124"/>
                    </a:cubicBezTo>
                    <a:cubicBezTo>
                      <a:pt x="896" y="127"/>
                      <a:pt x="896" y="127"/>
                      <a:pt x="896" y="127"/>
                    </a:cubicBezTo>
                    <a:cubicBezTo>
                      <a:pt x="907" y="127"/>
                      <a:pt x="907" y="127"/>
                      <a:pt x="907" y="127"/>
                    </a:cubicBezTo>
                    <a:cubicBezTo>
                      <a:pt x="911" y="122"/>
                      <a:pt x="915" y="117"/>
                      <a:pt x="916" y="116"/>
                    </a:cubicBezTo>
                    <a:cubicBezTo>
                      <a:pt x="916" y="115"/>
                      <a:pt x="916" y="114"/>
                      <a:pt x="917" y="111"/>
                    </a:cubicBezTo>
                    <a:cubicBezTo>
                      <a:pt x="917" y="111"/>
                      <a:pt x="918" y="110"/>
                      <a:pt x="918" y="110"/>
                    </a:cubicBezTo>
                    <a:cubicBezTo>
                      <a:pt x="921" y="108"/>
                      <a:pt x="921" y="108"/>
                      <a:pt x="921" y="108"/>
                    </a:cubicBezTo>
                    <a:cubicBezTo>
                      <a:pt x="915" y="99"/>
                      <a:pt x="915" y="99"/>
                      <a:pt x="915" y="99"/>
                    </a:cubicBezTo>
                    <a:cubicBezTo>
                      <a:pt x="915" y="98"/>
                      <a:pt x="915" y="97"/>
                      <a:pt x="915" y="97"/>
                    </a:cubicBezTo>
                    <a:cubicBezTo>
                      <a:pt x="919" y="92"/>
                      <a:pt x="919" y="92"/>
                      <a:pt x="919" y="92"/>
                    </a:cubicBezTo>
                    <a:cubicBezTo>
                      <a:pt x="919" y="87"/>
                      <a:pt x="919" y="87"/>
                      <a:pt x="919" y="87"/>
                    </a:cubicBezTo>
                    <a:cubicBezTo>
                      <a:pt x="916" y="86"/>
                      <a:pt x="916" y="86"/>
                      <a:pt x="916" y="86"/>
                    </a:cubicBezTo>
                    <a:cubicBezTo>
                      <a:pt x="916" y="85"/>
                      <a:pt x="915" y="85"/>
                      <a:pt x="915" y="84"/>
                    </a:cubicBezTo>
                    <a:cubicBezTo>
                      <a:pt x="915" y="84"/>
                      <a:pt x="915" y="83"/>
                      <a:pt x="915" y="83"/>
                    </a:cubicBezTo>
                    <a:cubicBezTo>
                      <a:pt x="915" y="83"/>
                      <a:pt x="918" y="78"/>
                      <a:pt x="918" y="78"/>
                    </a:cubicBezTo>
                    <a:cubicBezTo>
                      <a:pt x="919" y="77"/>
                      <a:pt x="919" y="77"/>
                      <a:pt x="924" y="75"/>
                    </a:cubicBezTo>
                    <a:cubicBezTo>
                      <a:pt x="924" y="75"/>
                      <a:pt x="924" y="75"/>
                      <a:pt x="924" y="75"/>
                    </a:cubicBezTo>
                    <a:cubicBezTo>
                      <a:pt x="925" y="75"/>
                      <a:pt x="925" y="75"/>
                      <a:pt x="925" y="75"/>
                    </a:cubicBezTo>
                    <a:cubicBezTo>
                      <a:pt x="930" y="76"/>
                      <a:pt x="930" y="76"/>
                      <a:pt x="930" y="76"/>
                    </a:cubicBezTo>
                    <a:cubicBezTo>
                      <a:pt x="932" y="75"/>
                      <a:pt x="932" y="75"/>
                      <a:pt x="932" y="75"/>
                    </a:cubicBezTo>
                    <a:cubicBezTo>
                      <a:pt x="931" y="72"/>
                      <a:pt x="931" y="72"/>
                      <a:pt x="931" y="72"/>
                    </a:cubicBezTo>
                    <a:cubicBezTo>
                      <a:pt x="931" y="72"/>
                      <a:pt x="931" y="72"/>
                      <a:pt x="931" y="71"/>
                    </a:cubicBezTo>
                    <a:cubicBezTo>
                      <a:pt x="931" y="69"/>
                      <a:pt x="931" y="69"/>
                      <a:pt x="931" y="69"/>
                    </a:cubicBezTo>
                    <a:cubicBezTo>
                      <a:pt x="931" y="68"/>
                      <a:pt x="931" y="67"/>
                      <a:pt x="932" y="67"/>
                    </a:cubicBezTo>
                    <a:cubicBezTo>
                      <a:pt x="934" y="66"/>
                      <a:pt x="934" y="66"/>
                      <a:pt x="934" y="66"/>
                    </a:cubicBezTo>
                    <a:cubicBezTo>
                      <a:pt x="930" y="66"/>
                      <a:pt x="930" y="66"/>
                      <a:pt x="930" y="66"/>
                    </a:cubicBezTo>
                    <a:cubicBezTo>
                      <a:pt x="927" y="66"/>
                      <a:pt x="927" y="66"/>
                      <a:pt x="927" y="66"/>
                    </a:cubicBezTo>
                    <a:cubicBezTo>
                      <a:pt x="926" y="65"/>
                      <a:pt x="925" y="65"/>
                      <a:pt x="925" y="64"/>
                    </a:cubicBezTo>
                    <a:cubicBezTo>
                      <a:pt x="920" y="30"/>
                      <a:pt x="920" y="30"/>
                      <a:pt x="920" y="30"/>
                    </a:cubicBezTo>
                    <a:cubicBezTo>
                      <a:pt x="920" y="29"/>
                      <a:pt x="920" y="28"/>
                      <a:pt x="921" y="28"/>
                    </a:cubicBezTo>
                    <a:cubicBezTo>
                      <a:pt x="935" y="21"/>
                      <a:pt x="935" y="21"/>
                      <a:pt x="935" y="21"/>
                    </a:cubicBezTo>
                    <a:cubicBezTo>
                      <a:pt x="935" y="21"/>
                      <a:pt x="935" y="21"/>
                      <a:pt x="935" y="21"/>
                    </a:cubicBezTo>
                    <a:cubicBezTo>
                      <a:pt x="935" y="21"/>
                      <a:pt x="936" y="21"/>
                      <a:pt x="936" y="21"/>
                    </a:cubicBezTo>
                    <a:cubicBezTo>
                      <a:pt x="939" y="22"/>
                      <a:pt x="939" y="22"/>
                      <a:pt x="939" y="22"/>
                    </a:cubicBezTo>
                    <a:cubicBezTo>
                      <a:pt x="944" y="23"/>
                      <a:pt x="944" y="23"/>
                      <a:pt x="944" y="23"/>
                    </a:cubicBezTo>
                    <a:cubicBezTo>
                      <a:pt x="944" y="20"/>
                      <a:pt x="944" y="20"/>
                      <a:pt x="944" y="20"/>
                    </a:cubicBezTo>
                    <a:cubicBezTo>
                      <a:pt x="944" y="19"/>
                      <a:pt x="944" y="18"/>
                      <a:pt x="945" y="18"/>
                    </a:cubicBezTo>
                    <a:cubicBezTo>
                      <a:pt x="950" y="15"/>
                      <a:pt x="950" y="15"/>
                      <a:pt x="950" y="15"/>
                    </a:cubicBezTo>
                    <a:cubicBezTo>
                      <a:pt x="955" y="9"/>
                      <a:pt x="955" y="9"/>
                      <a:pt x="955" y="9"/>
                    </a:cubicBezTo>
                    <a:cubicBezTo>
                      <a:pt x="955" y="8"/>
                      <a:pt x="956" y="8"/>
                      <a:pt x="956" y="8"/>
                    </a:cubicBezTo>
                    <a:cubicBezTo>
                      <a:pt x="961" y="8"/>
                      <a:pt x="961" y="8"/>
                      <a:pt x="961" y="8"/>
                    </a:cubicBezTo>
                    <a:cubicBezTo>
                      <a:pt x="964" y="7"/>
                      <a:pt x="964" y="7"/>
                      <a:pt x="964" y="7"/>
                    </a:cubicBezTo>
                    <a:cubicBezTo>
                      <a:pt x="967" y="2"/>
                      <a:pt x="967" y="2"/>
                      <a:pt x="967" y="2"/>
                    </a:cubicBezTo>
                    <a:cubicBezTo>
                      <a:pt x="968" y="1"/>
                      <a:pt x="968" y="1"/>
                      <a:pt x="969" y="1"/>
                    </a:cubicBezTo>
                    <a:cubicBezTo>
                      <a:pt x="971" y="0"/>
                      <a:pt x="971" y="0"/>
                      <a:pt x="971" y="0"/>
                    </a:cubicBezTo>
                    <a:cubicBezTo>
                      <a:pt x="971" y="0"/>
                      <a:pt x="971" y="0"/>
                      <a:pt x="971" y="0"/>
                    </a:cubicBezTo>
                    <a:cubicBezTo>
                      <a:pt x="972" y="0"/>
                      <a:pt x="972" y="1"/>
                      <a:pt x="973" y="1"/>
                    </a:cubicBezTo>
                    <a:cubicBezTo>
                      <a:pt x="974" y="3"/>
                      <a:pt x="974" y="3"/>
                      <a:pt x="974" y="3"/>
                    </a:cubicBezTo>
                    <a:cubicBezTo>
                      <a:pt x="974" y="4"/>
                      <a:pt x="974" y="4"/>
                      <a:pt x="974" y="4"/>
                    </a:cubicBezTo>
                    <a:cubicBezTo>
                      <a:pt x="973" y="13"/>
                      <a:pt x="973" y="13"/>
                      <a:pt x="973" y="13"/>
                    </a:cubicBezTo>
                    <a:cubicBezTo>
                      <a:pt x="982" y="19"/>
                      <a:pt x="982" y="19"/>
                      <a:pt x="982" y="19"/>
                    </a:cubicBezTo>
                    <a:cubicBezTo>
                      <a:pt x="982" y="19"/>
                      <a:pt x="982" y="20"/>
                      <a:pt x="982" y="20"/>
                    </a:cubicBezTo>
                    <a:cubicBezTo>
                      <a:pt x="982" y="26"/>
                      <a:pt x="982" y="26"/>
                      <a:pt x="982" y="26"/>
                    </a:cubicBezTo>
                    <a:cubicBezTo>
                      <a:pt x="983" y="28"/>
                      <a:pt x="983" y="28"/>
                      <a:pt x="983" y="28"/>
                    </a:cubicBezTo>
                    <a:cubicBezTo>
                      <a:pt x="983" y="29"/>
                      <a:pt x="983" y="29"/>
                      <a:pt x="983" y="30"/>
                    </a:cubicBezTo>
                    <a:cubicBezTo>
                      <a:pt x="981" y="33"/>
                      <a:pt x="981" y="33"/>
                      <a:pt x="981" y="33"/>
                    </a:cubicBezTo>
                    <a:cubicBezTo>
                      <a:pt x="980" y="33"/>
                      <a:pt x="980" y="34"/>
                      <a:pt x="979" y="34"/>
                    </a:cubicBezTo>
                    <a:cubicBezTo>
                      <a:pt x="979" y="34"/>
                      <a:pt x="979" y="34"/>
                      <a:pt x="979" y="33"/>
                    </a:cubicBezTo>
                    <a:cubicBezTo>
                      <a:pt x="976" y="33"/>
                      <a:pt x="976" y="33"/>
                      <a:pt x="976" y="33"/>
                    </a:cubicBezTo>
                    <a:cubicBezTo>
                      <a:pt x="975" y="34"/>
                      <a:pt x="975" y="34"/>
                      <a:pt x="975" y="34"/>
                    </a:cubicBezTo>
                    <a:cubicBezTo>
                      <a:pt x="977" y="35"/>
                      <a:pt x="977" y="35"/>
                      <a:pt x="977" y="35"/>
                    </a:cubicBezTo>
                    <a:cubicBezTo>
                      <a:pt x="977" y="36"/>
                      <a:pt x="977" y="36"/>
                      <a:pt x="977" y="37"/>
                    </a:cubicBezTo>
                    <a:cubicBezTo>
                      <a:pt x="976" y="43"/>
                      <a:pt x="976" y="43"/>
                      <a:pt x="976" y="43"/>
                    </a:cubicBezTo>
                    <a:cubicBezTo>
                      <a:pt x="976" y="44"/>
                      <a:pt x="976" y="44"/>
                      <a:pt x="976" y="44"/>
                    </a:cubicBezTo>
                    <a:cubicBezTo>
                      <a:pt x="974" y="47"/>
                      <a:pt x="974" y="47"/>
                      <a:pt x="974" y="47"/>
                    </a:cubicBezTo>
                    <a:cubicBezTo>
                      <a:pt x="974" y="56"/>
                      <a:pt x="974" y="56"/>
                      <a:pt x="974" y="56"/>
                    </a:cubicBezTo>
                    <a:cubicBezTo>
                      <a:pt x="977" y="61"/>
                      <a:pt x="977" y="61"/>
                      <a:pt x="977" y="61"/>
                    </a:cubicBezTo>
                    <a:cubicBezTo>
                      <a:pt x="977" y="62"/>
                      <a:pt x="977" y="62"/>
                      <a:pt x="976" y="63"/>
                    </a:cubicBezTo>
                    <a:cubicBezTo>
                      <a:pt x="975" y="66"/>
                      <a:pt x="975" y="66"/>
                      <a:pt x="975" y="66"/>
                    </a:cubicBezTo>
                    <a:cubicBezTo>
                      <a:pt x="975" y="70"/>
                      <a:pt x="975" y="70"/>
                      <a:pt x="975" y="70"/>
                    </a:cubicBezTo>
                    <a:cubicBezTo>
                      <a:pt x="975" y="70"/>
                      <a:pt x="975" y="71"/>
                      <a:pt x="975" y="71"/>
                    </a:cubicBezTo>
                    <a:cubicBezTo>
                      <a:pt x="972" y="76"/>
                      <a:pt x="972" y="76"/>
                      <a:pt x="972" y="76"/>
                    </a:cubicBezTo>
                    <a:cubicBezTo>
                      <a:pt x="972" y="76"/>
                      <a:pt x="972" y="77"/>
                      <a:pt x="971" y="77"/>
                    </a:cubicBezTo>
                    <a:cubicBezTo>
                      <a:pt x="963" y="80"/>
                      <a:pt x="963" y="80"/>
                      <a:pt x="963" y="80"/>
                    </a:cubicBezTo>
                    <a:cubicBezTo>
                      <a:pt x="962" y="82"/>
                      <a:pt x="962" y="82"/>
                      <a:pt x="962" y="82"/>
                    </a:cubicBezTo>
                    <a:cubicBezTo>
                      <a:pt x="963" y="85"/>
                      <a:pt x="963" y="85"/>
                      <a:pt x="963" y="85"/>
                    </a:cubicBezTo>
                    <a:cubicBezTo>
                      <a:pt x="963" y="85"/>
                      <a:pt x="965" y="85"/>
                      <a:pt x="965" y="85"/>
                    </a:cubicBezTo>
                    <a:cubicBezTo>
                      <a:pt x="965" y="85"/>
                      <a:pt x="966" y="85"/>
                      <a:pt x="966" y="85"/>
                    </a:cubicBezTo>
                    <a:cubicBezTo>
                      <a:pt x="967" y="86"/>
                      <a:pt x="967" y="86"/>
                      <a:pt x="967" y="87"/>
                    </a:cubicBezTo>
                    <a:cubicBezTo>
                      <a:pt x="967" y="91"/>
                      <a:pt x="967" y="91"/>
                      <a:pt x="967" y="91"/>
                    </a:cubicBezTo>
                    <a:cubicBezTo>
                      <a:pt x="967" y="96"/>
                      <a:pt x="967" y="96"/>
                      <a:pt x="967" y="96"/>
                    </a:cubicBezTo>
                    <a:cubicBezTo>
                      <a:pt x="970" y="92"/>
                      <a:pt x="970" y="92"/>
                      <a:pt x="970" y="92"/>
                    </a:cubicBezTo>
                    <a:cubicBezTo>
                      <a:pt x="970" y="92"/>
                      <a:pt x="971" y="91"/>
                      <a:pt x="971" y="91"/>
                    </a:cubicBezTo>
                    <a:cubicBezTo>
                      <a:pt x="976" y="91"/>
                      <a:pt x="976" y="91"/>
                      <a:pt x="976" y="91"/>
                    </a:cubicBezTo>
                    <a:cubicBezTo>
                      <a:pt x="978" y="89"/>
                      <a:pt x="978" y="89"/>
                      <a:pt x="978" y="89"/>
                    </a:cubicBezTo>
                    <a:cubicBezTo>
                      <a:pt x="979" y="89"/>
                      <a:pt x="979" y="89"/>
                      <a:pt x="979" y="89"/>
                    </a:cubicBezTo>
                    <a:cubicBezTo>
                      <a:pt x="980" y="89"/>
                      <a:pt x="980" y="89"/>
                      <a:pt x="980" y="89"/>
                    </a:cubicBezTo>
                    <a:cubicBezTo>
                      <a:pt x="980" y="89"/>
                      <a:pt x="981" y="90"/>
                      <a:pt x="981" y="90"/>
                    </a:cubicBezTo>
                    <a:cubicBezTo>
                      <a:pt x="982" y="91"/>
                      <a:pt x="982" y="91"/>
                      <a:pt x="982" y="91"/>
                    </a:cubicBezTo>
                    <a:cubicBezTo>
                      <a:pt x="982" y="92"/>
                      <a:pt x="982" y="93"/>
                      <a:pt x="981" y="93"/>
                    </a:cubicBezTo>
                    <a:cubicBezTo>
                      <a:pt x="979" y="96"/>
                      <a:pt x="979" y="96"/>
                      <a:pt x="979" y="96"/>
                    </a:cubicBezTo>
                    <a:cubicBezTo>
                      <a:pt x="975" y="103"/>
                      <a:pt x="975" y="103"/>
                      <a:pt x="975" y="103"/>
                    </a:cubicBezTo>
                    <a:cubicBezTo>
                      <a:pt x="975" y="103"/>
                      <a:pt x="975" y="103"/>
                      <a:pt x="974" y="103"/>
                    </a:cubicBezTo>
                    <a:cubicBezTo>
                      <a:pt x="972" y="105"/>
                      <a:pt x="972" y="105"/>
                      <a:pt x="972" y="105"/>
                    </a:cubicBezTo>
                    <a:cubicBezTo>
                      <a:pt x="972" y="105"/>
                      <a:pt x="972" y="105"/>
                      <a:pt x="972" y="105"/>
                    </a:cubicBezTo>
                    <a:cubicBezTo>
                      <a:pt x="972" y="105"/>
                      <a:pt x="978" y="104"/>
                      <a:pt x="978" y="104"/>
                    </a:cubicBezTo>
                    <a:cubicBezTo>
                      <a:pt x="979" y="104"/>
                      <a:pt x="979" y="105"/>
                      <a:pt x="979" y="105"/>
                    </a:cubicBezTo>
                    <a:cubicBezTo>
                      <a:pt x="983" y="107"/>
                      <a:pt x="983" y="107"/>
                      <a:pt x="983" y="107"/>
                    </a:cubicBezTo>
                    <a:cubicBezTo>
                      <a:pt x="983" y="107"/>
                      <a:pt x="984" y="108"/>
                      <a:pt x="984" y="109"/>
                    </a:cubicBezTo>
                    <a:cubicBezTo>
                      <a:pt x="985" y="114"/>
                      <a:pt x="985" y="114"/>
                      <a:pt x="985" y="114"/>
                    </a:cubicBezTo>
                    <a:cubicBezTo>
                      <a:pt x="985" y="115"/>
                      <a:pt x="984" y="116"/>
                      <a:pt x="983" y="116"/>
                    </a:cubicBezTo>
                    <a:cubicBezTo>
                      <a:pt x="981" y="116"/>
                      <a:pt x="981" y="116"/>
                      <a:pt x="981" y="116"/>
                    </a:cubicBezTo>
                    <a:cubicBezTo>
                      <a:pt x="982" y="120"/>
                      <a:pt x="982" y="120"/>
                      <a:pt x="982" y="120"/>
                    </a:cubicBezTo>
                    <a:cubicBezTo>
                      <a:pt x="983" y="120"/>
                      <a:pt x="983" y="120"/>
                      <a:pt x="983" y="120"/>
                    </a:cubicBezTo>
                    <a:cubicBezTo>
                      <a:pt x="984" y="120"/>
                      <a:pt x="985" y="121"/>
                      <a:pt x="985" y="122"/>
                    </a:cubicBezTo>
                    <a:cubicBezTo>
                      <a:pt x="985" y="125"/>
                      <a:pt x="985" y="125"/>
                      <a:pt x="985" y="125"/>
                    </a:cubicBezTo>
                    <a:cubicBezTo>
                      <a:pt x="986" y="125"/>
                      <a:pt x="986" y="125"/>
                      <a:pt x="986" y="125"/>
                    </a:cubicBezTo>
                    <a:cubicBezTo>
                      <a:pt x="987" y="126"/>
                      <a:pt x="987" y="126"/>
                      <a:pt x="987" y="127"/>
                    </a:cubicBezTo>
                    <a:cubicBezTo>
                      <a:pt x="988" y="135"/>
                      <a:pt x="988" y="135"/>
                      <a:pt x="988" y="135"/>
                    </a:cubicBezTo>
                    <a:cubicBezTo>
                      <a:pt x="991" y="140"/>
                      <a:pt x="991" y="140"/>
                      <a:pt x="991" y="140"/>
                    </a:cubicBezTo>
                    <a:cubicBezTo>
                      <a:pt x="991" y="140"/>
                      <a:pt x="991" y="141"/>
                      <a:pt x="991" y="141"/>
                    </a:cubicBezTo>
                    <a:cubicBezTo>
                      <a:pt x="991" y="145"/>
                      <a:pt x="991" y="145"/>
                      <a:pt x="991" y="145"/>
                    </a:cubicBezTo>
                    <a:cubicBezTo>
                      <a:pt x="992" y="146"/>
                      <a:pt x="992" y="146"/>
                      <a:pt x="992" y="146"/>
                    </a:cubicBezTo>
                    <a:cubicBezTo>
                      <a:pt x="998" y="150"/>
                      <a:pt x="998" y="150"/>
                      <a:pt x="998" y="150"/>
                    </a:cubicBezTo>
                    <a:cubicBezTo>
                      <a:pt x="1000" y="149"/>
                      <a:pt x="1000" y="149"/>
                      <a:pt x="1000" y="149"/>
                    </a:cubicBezTo>
                    <a:cubicBezTo>
                      <a:pt x="1001" y="149"/>
                      <a:pt x="1001" y="149"/>
                      <a:pt x="1001" y="149"/>
                    </a:cubicBezTo>
                    <a:cubicBezTo>
                      <a:pt x="1011" y="148"/>
                      <a:pt x="1011" y="148"/>
                      <a:pt x="1011" y="148"/>
                    </a:cubicBezTo>
                    <a:cubicBezTo>
                      <a:pt x="1011" y="148"/>
                      <a:pt x="1011" y="148"/>
                      <a:pt x="1011" y="148"/>
                    </a:cubicBezTo>
                    <a:cubicBezTo>
                      <a:pt x="1012" y="148"/>
                      <a:pt x="1012" y="148"/>
                      <a:pt x="1012" y="148"/>
                    </a:cubicBezTo>
                    <a:cubicBezTo>
                      <a:pt x="1013" y="149"/>
                      <a:pt x="1013" y="149"/>
                      <a:pt x="1013" y="150"/>
                    </a:cubicBezTo>
                    <a:cubicBezTo>
                      <a:pt x="1013" y="153"/>
                      <a:pt x="1013" y="153"/>
                      <a:pt x="1013" y="153"/>
                    </a:cubicBezTo>
                    <a:cubicBezTo>
                      <a:pt x="1016" y="155"/>
                      <a:pt x="1016" y="155"/>
                      <a:pt x="1016" y="155"/>
                    </a:cubicBezTo>
                    <a:cubicBezTo>
                      <a:pt x="1018" y="155"/>
                      <a:pt x="1018" y="155"/>
                      <a:pt x="1018" y="155"/>
                    </a:cubicBezTo>
                    <a:cubicBezTo>
                      <a:pt x="1020" y="154"/>
                      <a:pt x="1020" y="154"/>
                      <a:pt x="1020" y="154"/>
                    </a:cubicBezTo>
                    <a:cubicBezTo>
                      <a:pt x="1020" y="154"/>
                      <a:pt x="1020" y="154"/>
                      <a:pt x="1020" y="154"/>
                    </a:cubicBezTo>
                    <a:cubicBezTo>
                      <a:pt x="1021" y="154"/>
                      <a:pt x="1021" y="154"/>
                      <a:pt x="1021" y="154"/>
                    </a:cubicBezTo>
                    <a:cubicBezTo>
                      <a:pt x="1029" y="157"/>
                      <a:pt x="1029" y="157"/>
                      <a:pt x="1029" y="157"/>
                    </a:cubicBezTo>
                    <a:cubicBezTo>
                      <a:pt x="1030" y="157"/>
                      <a:pt x="1030" y="158"/>
                      <a:pt x="1030" y="159"/>
                    </a:cubicBezTo>
                    <a:cubicBezTo>
                      <a:pt x="1030" y="162"/>
                      <a:pt x="1030" y="162"/>
                      <a:pt x="1030" y="162"/>
                    </a:cubicBezTo>
                    <a:cubicBezTo>
                      <a:pt x="1030" y="162"/>
                      <a:pt x="1030" y="162"/>
                      <a:pt x="1030" y="162"/>
                    </a:cubicBezTo>
                    <a:cubicBezTo>
                      <a:pt x="1032" y="162"/>
                      <a:pt x="1032" y="162"/>
                      <a:pt x="1032" y="162"/>
                    </a:cubicBezTo>
                    <a:cubicBezTo>
                      <a:pt x="1032" y="162"/>
                      <a:pt x="1032" y="162"/>
                      <a:pt x="1033" y="162"/>
                    </a:cubicBezTo>
                    <a:cubicBezTo>
                      <a:pt x="1033" y="162"/>
                      <a:pt x="1033" y="162"/>
                      <a:pt x="1033" y="162"/>
                    </a:cubicBezTo>
                    <a:cubicBezTo>
                      <a:pt x="1034" y="162"/>
                      <a:pt x="1034" y="162"/>
                      <a:pt x="1034" y="162"/>
                    </a:cubicBezTo>
                    <a:cubicBezTo>
                      <a:pt x="1038" y="157"/>
                      <a:pt x="1038" y="157"/>
                      <a:pt x="1038" y="157"/>
                    </a:cubicBezTo>
                    <a:cubicBezTo>
                      <a:pt x="1038" y="155"/>
                      <a:pt x="1038" y="155"/>
                      <a:pt x="1038" y="155"/>
                    </a:cubicBezTo>
                    <a:cubicBezTo>
                      <a:pt x="1036" y="154"/>
                      <a:pt x="1036" y="154"/>
                      <a:pt x="1036" y="154"/>
                    </a:cubicBezTo>
                    <a:cubicBezTo>
                      <a:pt x="1036" y="154"/>
                      <a:pt x="1035" y="153"/>
                      <a:pt x="1035" y="153"/>
                    </a:cubicBezTo>
                    <a:cubicBezTo>
                      <a:pt x="1035" y="153"/>
                      <a:pt x="1035" y="153"/>
                      <a:pt x="1035" y="153"/>
                    </a:cubicBezTo>
                    <a:cubicBezTo>
                      <a:pt x="1035" y="153"/>
                      <a:pt x="1032" y="153"/>
                      <a:pt x="1032" y="153"/>
                    </a:cubicBezTo>
                    <a:cubicBezTo>
                      <a:pt x="1031" y="153"/>
                      <a:pt x="1030" y="153"/>
                      <a:pt x="1030" y="152"/>
                    </a:cubicBezTo>
                    <a:cubicBezTo>
                      <a:pt x="1029" y="149"/>
                      <a:pt x="1029" y="149"/>
                      <a:pt x="1029" y="149"/>
                    </a:cubicBezTo>
                    <a:cubicBezTo>
                      <a:pt x="1028" y="148"/>
                      <a:pt x="1029" y="147"/>
                      <a:pt x="1030" y="147"/>
                    </a:cubicBezTo>
                    <a:cubicBezTo>
                      <a:pt x="1033" y="145"/>
                      <a:pt x="1033" y="145"/>
                      <a:pt x="1033" y="145"/>
                    </a:cubicBezTo>
                    <a:cubicBezTo>
                      <a:pt x="1034" y="145"/>
                      <a:pt x="1034" y="145"/>
                      <a:pt x="1034" y="145"/>
                    </a:cubicBezTo>
                    <a:cubicBezTo>
                      <a:pt x="1034" y="145"/>
                      <a:pt x="1035" y="145"/>
                      <a:pt x="1035" y="145"/>
                    </a:cubicBezTo>
                    <a:cubicBezTo>
                      <a:pt x="1040" y="146"/>
                      <a:pt x="1040" y="146"/>
                      <a:pt x="1040" y="146"/>
                    </a:cubicBezTo>
                    <a:cubicBezTo>
                      <a:pt x="1042" y="144"/>
                      <a:pt x="1042" y="144"/>
                      <a:pt x="1042" y="144"/>
                    </a:cubicBezTo>
                    <a:cubicBezTo>
                      <a:pt x="1042" y="144"/>
                      <a:pt x="1042" y="144"/>
                      <a:pt x="1042" y="143"/>
                    </a:cubicBezTo>
                    <a:cubicBezTo>
                      <a:pt x="1048" y="140"/>
                      <a:pt x="1048" y="140"/>
                      <a:pt x="1048" y="140"/>
                    </a:cubicBezTo>
                    <a:cubicBezTo>
                      <a:pt x="1048" y="140"/>
                      <a:pt x="1048" y="140"/>
                      <a:pt x="1049" y="140"/>
                    </a:cubicBezTo>
                    <a:cubicBezTo>
                      <a:pt x="1049" y="140"/>
                      <a:pt x="1049" y="140"/>
                      <a:pt x="1049" y="140"/>
                    </a:cubicBezTo>
                    <a:cubicBezTo>
                      <a:pt x="1058" y="142"/>
                      <a:pt x="1058" y="142"/>
                      <a:pt x="1058" y="142"/>
                    </a:cubicBezTo>
                    <a:cubicBezTo>
                      <a:pt x="1064" y="142"/>
                      <a:pt x="1064" y="142"/>
                      <a:pt x="1064" y="142"/>
                    </a:cubicBezTo>
                    <a:cubicBezTo>
                      <a:pt x="1071" y="140"/>
                      <a:pt x="1071" y="140"/>
                      <a:pt x="1071" y="140"/>
                    </a:cubicBezTo>
                    <a:cubicBezTo>
                      <a:pt x="1073" y="137"/>
                      <a:pt x="1073" y="137"/>
                      <a:pt x="1073" y="137"/>
                    </a:cubicBezTo>
                    <a:cubicBezTo>
                      <a:pt x="1073" y="136"/>
                      <a:pt x="1074" y="136"/>
                      <a:pt x="1075" y="136"/>
                    </a:cubicBezTo>
                    <a:cubicBezTo>
                      <a:pt x="1075" y="136"/>
                      <a:pt x="1079" y="136"/>
                      <a:pt x="1079" y="136"/>
                    </a:cubicBezTo>
                    <a:cubicBezTo>
                      <a:pt x="1080" y="137"/>
                      <a:pt x="1080" y="137"/>
                      <a:pt x="1080" y="137"/>
                    </a:cubicBezTo>
                    <a:cubicBezTo>
                      <a:pt x="1081" y="137"/>
                      <a:pt x="1081" y="137"/>
                      <a:pt x="1081" y="137"/>
                    </a:cubicBezTo>
                    <a:cubicBezTo>
                      <a:pt x="1084" y="130"/>
                      <a:pt x="1084" y="130"/>
                      <a:pt x="1084" y="130"/>
                    </a:cubicBezTo>
                    <a:cubicBezTo>
                      <a:pt x="1084" y="130"/>
                      <a:pt x="1085" y="129"/>
                      <a:pt x="1086" y="129"/>
                    </a:cubicBezTo>
                    <a:cubicBezTo>
                      <a:pt x="1086" y="129"/>
                      <a:pt x="1086" y="129"/>
                      <a:pt x="1087" y="129"/>
                    </a:cubicBezTo>
                    <a:cubicBezTo>
                      <a:pt x="1095" y="133"/>
                      <a:pt x="1095" y="133"/>
                      <a:pt x="1095" y="133"/>
                    </a:cubicBezTo>
                    <a:cubicBezTo>
                      <a:pt x="1102" y="138"/>
                      <a:pt x="1102" y="138"/>
                      <a:pt x="1102" y="138"/>
                    </a:cubicBezTo>
                    <a:cubicBezTo>
                      <a:pt x="1103" y="138"/>
                      <a:pt x="1103" y="139"/>
                      <a:pt x="1103" y="140"/>
                    </a:cubicBezTo>
                    <a:cubicBezTo>
                      <a:pt x="1102" y="142"/>
                      <a:pt x="1102" y="142"/>
                      <a:pt x="1102" y="142"/>
                    </a:cubicBezTo>
                    <a:cubicBezTo>
                      <a:pt x="1105" y="142"/>
                      <a:pt x="1105" y="142"/>
                      <a:pt x="1105" y="142"/>
                    </a:cubicBezTo>
                    <a:cubicBezTo>
                      <a:pt x="1108" y="138"/>
                      <a:pt x="1108" y="138"/>
                      <a:pt x="1108" y="138"/>
                    </a:cubicBezTo>
                    <a:cubicBezTo>
                      <a:pt x="1108" y="137"/>
                      <a:pt x="1109" y="137"/>
                      <a:pt x="1109" y="137"/>
                    </a:cubicBezTo>
                    <a:cubicBezTo>
                      <a:pt x="1109" y="137"/>
                      <a:pt x="1109" y="137"/>
                      <a:pt x="1109" y="137"/>
                    </a:cubicBezTo>
                    <a:cubicBezTo>
                      <a:pt x="1110" y="137"/>
                      <a:pt x="1111" y="137"/>
                      <a:pt x="1111" y="138"/>
                    </a:cubicBezTo>
                    <a:cubicBezTo>
                      <a:pt x="1113" y="141"/>
                      <a:pt x="1113" y="141"/>
                      <a:pt x="1113" y="141"/>
                    </a:cubicBezTo>
                    <a:cubicBezTo>
                      <a:pt x="1114" y="142"/>
                      <a:pt x="1114" y="143"/>
                      <a:pt x="1113" y="144"/>
                    </a:cubicBezTo>
                    <a:cubicBezTo>
                      <a:pt x="1108" y="148"/>
                      <a:pt x="1108" y="148"/>
                      <a:pt x="1108" y="148"/>
                    </a:cubicBezTo>
                    <a:cubicBezTo>
                      <a:pt x="1111" y="153"/>
                      <a:pt x="1111" y="153"/>
                      <a:pt x="1111" y="153"/>
                    </a:cubicBezTo>
                    <a:cubicBezTo>
                      <a:pt x="1115" y="158"/>
                      <a:pt x="1115" y="158"/>
                      <a:pt x="1115" y="158"/>
                    </a:cubicBezTo>
                    <a:cubicBezTo>
                      <a:pt x="1116" y="159"/>
                      <a:pt x="1116" y="159"/>
                      <a:pt x="1115" y="160"/>
                    </a:cubicBezTo>
                    <a:cubicBezTo>
                      <a:pt x="1114" y="163"/>
                      <a:pt x="1114" y="163"/>
                      <a:pt x="1114" y="163"/>
                    </a:cubicBezTo>
                    <a:cubicBezTo>
                      <a:pt x="1118" y="166"/>
                      <a:pt x="1118" y="166"/>
                      <a:pt x="1118" y="166"/>
                    </a:cubicBezTo>
                    <a:cubicBezTo>
                      <a:pt x="1118" y="166"/>
                      <a:pt x="1118" y="166"/>
                      <a:pt x="1118" y="167"/>
                    </a:cubicBezTo>
                    <a:cubicBezTo>
                      <a:pt x="1120" y="172"/>
                      <a:pt x="1120" y="172"/>
                      <a:pt x="1120" y="172"/>
                    </a:cubicBezTo>
                    <a:cubicBezTo>
                      <a:pt x="1121" y="175"/>
                      <a:pt x="1121" y="175"/>
                      <a:pt x="1121" y="175"/>
                    </a:cubicBezTo>
                    <a:cubicBezTo>
                      <a:pt x="1130" y="190"/>
                      <a:pt x="1130" y="190"/>
                      <a:pt x="1130" y="190"/>
                    </a:cubicBezTo>
                    <a:cubicBezTo>
                      <a:pt x="1130" y="190"/>
                      <a:pt x="1130" y="191"/>
                      <a:pt x="1130" y="192"/>
                    </a:cubicBezTo>
                    <a:cubicBezTo>
                      <a:pt x="1126" y="198"/>
                      <a:pt x="1126" y="198"/>
                      <a:pt x="1126" y="198"/>
                    </a:cubicBezTo>
                    <a:cubicBezTo>
                      <a:pt x="1125" y="199"/>
                      <a:pt x="1125" y="199"/>
                      <a:pt x="1124" y="199"/>
                    </a:cubicBezTo>
                    <a:cubicBezTo>
                      <a:pt x="1121" y="199"/>
                      <a:pt x="1121" y="199"/>
                      <a:pt x="1121" y="199"/>
                    </a:cubicBezTo>
                    <a:cubicBezTo>
                      <a:pt x="1117" y="202"/>
                      <a:pt x="1117" y="202"/>
                      <a:pt x="1117" y="202"/>
                    </a:cubicBezTo>
                    <a:cubicBezTo>
                      <a:pt x="1116" y="204"/>
                      <a:pt x="1116" y="204"/>
                      <a:pt x="1116" y="204"/>
                    </a:cubicBezTo>
                    <a:cubicBezTo>
                      <a:pt x="1117" y="206"/>
                      <a:pt x="1117" y="206"/>
                      <a:pt x="1117" y="206"/>
                    </a:cubicBezTo>
                    <a:cubicBezTo>
                      <a:pt x="1118" y="205"/>
                      <a:pt x="1118" y="205"/>
                      <a:pt x="1118" y="205"/>
                    </a:cubicBezTo>
                    <a:cubicBezTo>
                      <a:pt x="1118" y="205"/>
                      <a:pt x="1119" y="205"/>
                      <a:pt x="1119" y="205"/>
                    </a:cubicBezTo>
                    <a:cubicBezTo>
                      <a:pt x="1119" y="205"/>
                      <a:pt x="1120" y="205"/>
                      <a:pt x="1120" y="205"/>
                    </a:cubicBezTo>
                    <a:cubicBezTo>
                      <a:pt x="1123" y="207"/>
                      <a:pt x="1123" y="207"/>
                      <a:pt x="1123" y="207"/>
                    </a:cubicBezTo>
                    <a:cubicBezTo>
                      <a:pt x="1124" y="207"/>
                      <a:pt x="1124" y="208"/>
                      <a:pt x="1124" y="209"/>
                    </a:cubicBezTo>
                    <a:cubicBezTo>
                      <a:pt x="1124" y="209"/>
                      <a:pt x="1124" y="209"/>
                      <a:pt x="1124" y="209"/>
                    </a:cubicBezTo>
                    <a:cubicBezTo>
                      <a:pt x="1126" y="210"/>
                      <a:pt x="1126" y="210"/>
                      <a:pt x="1126" y="210"/>
                    </a:cubicBezTo>
                    <a:cubicBezTo>
                      <a:pt x="1127" y="210"/>
                      <a:pt x="1128" y="210"/>
                      <a:pt x="1128" y="211"/>
                    </a:cubicBezTo>
                    <a:cubicBezTo>
                      <a:pt x="1129" y="216"/>
                      <a:pt x="1129" y="216"/>
                      <a:pt x="1129" y="216"/>
                    </a:cubicBezTo>
                    <a:cubicBezTo>
                      <a:pt x="1129" y="217"/>
                      <a:pt x="1129" y="217"/>
                      <a:pt x="1128" y="218"/>
                    </a:cubicBezTo>
                    <a:cubicBezTo>
                      <a:pt x="1124" y="221"/>
                      <a:pt x="1124" y="221"/>
                      <a:pt x="1124" y="221"/>
                    </a:cubicBezTo>
                    <a:cubicBezTo>
                      <a:pt x="1124" y="222"/>
                      <a:pt x="1124" y="222"/>
                      <a:pt x="1124" y="222"/>
                    </a:cubicBezTo>
                    <a:cubicBezTo>
                      <a:pt x="1132" y="227"/>
                      <a:pt x="1132" y="227"/>
                      <a:pt x="1132" y="227"/>
                    </a:cubicBezTo>
                    <a:cubicBezTo>
                      <a:pt x="1143" y="223"/>
                      <a:pt x="1143" y="223"/>
                      <a:pt x="1143" y="223"/>
                    </a:cubicBezTo>
                    <a:cubicBezTo>
                      <a:pt x="1143" y="222"/>
                      <a:pt x="1143" y="222"/>
                      <a:pt x="1143" y="222"/>
                    </a:cubicBezTo>
                    <a:cubicBezTo>
                      <a:pt x="1143" y="222"/>
                      <a:pt x="1144" y="222"/>
                      <a:pt x="1144" y="222"/>
                    </a:cubicBezTo>
                    <a:cubicBezTo>
                      <a:pt x="1149" y="224"/>
                      <a:pt x="1149" y="224"/>
                      <a:pt x="1149" y="224"/>
                    </a:cubicBezTo>
                    <a:cubicBezTo>
                      <a:pt x="1149" y="224"/>
                      <a:pt x="1159" y="223"/>
                      <a:pt x="1159" y="223"/>
                    </a:cubicBezTo>
                    <a:cubicBezTo>
                      <a:pt x="1160" y="223"/>
                      <a:pt x="1160" y="223"/>
                      <a:pt x="1160" y="223"/>
                    </a:cubicBezTo>
                    <a:cubicBezTo>
                      <a:pt x="1177" y="227"/>
                      <a:pt x="1177" y="227"/>
                      <a:pt x="1177" y="227"/>
                    </a:cubicBezTo>
                    <a:cubicBezTo>
                      <a:pt x="1177" y="228"/>
                      <a:pt x="1177" y="228"/>
                      <a:pt x="1178" y="228"/>
                    </a:cubicBezTo>
                    <a:cubicBezTo>
                      <a:pt x="1184" y="236"/>
                      <a:pt x="1184" y="236"/>
                      <a:pt x="1184" y="236"/>
                    </a:cubicBezTo>
                    <a:cubicBezTo>
                      <a:pt x="1201" y="232"/>
                      <a:pt x="1201" y="232"/>
                      <a:pt x="1201" y="232"/>
                    </a:cubicBezTo>
                    <a:cubicBezTo>
                      <a:pt x="1201" y="232"/>
                      <a:pt x="1201" y="232"/>
                      <a:pt x="1202" y="232"/>
                    </a:cubicBezTo>
                    <a:cubicBezTo>
                      <a:pt x="1202" y="232"/>
                      <a:pt x="1202" y="232"/>
                      <a:pt x="1203" y="232"/>
                    </a:cubicBezTo>
                    <a:cubicBezTo>
                      <a:pt x="1203" y="233"/>
                      <a:pt x="1204" y="233"/>
                      <a:pt x="1204" y="234"/>
                    </a:cubicBezTo>
                    <a:cubicBezTo>
                      <a:pt x="1204" y="239"/>
                      <a:pt x="1204" y="239"/>
                      <a:pt x="1204" y="239"/>
                    </a:cubicBezTo>
                    <a:cubicBezTo>
                      <a:pt x="1209" y="241"/>
                      <a:pt x="1209" y="241"/>
                      <a:pt x="1209" y="241"/>
                    </a:cubicBezTo>
                    <a:cubicBezTo>
                      <a:pt x="1209" y="241"/>
                      <a:pt x="1209" y="241"/>
                      <a:pt x="1210" y="241"/>
                    </a:cubicBezTo>
                    <a:cubicBezTo>
                      <a:pt x="1214" y="247"/>
                      <a:pt x="1214" y="247"/>
                      <a:pt x="1214" y="247"/>
                    </a:cubicBezTo>
                    <a:cubicBezTo>
                      <a:pt x="1214" y="248"/>
                      <a:pt x="1214" y="248"/>
                      <a:pt x="1214" y="248"/>
                    </a:cubicBezTo>
                    <a:cubicBezTo>
                      <a:pt x="1215" y="251"/>
                      <a:pt x="1215" y="251"/>
                      <a:pt x="1215" y="251"/>
                    </a:cubicBezTo>
                    <a:cubicBezTo>
                      <a:pt x="1215" y="252"/>
                      <a:pt x="1214" y="253"/>
                      <a:pt x="1213" y="254"/>
                    </a:cubicBezTo>
                    <a:cubicBezTo>
                      <a:pt x="1210" y="255"/>
                      <a:pt x="1210" y="255"/>
                      <a:pt x="1210" y="255"/>
                    </a:cubicBezTo>
                    <a:cubicBezTo>
                      <a:pt x="1209" y="266"/>
                      <a:pt x="1209" y="266"/>
                      <a:pt x="1209" y="266"/>
                    </a:cubicBezTo>
                    <a:cubicBezTo>
                      <a:pt x="1224" y="269"/>
                      <a:pt x="1224" y="269"/>
                      <a:pt x="1224" y="269"/>
                    </a:cubicBezTo>
                    <a:cubicBezTo>
                      <a:pt x="1225" y="269"/>
                      <a:pt x="1226" y="270"/>
                      <a:pt x="1226" y="271"/>
                    </a:cubicBezTo>
                    <a:cubicBezTo>
                      <a:pt x="1222" y="298"/>
                      <a:pt x="1222" y="298"/>
                      <a:pt x="1222" y="298"/>
                    </a:cubicBezTo>
                    <a:cubicBezTo>
                      <a:pt x="1222" y="299"/>
                      <a:pt x="1222" y="299"/>
                      <a:pt x="1222" y="299"/>
                    </a:cubicBezTo>
                    <a:cubicBezTo>
                      <a:pt x="1217" y="303"/>
                      <a:pt x="1217" y="303"/>
                      <a:pt x="1217" y="303"/>
                    </a:cubicBezTo>
                    <a:cubicBezTo>
                      <a:pt x="1215" y="320"/>
                      <a:pt x="1215" y="320"/>
                      <a:pt x="1215" y="320"/>
                    </a:cubicBezTo>
                    <a:cubicBezTo>
                      <a:pt x="1212" y="333"/>
                      <a:pt x="1212" y="333"/>
                      <a:pt x="1212" y="333"/>
                    </a:cubicBezTo>
                    <a:cubicBezTo>
                      <a:pt x="1212" y="334"/>
                      <a:pt x="1211" y="335"/>
                      <a:pt x="1211" y="335"/>
                    </a:cubicBezTo>
                    <a:cubicBezTo>
                      <a:pt x="1205" y="335"/>
                      <a:pt x="1205" y="335"/>
                      <a:pt x="1205" y="335"/>
                    </a:cubicBezTo>
                    <a:cubicBezTo>
                      <a:pt x="1209" y="336"/>
                      <a:pt x="1209" y="336"/>
                      <a:pt x="1209" y="336"/>
                    </a:cubicBezTo>
                    <a:cubicBezTo>
                      <a:pt x="1210" y="336"/>
                      <a:pt x="1211" y="337"/>
                      <a:pt x="1211" y="338"/>
                    </a:cubicBezTo>
                    <a:cubicBezTo>
                      <a:pt x="1210" y="342"/>
                      <a:pt x="1210" y="342"/>
                      <a:pt x="1210" y="342"/>
                    </a:cubicBezTo>
                    <a:cubicBezTo>
                      <a:pt x="1210" y="342"/>
                      <a:pt x="1212" y="342"/>
                      <a:pt x="1212" y="342"/>
                    </a:cubicBezTo>
                    <a:cubicBezTo>
                      <a:pt x="1212" y="342"/>
                      <a:pt x="1213" y="342"/>
                      <a:pt x="1213" y="342"/>
                    </a:cubicBezTo>
                    <a:cubicBezTo>
                      <a:pt x="1219" y="348"/>
                      <a:pt x="1219" y="348"/>
                      <a:pt x="1219" y="348"/>
                    </a:cubicBezTo>
                    <a:cubicBezTo>
                      <a:pt x="1219" y="348"/>
                      <a:pt x="1219" y="349"/>
                      <a:pt x="1219" y="349"/>
                    </a:cubicBezTo>
                    <a:cubicBezTo>
                      <a:pt x="1219" y="359"/>
                      <a:pt x="1219" y="359"/>
                      <a:pt x="1219" y="359"/>
                    </a:cubicBezTo>
                    <a:cubicBezTo>
                      <a:pt x="1219" y="359"/>
                      <a:pt x="1219" y="360"/>
                      <a:pt x="1218" y="360"/>
                    </a:cubicBezTo>
                    <a:cubicBezTo>
                      <a:pt x="1218" y="360"/>
                      <a:pt x="1218" y="360"/>
                      <a:pt x="1217" y="360"/>
                    </a:cubicBezTo>
                    <a:cubicBezTo>
                      <a:pt x="1217" y="360"/>
                      <a:pt x="1217" y="360"/>
                      <a:pt x="1217" y="360"/>
                    </a:cubicBezTo>
                    <a:cubicBezTo>
                      <a:pt x="1214" y="360"/>
                      <a:pt x="1212" y="360"/>
                      <a:pt x="1209" y="359"/>
                    </a:cubicBezTo>
                    <a:cubicBezTo>
                      <a:pt x="1208" y="360"/>
                      <a:pt x="1206" y="362"/>
                      <a:pt x="1207" y="365"/>
                    </a:cubicBezTo>
                    <a:cubicBezTo>
                      <a:pt x="1207" y="365"/>
                      <a:pt x="1208" y="365"/>
                      <a:pt x="1208" y="365"/>
                    </a:cubicBezTo>
                    <a:cubicBezTo>
                      <a:pt x="1209" y="365"/>
                      <a:pt x="1209" y="365"/>
                      <a:pt x="1209" y="365"/>
                    </a:cubicBezTo>
                    <a:cubicBezTo>
                      <a:pt x="1218" y="366"/>
                      <a:pt x="1227" y="367"/>
                      <a:pt x="1237" y="367"/>
                    </a:cubicBezTo>
                    <a:cubicBezTo>
                      <a:pt x="1240" y="368"/>
                      <a:pt x="1242" y="369"/>
                      <a:pt x="1244" y="371"/>
                    </a:cubicBezTo>
                    <a:cubicBezTo>
                      <a:pt x="1244" y="371"/>
                      <a:pt x="1244" y="371"/>
                      <a:pt x="1245" y="372"/>
                    </a:cubicBezTo>
                    <a:cubicBezTo>
                      <a:pt x="1246" y="373"/>
                      <a:pt x="1246" y="373"/>
                      <a:pt x="1246" y="374"/>
                    </a:cubicBezTo>
                    <a:cubicBezTo>
                      <a:pt x="1246" y="375"/>
                      <a:pt x="1245" y="376"/>
                      <a:pt x="1244" y="377"/>
                    </a:cubicBezTo>
                    <a:cubicBezTo>
                      <a:pt x="1244" y="377"/>
                      <a:pt x="1244" y="377"/>
                      <a:pt x="1244" y="377"/>
                    </a:cubicBezTo>
                    <a:cubicBezTo>
                      <a:pt x="1244" y="377"/>
                      <a:pt x="1244" y="377"/>
                      <a:pt x="1244" y="377"/>
                    </a:cubicBezTo>
                    <a:cubicBezTo>
                      <a:pt x="1247" y="381"/>
                      <a:pt x="1245" y="385"/>
                      <a:pt x="1243" y="387"/>
                    </a:cubicBezTo>
                    <a:cubicBezTo>
                      <a:pt x="1243" y="387"/>
                      <a:pt x="1243" y="387"/>
                      <a:pt x="1242" y="388"/>
                    </a:cubicBezTo>
                    <a:cubicBezTo>
                      <a:pt x="1236" y="397"/>
                      <a:pt x="1227" y="403"/>
                      <a:pt x="1217" y="404"/>
                    </a:cubicBezTo>
                    <a:cubicBezTo>
                      <a:pt x="1214" y="404"/>
                      <a:pt x="1213" y="405"/>
                      <a:pt x="1213" y="405"/>
                    </a:cubicBezTo>
                    <a:cubicBezTo>
                      <a:pt x="1214" y="410"/>
                      <a:pt x="1211" y="411"/>
                      <a:pt x="1209" y="412"/>
                    </a:cubicBezTo>
                    <a:cubicBezTo>
                      <a:pt x="1208" y="413"/>
                      <a:pt x="1208" y="413"/>
                      <a:pt x="1208" y="413"/>
                    </a:cubicBezTo>
                    <a:cubicBezTo>
                      <a:pt x="1206" y="413"/>
                      <a:pt x="1206" y="414"/>
                      <a:pt x="1206" y="415"/>
                    </a:cubicBezTo>
                    <a:cubicBezTo>
                      <a:pt x="1206" y="416"/>
                      <a:pt x="1206" y="418"/>
                      <a:pt x="1204" y="419"/>
                    </a:cubicBezTo>
                    <a:cubicBezTo>
                      <a:pt x="1202" y="420"/>
                      <a:pt x="1202" y="422"/>
                      <a:pt x="1202" y="425"/>
                    </a:cubicBezTo>
                    <a:cubicBezTo>
                      <a:pt x="1202" y="426"/>
                      <a:pt x="1202" y="427"/>
                      <a:pt x="1202" y="427"/>
                    </a:cubicBezTo>
                    <a:cubicBezTo>
                      <a:pt x="1202" y="429"/>
                      <a:pt x="1201" y="431"/>
                      <a:pt x="1199" y="432"/>
                    </a:cubicBezTo>
                    <a:cubicBezTo>
                      <a:pt x="1198" y="434"/>
                      <a:pt x="1196" y="435"/>
                      <a:pt x="1194" y="436"/>
                    </a:cubicBezTo>
                    <a:cubicBezTo>
                      <a:pt x="1191" y="438"/>
                      <a:pt x="1188" y="440"/>
                      <a:pt x="1185" y="443"/>
                    </a:cubicBezTo>
                    <a:cubicBezTo>
                      <a:pt x="1184" y="444"/>
                      <a:pt x="1183" y="445"/>
                      <a:pt x="1181" y="445"/>
                    </a:cubicBezTo>
                    <a:cubicBezTo>
                      <a:pt x="1181" y="445"/>
                      <a:pt x="1180" y="445"/>
                      <a:pt x="1180" y="445"/>
                    </a:cubicBezTo>
                    <a:cubicBezTo>
                      <a:pt x="1177" y="444"/>
                      <a:pt x="1177" y="442"/>
                      <a:pt x="1176" y="441"/>
                    </a:cubicBezTo>
                    <a:cubicBezTo>
                      <a:pt x="1176" y="439"/>
                      <a:pt x="1176" y="439"/>
                      <a:pt x="1176" y="439"/>
                    </a:cubicBezTo>
                    <a:cubicBezTo>
                      <a:pt x="1176" y="439"/>
                      <a:pt x="1176" y="438"/>
                      <a:pt x="1176" y="438"/>
                    </a:cubicBezTo>
                    <a:cubicBezTo>
                      <a:pt x="1175" y="437"/>
                      <a:pt x="1174" y="435"/>
                      <a:pt x="1175" y="433"/>
                    </a:cubicBezTo>
                    <a:cubicBezTo>
                      <a:pt x="1176" y="431"/>
                      <a:pt x="1178" y="430"/>
                      <a:pt x="1180" y="429"/>
                    </a:cubicBezTo>
                    <a:cubicBezTo>
                      <a:pt x="1185" y="428"/>
                      <a:pt x="1189" y="422"/>
                      <a:pt x="1189" y="416"/>
                    </a:cubicBezTo>
                    <a:cubicBezTo>
                      <a:pt x="1188" y="415"/>
                      <a:pt x="1188" y="415"/>
                      <a:pt x="1188" y="414"/>
                    </a:cubicBezTo>
                    <a:cubicBezTo>
                      <a:pt x="1188" y="414"/>
                      <a:pt x="1188" y="414"/>
                      <a:pt x="1188" y="414"/>
                    </a:cubicBezTo>
                    <a:cubicBezTo>
                      <a:pt x="1188" y="414"/>
                      <a:pt x="1188" y="414"/>
                      <a:pt x="1188" y="414"/>
                    </a:cubicBezTo>
                    <a:cubicBezTo>
                      <a:pt x="1185" y="414"/>
                      <a:pt x="1182" y="414"/>
                      <a:pt x="1180" y="414"/>
                    </a:cubicBezTo>
                    <a:cubicBezTo>
                      <a:pt x="1176" y="414"/>
                      <a:pt x="1176" y="414"/>
                      <a:pt x="1176" y="414"/>
                    </a:cubicBezTo>
                    <a:cubicBezTo>
                      <a:pt x="1175" y="414"/>
                      <a:pt x="1175" y="414"/>
                      <a:pt x="1175" y="414"/>
                    </a:cubicBezTo>
                    <a:cubicBezTo>
                      <a:pt x="1175" y="414"/>
                      <a:pt x="1175" y="414"/>
                      <a:pt x="1175" y="414"/>
                    </a:cubicBezTo>
                    <a:cubicBezTo>
                      <a:pt x="1174" y="416"/>
                      <a:pt x="1172" y="417"/>
                      <a:pt x="1171" y="418"/>
                    </a:cubicBezTo>
                    <a:cubicBezTo>
                      <a:pt x="1170" y="418"/>
                      <a:pt x="1170" y="418"/>
                      <a:pt x="1170" y="418"/>
                    </a:cubicBezTo>
                    <a:cubicBezTo>
                      <a:pt x="1168" y="419"/>
                      <a:pt x="1167" y="420"/>
                      <a:pt x="1167" y="421"/>
                    </a:cubicBezTo>
                    <a:cubicBezTo>
                      <a:pt x="1167" y="422"/>
                      <a:pt x="1168" y="424"/>
                      <a:pt x="1169" y="425"/>
                    </a:cubicBezTo>
                    <a:cubicBezTo>
                      <a:pt x="1169" y="426"/>
                      <a:pt x="1170" y="427"/>
                      <a:pt x="1170" y="427"/>
                    </a:cubicBezTo>
                    <a:cubicBezTo>
                      <a:pt x="1169" y="428"/>
                      <a:pt x="1169" y="428"/>
                      <a:pt x="1169" y="429"/>
                    </a:cubicBezTo>
                    <a:cubicBezTo>
                      <a:pt x="1167" y="429"/>
                      <a:pt x="1167" y="430"/>
                      <a:pt x="1166" y="432"/>
                    </a:cubicBezTo>
                    <a:cubicBezTo>
                      <a:pt x="1166" y="433"/>
                      <a:pt x="1166" y="433"/>
                      <a:pt x="1166" y="433"/>
                    </a:cubicBezTo>
                    <a:cubicBezTo>
                      <a:pt x="1166" y="433"/>
                      <a:pt x="1165" y="435"/>
                      <a:pt x="1164" y="436"/>
                    </a:cubicBezTo>
                    <a:cubicBezTo>
                      <a:pt x="1160" y="438"/>
                      <a:pt x="1158" y="440"/>
                      <a:pt x="1156" y="444"/>
                    </a:cubicBezTo>
                    <a:cubicBezTo>
                      <a:pt x="1155" y="446"/>
                      <a:pt x="1154" y="446"/>
                      <a:pt x="1153" y="446"/>
                    </a:cubicBezTo>
                    <a:cubicBezTo>
                      <a:pt x="1153" y="446"/>
                      <a:pt x="1152" y="446"/>
                      <a:pt x="1152" y="446"/>
                    </a:cubicBezTo>
                    <a:cubicBezTo>
                      <a:pt x="1151" y="446"/>
                      <a:pt x="1149" y="445"/>
                      <a:pt x="1148" y="445"/>
                    </a:cubicBezTo>
                    <a:cubicBezTo>
                      <a:pt x="1144" y="444"/>
                      <a:pt x="1141" y="443"/>
                      <a:pt x="1138" y="440"/>
                    </a:cubicBezTo>
                    <a:cubicBezTo>
                      <a:pt x="1136" y="437"/>
                      <a:pt x="1134" y="436"/>
                      <a:pt x="1130" y="435"/>
                    </a:cubicBezTo>
                    <a:cubicBezTo>
                      <a:pt x="1127" y="434"/>
                      <a:pt x="1126" y="433"/>
                      <a:pt x="1126" y="431"/>
                    </a:cubicBezTo>
                    <a:cubicBezTo>
                      <a:pt x="1126" y="430"/>
                      <a:pt x="1126" y="428"/>
                      <a:pt x="1128" y="426"/>
                    </a:cubicBezTo>
                    <a:cubicBezTo>
                      <a:pt x="1132" y="423"/>
                      <a:pt x="1135" y="420"/>
                      <a:pt x="1139" y="417"/>
                    </a:cubicBezTo>
                    <a:cubicBezTo>
                      <a:pt x="1142" y="415"/>
                      <a:pt x="1143" y="411"/>
                      <a:pt x="1142" y="409"/>
                    </a:cubicBezTo>
                    <a:cubicBezTo>
                      <a:pt x="1139" y="404"/>
                      <a:pt x="1136" y="400"/>
                      <a:pt x="1134" y="397"/>
                    </a:cubicBezTo>
                    <a:cubicBezTo>
                      <a:pt x="1132" y="395"/>
                      <a:pt x="1131" y="394"/>
                      <a:pt x="1129" y="394"/>
                    </a:cubicBezTo>
                    <a:cubicBezTo>
                      <a:pt x="1129" y="394"/>
                      <a:pt x="1128" y="394"/>
                      <a:pt x="1128" y="394"/>
                    </a:cubicBezTo>
                    <a:cubicBezTo>
                      <a:pt x="1127" y="394"/>
                      <a:pt x="1127" y="394"/>
                      <a:pt x="1127" y="394"/>
                    </a:cubicBezTo>
                    <a:cubicBezTo>
                      <a:pt x="1123" y="396"/>
                      <a:pt x="1120" y="397"/>
                      <a:pt x="1117" y="400"/>
                    </a:cubicBezTo>
                    <a:cubicBezTo>
                      <a:pt x="1115" y="403"/>
                      <a:pt x="1113" y="403"/>
                      <a:pt x="1111" y="403"/>
                    </a:cubicBezTo>
                    <a:cubicBezTo>
                      <a:pt x="1109" y="403"/>
                      <a:pt x="1107" y="402"/>
                      <a:pt x="1105" y="400"/>
                    </a:cubicBezTo>
                    <a:cubicBezTo>
                      <a:pt x="1104" y="399"/>
                      <a:pt x="1103" y="399"/>
                      <a:pt x="1101" y="399"/>
                    </a:cubicBezTo>
                    <a:cubicBezTo>
                      <a:pt x="1100" y="399"/>
                      <a:pt x="1099" y="399"/>
                      <a:pt x="1098" y="400"/>
                    </a:cubicBezTo>
                    <a:cubicBezTo>
                      <a:pt x="1097" y="402"/>
                      <a:pt x="1096" y="403"/>
                      <a:pt x="1093" y="403"/>
                    </a:cubicBezTo>
                    <a:cubicBezTo>
                      <a:pt x="1090" y="404"/>
                      <a:pt x="1090" y="404"/>
                      <a:pt x="1090" y="406"/>
                    </a:cubicBezTo>
                    <a:cubicBezTo>
                      <a:pt x="1090" y="408"/>
                      <a:pt x="1088" y="410"/>
                      <a:pt x="1085" y="410"/>
                    </a:cubicBezTo>
                    <a:cubicBezTo>
                      <a:pt x="1084" y="410"/>
                      <a:pt x="1083" y="410"/>
                      <a:pt x="1082" y="410"/>
                    </a:cubicBezTo>
                    <a:cubicBezTo>
                      <a:pt x="1081" y="410"/>
                      <a:pt x="1080" y="410"/>
                      <a:pt x="1079" y="410"/>
                    </a:cubicBezTo>
                    <a:cubicBezTo>
                      <a:pt x="1079" y="410"/>
                      <a:pt x="1079" y="410"/>
                      <a:pt x="1078" y="410"/>
                    </a:cubicBezTo>
                    <a:cubicBezTo>
                      <a:pt x="1078" y="411"/>
                      <a:pt x="1078" y="412"/>
                      <a:pt x="1078" y="413"/>
                    </a:cubicBezTo>
                    <a:cubicBezTo>
                      <a:pt x="1078" y="416"/>
                      <a:pt x="1078" y="417"/>
                      <a:pt x="1079" y="418"/>
                    </a:cubicBezTo>
                    <a:cubicBezTo>
                      <a:pt x="1080" y="420"/>
                      <a:pt x="1081" y="422"/>
                      <a:pt x="1081" y="424"/>
                    </a:cubicBezTo>
                    <a:cubicBezTo>
                      <a:pt x="1081" y="425"/>
                      <a:pt x="1081" y="425"/>
                      <a:pt x="1081" y="426"/>
                    </a:cubicBezTo>
                    <a:cubicBezTo>
                      <a:pt x="1081" y="427"/>
                      <a:pt x="1081" y="428"/>
                      <a:pt x="1080" y="429"/>
                    </a:cubicBezTo>
                    <a:cubicBezTo>
                      <a:pt x="1080" y="430"/>
                      <a:pt x="1079" y="430"/>
                      <a:pt x="1078" y="430"/>
                    </a:cubicBezTo>
                    <a:cubicBezTo>
                      <a:pt x="1078" y="430"/>
                      <a:pt x="1078" y="430"/>
                      <a:pt x="1078" y="430"/>
                    </a:cubicBezTo>
                    <a:cubicBezTo>
                      <a:pt x="1077" y="430"/>
                      <a:pt x="1077" y="430"/>
                      <a:pt x="1076" y="432"/>
                    </a:cubicBezTo>
                    <a:cubicBezTo>
                      <a:pt x="1076" y="433"/>
                      <a:pt x="1076" y="433"/>
                      <a:pt x="1075" y="433"/>
                    </a:cubicBezTo>
                    <a:cubicBezTo>
                      <a:pt x="1075" y="434"/>
                      <a:pt x="1075" y="435"/>
                      <a:pt x="1074" y="436"/>
                    </a:cubicBezTo>
                    <a:cubicBezTo>
                      <a:pt x="1073" y="440"/>
                      <a:pt x="1071" y="445"/>
                      <a:pt x="1064" y="445"/>
                    </a:cubicBezTo>
                    <a:cubicBezTo>
                      <a:pt x="1063" y="447"/>
                      <a:pt x="1062" y="448"/>
                      <a:pt x="1060" y="448"/>
                    </a:cubicBezTo>
                    <a:cubicBezTo>
                      <a:pt x="1059" y="448"/>
                      <a:pt x="1058" y="448"/>
                      <a:pt x="1058" y="448"/>
                    </a:cubicBezTo>
                    <a:cubicBezTo>
                      <a:pt x="1057" y="448"/>
                      <a:pt x="1057" y="448"/>
                      <a:pt x="1057" y="448"/>
                    </a:cubicBezTo>
                    <a:cubicBezTo>
                      <a:pt x="1057" y="447"/>
                      <a:pt x="1057" y="447"/>
                      <a:pt x="1056" y="447"/>
                    </a:cubicBezTo>
                    <a:cubicBezTo>
                      <a:pt x="1056" y="447"/>
                      <a:pt x="1056" y="447"/>
                      <a:pt x="1056" y="447"/>
                    </a:cubicBezTo>
                    <a:cubicBezTo>
                      <a:pt x="1055" y="447"/>
                      <a:pt x="1055" y="447"/>
                      <a:pt x="1055" y="447"/>
                    </a:cubicBezTo>
                    <a:cubicBezTo>
                      <a:pt x="1050" y="446"/>
                      <a:pt x="1043" y="445"/>
                      <a:pt x="1044" y="435"/>
                    </a:cubicBezTo>
                    <a:cubicBezTo>
                      <a:pt x="1044" y="435"/>
                      <a:pt x="1043" y="435"/>
                      <a:pt x="1043" y="435"/>
                    </a:cubicBezTo>
                    <a:cubicBezTo>
                      <a:pt x="1041" y="434"/>
                      <a:pt x="1040" y="434"/>
                      <a:pt x="1038" y="434"/>
                    </a:cubicBezTo>
                    <a:cubicBezTo>
                      <a:pt x="1037" y="434"/>
                      <a:pt x="1036" y="434"/>
                      <a:pt x="1036" y="434"/>
                    </a:cubicBezTo>
                    <a:cubicBezTo>
                      <a:pt x="1035" y="434"/>
                      <a:pt x="1035" y="434"/>
                      <a:pt x="1035" y="434"/>
                    </a:cubicBezTo>
                    <a:cubicBezTo>
                      <a:pt x="1035" y="436"/>
                      <a:pt x="1034" y="437"/>
                      <a:pt x="1034" y="439"/>
                    </a:cubicBezTo>
                    <a:cubicBezTo>
                      <a:pt x="1033" y="443"/>
                      <a:pt x="1032" y="447"/>
                      <a:pt x="1032" y="451"/>
                    </a:cubicBezTo>
                    <a:cubicBezTo>
                      <a:pt x="1032" y="451"/>
                      <a:pt x="1032" y="451"/>
                      <a:pt x="1032" y="451"/>
                    </a:cubicBezTo>
                    <a:cubicBezTo>
                      <a:pt x="1035" y="455"/>
                      <a:pt x="1034" y="459"/>
                      <a:pt x="1033" y="463"/>
                    </a:cubicBezTo>
                    <a:cubicBezTo>
                      <a:pt x="1033" y="465"/>
                      <a:pt x="1033" y="465"/>
                      <a:pt x="1033" y="465"/>
                    </a:cubicBezTo>
                    <a:cubicBezTo>
                      <a:pt x="1032" y="467"/>
                      <a:pt x="1032" y="470"/>
                      <a:pt x="1032" y="472"/>
                    </a:cubicBezTo>
                    <a:cubicBezTo>
                      <a:pt x="1032" y="475"/>
                      <a:pt x="1030" y="477"/>
                      <a:pt x="1029" y="478"/>
                    </a:cubicBezTo>
                    <a:cubicBezTo>
                      <a:pt x="1028" y="479"/>
                      <a:pt x="1027" y="480"/>
                      <a:pt x="1026" y="480"/>
                    </a:cubicBezTo>
                    <a:cubicBezTo>
                      <a:pt x="1025" y="480"/>
                      <a:pt x="1024" y="480"/>
                      <a:pt x="1023" y="477"/>
                    </a:cubicBezTo>
                    <a:cubicBezTo>
                      <a:pt x="1022" y="475"/>
                      <a:pt x="1021" y="474"/>
                      <a:pt x="1017" y="473"/>
                    </a:cubicBezTo>
                    <a:cubicBezTo>
                      <a:pt x="1017" y="473"/>
                      <a:pt x="1017" y="473"/>
                      <a:pt x="1016" y="473"/>
                    </a:cubicBezTo>
                    <a:cubicBezTo>
                      <a:pt x="1015" y="473"/>
                      <a:pt x="1014" y="474"/>
                      <a:pt x="1014" y="474"/>
                    </a:cubicBezTo>
                    <a:cubicBezTo>
                      <a:pt x="1013" y="475"/>
                      <a:pt x="1013" y="477"/>
                      <a:pt x="1014" y="478"/>
                    </a:cubicBezTo>
                    <a:cubicBezTo>
                      <a:pt x="1017" y="482"/>
                      <a:pt x="1016" y="485"/>
                      <a:pt x="1014" y="487"/>
                    </a:cubicBezTo>
                    <a:cubicBezTo>
                      <a:pt x="1013" y="488"/>
                      <a:pt x="1012" y="489"/>
                      <a:pt x="1010" y="489"/>
                    </a:cubicBezTo>
                    <a:cubicBezTo>
                      <a:pt x="1009" y="489"/>
                      <a:pt x="1007" y="488"/>
                      <a:pt x="1005" y="486"/>
                    </a:cubicBezTo>
                    <a:cubicBezTo>
                      <a:pt x="1002" y="483"/>
                      <a:pt x="1000" y="481"/>
                      <a:pt x="996" y="481"/>
                    </a:cubicBezTo>
                    <a:cubicBezTo>
                      <a:pt x="995" y="481"/>
                      <a:pt x="994" y="480"/>
                      <a:pt x="993" y="479"/>
                    </a:cubicBezTo>
                    <a:cubicBezTo>
                      <a:pt x="992" y="479"/>
                      <a:pt x="992" y="478"/>
                      <a:pt x="992" y="477"/>
                    </a:cubicBezTo>
                    <a:cubicBezTo>
                      <a:pt x="992" y="475"/>
                      <a:pt x="992" y="474"/>
                      <a:pt x="990" y="473"/>
                    </a:cubicBezTo>
                    <a:cubicBezTo>
                      <a:pt x="990" y="472"/>
                      <a:pt x="990" y="472"/>
                      <a:pt x="989" y="471"/>
                    </a:cubicBezTo>
                    <a:cubicBezTo>
                      <a:pt x="987" y="468"/>
                      <a:pt x="984" y="464"/>
                      <a:pt x="985" y="459"/>
                    </a:cubicBezTo>
                    <a:cubicBezTo>
                      <a:pt x="985" y="459"/>
                      <a:pt x="985" y="459"/>
                      <a:pt x="985" y="459"/>
                    </a:cubicBezTo>
                    <a:cubicBezTo>
                      <a:pt x="983" y="461"/>
                      <a:pt x="981" y="461"/>
                      <a:pt x="979" y="461"/>
                    </a:cubicBezTo>
                    <a:cubicBezTo>
                      <a:pt x="977" y="461"/>
                      <a:pt x="977" y="461"/>
                      <a:pt x="977" y="461"/>
                    </a:cubicBezTo>
                    <a:cubicBezTo>
                      <a:pt x="973" y="461"/>
                      <a:pt x="973" y="461"/>
                      <a:pt x="973" y="461"/>
                    </a:cubicBezTo>
                    <a:cubicBezTo>
                      <a:pt x="972" y="461"/>
                      <a:pt x="970" y="461"/>
                      <a:pt x="970" y="461"/>
                    </a:cubicBezTo>
                    <a:cubicBezTo>
                      <a:pt x="970" y="461"/>
                      <a:pt x="970" y="463"/>
                      <a:pt x="970" y="464"/>
                    </a:cubicBezTo>
                    <a:cubicBezTo>
                      <a:pt x="970" y="465"/>
                      <a:pt x="970" y="467"/>
                      <a:pt x="970" y="468"/>
                    </a:cubicBezTo>
                    <a:cubicBezTo>
                      <a:pt x="970" y="473"/>
                      <a:pt x="968" y="475"/>
                      <a:pt x="962" y="476"/>
                    </a:cubicBezTo>
                    <a:cubicBezTo>
                      <a:pt x="962" y="476"/>
                      <a:pt x="962" y="476"/>
                      <a:pt x="962" y="476"/>
                    </a:cubicBezTo>
                    <a:cubicBezTo>
                      <a:pt x="961" y="476"/>
                      <a:pt x="961" y="476"/>
                      <a:pt x="960" y="475"/>
                    </a:cubicBezTo>
                    <a:cubicBezTo>
                      <a:pt x="960" y="474"/>
                      <a:pt x="960" y="474"/>
                      <a:pt x="960" y="474"/>
                    </a:cubicBezTo>
                    <a:cubicBezTo>
                      <a:pt x="960" y="473"/>
                      <a:pt x="959" y="472"/>
                      <a:pt x="959" y="471"/>
                    </a:cubicBezTo>
                    <a:cubicBezTo>
                      <a:pt x="959" y="470"/>
                      <a:pt x="959" y="470"/>
                      <a:pt x="957" y="470"/>
                    </a:cubicBezTo>
                    <a:cubicBezTo>
                      <a:pt x="957" y="470"/>
                      <a:pt x="956" y="470"/>
                      <a:pt x="955" y="470"/>
                    </a:cubicBezTo>
                    <a:cubicBezTo>
                      <a:pt x="955" y="472"/>
                      <a:pt x="955" y="473"/>
                      <a:pt x="954" y="475"/>
                    </a:cubicBezTo>
                    <a:cubicBezTo>
                      <a:pt x="954" y="476"/>
                      <a:pt x="953" y="477"/>
                      <a:pt x="953" y="478"/>
                    </a:cubicBezTo>
                    <a:cubicBezTo>
                      <a:pt x="954" y="481"/>
                      <a:pt x="951" y="483"/>
                      <a:pt x="950" y="484"/>
                    </a:cubicBezTo>
                    <a:cubicBezTo>
                      <a:pt x="948" y="484"/>
                      <a:pt x="948" y="484"/>
                      <a:pt x="947" y="484"/>
                    </a:cubicBezTo>
                    <a:cubicBezTo>
                      <a:pt x="946" y="484"/>
                      <a:pt x="945" y="484"/>
                      <a:pt x="945" y="481"/>
                    </a:cubicBezTo>
                    <a:cubicBezTo>
                      <a:pt x="945" y="481"/>
                      <a:pt x="944" y="481"/>
                      <a:pt x="944" y="481"/>
                    </a:cubicBezTo>
                    <a:cubicBezTo>
                      <a:pt x="940" y="481"/>
                      <a:pt x="940" y="481"/>
                      <a:pt x="940" y="481"/>
                    </a:cubicBezTo>
                    <a:cubicBezTo>
                      <a:pt x="938" y="481"/>
                      <a:pt x="938" y="481"/>
                      <a:pt x="937" y="484"/>
                    </a:cubicBezTo>
                    <a:cubicBezTo>
                      <a:pt x="936" y="486"/>
                      <a:pt x="936" y="486"/>
                      <a:pt x="936" y="486"/>
                    </a:cubicBezTo>
                    <a:cubicBezTo>
                      <a:pt x="936" y="487"/>
                      <a:pt x="936" y="487"/>
                      <a:pt x="935" y="488"/>
                    </a:cubicBezTo>
                    <a:cubicBezTo>
                      <a:pt x="935" y="489"/>
                      <a:pt x="935" y="490"/>
                      <a:pt x="935" y="490"/>
                    </a:cubicBezTo>
                    <a:cubicBezTo>
                      <a:pt x="936" y="491"/>
                      <a:pt x="937" y="492"/>
                      <a:pt x="937" y="493"/>
                    </a:cubicBezTo>
                    <a:cubicBezTo>
                      <a:pt x="937" y="495"/>
                      <a:pt x="935" y="496"/>
                      <a:pt x="934" y="497"/>
                    </a:cubicBezTo>
                    <a:cubicBezTo>
                      <a:pt x="933" y="498"/>
                      <a:pt x="931" y="500"/>
                      <a:pt x="932" y="502"/>
                    </a:cubicBezTo>
                    <a:cubicBezTo>
                      <a:pt x="933" y="504"/>
                      <a:pt x="934" y="506"/>
                      <a:pt x="933" y="508"/>
                    </a:cubicBezTo>
                    <a:cubicBezTo>
                      <a:pt x="932" y="509"/>
                      <a:pt x="930" y="510"/>
                      <a:pt x="928" y="510"/>
                    </a:cubicBezTo>
                    <a:cubicBezTo>
                      <a:pt x="921" y="512"/>
                      <a:pt x="914" y="514"/>
                      <a:pt x="906" y="519"/>
                    </a:cubicBezTo>
                    <a:cubicBezTo>
                      <a:pt x="903" y="521"/>
                      <a:pt x="902" y="522"/>
                      <a:pt x="903" y="525"/>
                    </a:cubicBezTo>
                    <a:cubicBezTo>
                      <a:pt x="904" y="528"/>
                      <a:pt x="904" y="531"/>
                      <a:pt x="905" y="535"/>
                    </a:cubicBezTo>
                    <a:cubicBezTo>
                      <a:pt x="905" y="537"/>
                      <a:pt x="905" y="537"/>
                      <a:pt x="908" y="537"/>
                    </a:cubicBezTo>
                    <a:cubicBezTo>
                      <a:pt x="913" y="537"/>
                      <a:pt x="918" y="538"/>
                      <a:pt x="921" y="539"/>
                    </a:cubicBezTo>
                    <a:cubicBezTo>
                      <a:pt x="922" y="539"/>
                      <a:pt x="923" y="539"/>
                      <a:pt x="923" y="539"/>
                    </a:cubicBezTo>
                    <a:cubicBezTo>
                      <a:pt x="925" y="539"/>
                      <a:pt x="925" y="538"/>
                      <a:pt x="926" y="537"/>
                    </a:cubicBezTo>
                    <a:cubicBezTo>
                      <a:pt x="926" y="537"/>
                      <a:pt x="927" y="535"/>
                      <a:pt x="929" y="535"/>
                    </a:cubicBezTo>
                    <a:cubicBezTo>
                      <a:pt x="930" y="535"/>
                      <a:pt x="931" y="536"/>
                      <a:pt x="932" y="537"/>
                    </a:cubicBezTo>
                    <a:cubicBezTo>
                      <a:pt x="933" y="538"/>
                      <a:pt x="934" y="539"/>
                      <a:pt x="935" y="540"/>
                    </a:cubicBezTo>
                    <a:cubicBezTo>
                      <a:pt x="936" y="542"/>
                      <a:pt x="937" y="544"/>
                      <a:pt x="938" y="544"/>
                    </a:cubicBezTo>
                    <a:cubicBezTo>
                      <a:pt x="939" y="545"/>
                      <a:pt x="939" y="545"/>
                      <a:pt x="940" y="546"/>
                    </a:cubicBezTo>
                    <a:cubicBezTo>
                      <a:pt x="940" y="547"/>
                      <a:pt x="940" y="548"/>
                      <a:pt x="939" y="549"/>
                    </a:cubicBezTo>
                    <a:cubicBezTo>
                      <a:pt x="939" y="550"/>
                      <a:pt x="938" y="551"/>
                      <a:pt x="937" y="551"/>
                    </a:cubicBezTo>
                    <a:cubicBezTo>
                      <a:pt x="936" y="552"/>
                      <a:pt x="936" y="552"/>
                      <a:pt x="936" y="552"/>
                    </a:cubicBezTo>
                    <a:cubicBezTo>
                      <a:pt x="936" y="553"/>
                      <a:pt x="936" y="553"/>
                      <a:pt x="935" y="553"/>
                    </a:cubicBezTo>
                    <a:cubicBezTo>
                      <a:pt x="935" y="554"/>
                      <a:pt x="935" y="554"/>
                      <a:pt x="934" y="554"/>
                    </a:cubicBezTo>
                    <a:cubicBezTo>
                      <a:pt x="934" y="554"/>
                      <a:pt x="934" y="554"/>
                      <a:pt x="934" y="554"/>
                    </a:cubicBezTo>
                    <a:cubicBezTo>
                      <a:pt x="932" y="554"/>
                      <a:pt x="931" y="553"/>
                      <a:pt x="931" y="552"/>
                    </a:cubicBezTo>
                    <a:cubicBezTo>
                      <a:pt x="930" y="552"/>
                      <a:pt x="930" y="551"/>
                      <a:pt x="930" y="551"/>
                    </a:cubicBezTo>
                    <a:cubicBezTo>
                      <a:pt x="929" y="551"/>
                      <a:pt x="929" y="550"/>
                      <a:pt x="928" y="550"/>
                    </a:cubicBezTo>
                    <a:cubicBezTo>
                      <a:pt x="927" y="549"/>
                      <a:pt x="927" y="549"/>
                      <a:pt x="926" y="548"/>
                    </a:cubicBezTo>
                    <a:cubicBezTo>
                      <a:pt x="926" y="548"/>
                      <a:pt x="926" y="548"/>
                      <a:pt x="926" y="548"/>
                    </a:cubicBezTo>
                    <a:cubicBezTo>
                      <a:pt x="924" y="549"/>
                      <a:pt x="923" y="549"/>
                      <a:pt x="921" y="549"/>
                    </a:cubicBezTo>
                    <a:cubicBezTo>
                      <a:pt x="921" y="549"/>
                      <a:pt x="920" y="549"/>
                      <a:pt x="920" y="549"/>
                    </a:cubicBezTo>
                    <a:cubicBezTo>
                      <a:pt x="920" y="549"/>
                      <a:pt x="920" y="549"/>
                      <a:pt x="920" y="549"/>
                    </a:cubicBezTo>
                    <a:cubicBezTo>
                      <a:pt x="919" y="549"/>
                      <a:pt x="919" y="549"/>
                      <a:pt x="919" y="549"/>
                    </a:cubicBezTo>
                    <a:cubicBezTo>
                      <a:pt x="919" y="549"/>
                      <a:pt x="919" y="550"/>
                      <a:pt x="919" y="550"/>
                    </a:cubicBezTo>
                    <a:cubicBezTo>
                      <a:pt x="919" y="552"/>
                      <a:pt x="918" y="553"/>
                      <a:pt x="918" y="555"/>
                    </a:cubicBezTo>
                    <a:cubicBezTo>
                      <a:pt x="918" y="557"/>
                      <a:pt x="918" y="559"/>
                      <a:pt x="918" y="561"/>
                    </a:cubicBezTo>
                    <a:cubicBezTo>
                      <a:pt x="918" y="563"/>
                      <a:pt x="918" y="567"/>
                      <a:pt x="913" y="567"/>
                    </a:cubicBezTo>
                    <a:cubicBezTo>
                      <a:pt x="911" y="567"/>
                      <a:pt x="910" y="567"/>
                      <a:pt x="910" y="571"/>
                    </a:cubicBezTo>
                    <a:cubicBezTo>
                      <a:pt x="910" y="576"/>
                      <a:pt x="908" y="579"/>
                      <a:pt x="904" y="581"/>
                    </a:cubicBezTo>
                    <a:cubicBezTo>
                      <a:pt x="902" y="581"/>
                      <a:pt x="900" y="582"/>
                      <a:pt x="898" y="582"/>
                    </a:cubicBezTo>
                    <a:cubicBezTo>
                      <a:pt x="897" y="582"/>
                      <a:pt x="896" y="582"/>
                      <a:pt x="894" y="581"/>
                    </a:cubicBezTo>
                    <a:cubicBezTo>
                      <a:pt x="894" y="581"/>
                      <a:pt x="894" y="581"/>
                      <a:pt x="894" y="581"/>
                    </a:cubicBezTo>
                    <a:cubicBezTo>
                      <a:pt x="894" y="581"/>
                      <a:pt x="893" y="581"/>
                      <a:pt x="893" y="581"/>
                    </a:cubicBezTo>
                    <a:cubicBezTo>
                      <a:pt x="893" y="581"/>
                      <a:pt x="892" y="581"/>
                      <a:pt x="892" y="581"/>
                    </a:cubicBezTo>
                    <a:cubicBezTo>
                      <a:pt x="890" y="582"/>
                      <a:pt x="889" y="583"/>
                      <a:pt x="887" y="584"/>
                    </a:cubicBezTo>
                    <a:cubicBezTo>
                      <a:pt x="886" y="586"/>
                      <a:pt x="885" y="587"/>
                      <a:pt x="882" y="588"/>
                    </a:cubicBezTo>
                    <a:cubicBezTo>
                      <a:pt x="881" y="588"/>
                      <a:pt x="880" y="589"/>
                      <a:pt x="880" y="591"/>
                    </a:cubicBezTo>
                    <a:cubicBezTo>
                      <a:pt x="881" y="593"/>
                      <a:pt x="881" y="598"/>
                      <a:pt x="877" y="600"/>
                    </a:cubicBezTo>
                    <a:cubicBezTo>
                      <a:pt x="876" y="600"/>
                      <a:pt x="876" y="601"/>
                      <a:pt x="876" y="603"/>
                    </a:cubicBezTo>
                    <a:cubicBezTo>
                      <a:pt x="877" y="605"/>
                      <a:pt x="877" y="607"/>
                      <a:pt x="877" y="609"/>
                    </a:cubicBezTo>
                    <a:cubicBezTo>
                      <a:pt x="877" y="610"/>
                      <a:pt x="877" y="611"/>
                      <a:pt x="877" y="611"/>
                    </a:cubicBezTo>
                    <a:cubicBezTo>
                      <a:pt x="877" y="612"/>
                      <a:pt x="877" y="612"/>
                      <a:pt x="877" y="612"/>
                    </a:cubicBezTo>
                    <a:cubicBezTo>
                      <a:pt x="876" y="616"/>
                      <a:pt x="873" y="617"/>
                      <a:pt x="871" y="617"/>
                    </a:cubicBezTo>
                    <a:cubicBezTo>
                      <a:pt x="870" y="617"/>
                      <a:pt x="869" y="617"/>
                      <a:pt x="868" y="617"/>
                    </a:cubicBezTo>
                    <a:cubicBezTo>
                      <a:pt x="867" y="616"/>
                      <a:pt x="865" y="616"/>
                      <a:pt x="864" y="616"/>
                    </a:cubicBezTo>
                    <a:cubicBezTo>
                      <a:pt x="861" y="616"/>
                      <a:pt x="858" y="618"/>
                      <a:pt x="855" y="621"/>
                    </a:cubicBezTo>
                    <a:cubicBezTo>
                      <a:pt x="854" y="621"/>
                      <a:pt x="854" y="621"/>
                      <a:pt x="853" y="622"/>
                    </a:cubicBezTo>
                    <a:cubicBezTo>
                      <a:pt x="853" y="622"/>
                      <a:pt x="853" y="622"/>
                      <a:pt x="853" y="622"/>
                    </a:cubicBezTo>
                    <a:cubicBezTo>
                      <a:pt x="852" y="622"/>
                      <a:pt x="852" y="622"/>
                      <a:pt x="852" y="621"/>
                    </a:cubicBezTo>
                    <a:cubicBezTo>
                      <a:pt x="851" y="621"/>
                      <a:pt x="851" y="621"/>
                      <a:pt x="851" y="620"/>
                    </a:cubicBezTo>
                    <a:cubicBezTo>
                      <a:pt x="850" y="618"/>
                      <a:pt x="849" y="616"/>
                      <a:pt x="847" y="616"/>
                    </a:cubicBezTo>
                    <a:cubicBezTo>
                      <a:pt x="846" y="615"/>
                      <a:pt x="845" y="614"/>
                      <a:pt x="845" y="613"/>
                    </a:cubicBezTo>
                    <a:cubicBezTo>
                      <a:pt x="845" y="612"/>
                      <a:pt x="845" y="611"/>
                      <a:pt x="846" y="610"/>
                    </a:cubicBezTo>
                    <a:cubicBezTo>
                      <a:pt x="846" y="610"/>
                      <a:pt x="846" y="610"/>
                      <a:pt x="846" y="610"/>
                    </a:cubicBezTo>
                    <a:cubicBezTo>
                      <a:pt x="846" y="609"/>
                      <a:pt x="846" y="609"/>
                      <a:pt x="845" y="608"/>
                    </a:cubicBezTo>
                    <a:cubicBezTo>
                      <a:pt x="845" y="608"/>
                      <a:pt x="845" y="608"/>
                      <a:pt x="845" y="608"/>
                    </a:cubicBezTo>
                    <a:cubicBezTo>
                      <a:pt x="845" y="608"/>
                      <a:pt x="844" y="608"/>
                      <a:pt x="844" y="609"/>
                    </a:cubicBezTo>
                    <a:cubicBezTo>
                      <a:pt x="843" y="609"/>
                      <a:pt x="842" y="610"/>
                      <a:pt x="841" y="610"/>
                    </a:cubicBezTo>
                    <a:cubicBezTo>
                      <a:pt x="840" y="611"/>
                      <a:pt x="839" y="612"/>
                      <a:pt x="839" y="613"/>
                    </a:cubicBezTo>
                    <a:cubicBezTo>
                      <a:pt x="838" y="613"/>
                      <a:pt x="838" y="613"/>
                      <a:pt x="838" y="613"/>
                    </a:cubicBezTo>
                    <a:cubicBezTo>
                      <a:pt x="838" y="613"/>
                      <a:pt x="838" y="614"/>
                      <a:pt x="838" y="614"/>
                    </a:cubicBezTo>
                    <a:cubicBezTo>
                      <a:pt x="839" y="614"/>
                      <a:pt x="839" y="614"/>
                      <a:pt x="839" y="614"/>
                    </a:cubicBezTo>
                    <a:cubicBezTo>
                      <a:pt x="839" y="614"/>
                      <a:pt x="840" y="615"/>
                      <a:pt x="840" y="615"/>
                    </a:cubicBezTo>
                    <a:cubicBezTo>
                      <a:pt x="842" y="616"/>
                      <a:pt x="843" y="618"/>
                      <a:pt x="843" y="621"/>
                    </a:cubicBezTo>
                    <a:cubicBezTo>
                      <a:pt x="843" y="623"/>
                      <a:pt x="841" y="624"/>
                      <a:pt x="839" y="624"/>
                    </a:cubicBezTo>
                    <a:cubicBezTo>
                      <a:pt x="839" y="624"/>
                      <a:pt x="839" y="624"/>
                      <a:pt x="839" y="624"/>
                    </a:cubicBezTo>
                    <a:cubicBezTo>
                      <a:pt x="836" y="625"/>
                      <a:pt x="834" y="626"/>
                      <a:pt x="832" y="628"/>
                    </a:cubicBezTo>
                    <a:cubicBezTo>
                      <a:pt x="832" y="629"/>
                      <a:pt x="832" y="629"/>
                      <a:pt x="832" y="629"/>
                    </a:cubicBezTo>
                    <a:cubicBezTo>
                      <a:pt x="832" y="629"/>
                      <a:pt x="833" y="629"/>
                      <a:pt x="833" y="629"/>
                    </a:cubicBezTo>
                    <a:cubicBezTo>
                      <a:pt x="837" y="629"/>
                      <a:pt x="839" y="631"/>
                      <a:pt x="840" y="633"/>
                    </a:cubicBezTo>
                    <a:cubicBezTo>
                      <a:pt x="841" y="634"/>
                      <a:pt x="841" y="634"/>
                      <a:pt x="842" y="635"/>
                    </a:cubicBezTo>
                    <a:cubicBezTo>
                      <a:pt x="844" y="636"/>
                      <a:pt x="846" y="638"/>
                      <a:pt x="846" y="640"/>
                    </a:cubicBezTo>
                    <a:cubicBezTo>
                      <a:pt x="845" y="642"/>
                      <a:pt x="844" y="643"/>
                      <a:pt x="842" y="644"/>
                    </a:cubicBezTo>
                    <a:cubicBezTo>
                      <a:pt x="841" y="644"/>
                      <a:pt x="841" y="645"/>
                      <a:pt x="841" y="647"/>
                    </a:cubicBezTo>
                    <a:cubicBezTo>
                      <a:pt x="841" y="650"/>
                      <a:pt x="840" y="653"/>
                      <a:pt x="840" y="656"/>
                    </a:cubicBezTo>
                    <a:cubicBezTo>
                      <a:pt x="840" y="661"/>
                      <a:pt x="837" y="663"/>
                      <a:pt x="834" y="666"/>
                    </a:cubicBezTo>
                    <a:cubicBezTo>
                      <a:pt x="833" y="666"/>
                      <a:pt x="833" y="667"/>
                      <a:pt x="832" y="668"/>
                    </a:cubicBezTo>
                    <a:cubicBezTo>
                      <a:pt x="830" y="669"/>
                      <a:pt x="829" y="670"/>
                      <a:pt x="827" y="670"/>
                    </a:cubicBezTo>
                    <a:cubicBezTo>
                      <a:pt x="825" y="670"/>
                      <a:pt x="824" y="670"/>
                      <a:pt x="823" y="669"/>
                    </a:cubicBezTo>
                    <a:cubicBezTo>
                      <a:pt x="822" y="669"/>
                      <a:pt x="822" y="669"/>
                      <a:pt x="821" y="669"/>
                    </a:cubicBezTo>
                    <a:cubicBezTo>
                      <a:pt x="817" y="668"/>
                      <a:pt x="813" y="667"/>
                      <a:pt x="809" y="667"/>
                    </a:cubicBezTo>
                    <a:cubicBezTo>
                      <a:pt x="805" y="667"/>
                      <a:pt x="801" y="668"/>
                      <a:pt x="798" y="669"/>
                    </a:cubicBezTo>
                    <a:cubicBezTo>
                      <a:pt x="795" y="672"/>
                      <a:pt x="791" y="673"/>
                      <a:pt x="788" y="673"/>
                    </a:cubicBezTo>
                    <a:cubicBezTo>
                      <a:pt x="785" y="673"/>
                      <a:pt x="782" y="672"/>
                      <a:pt x="779" y="671"/>
                    </a:cubicBezTo>
                    <a:cubicBezTo>
                      <a:pt x="778" y="671"/>
                      <a:pt x="777" y="670"/>
                      <a:pt x="777" y="670"/>
                    </a:cubicBezTo>
                    <a:cubicBezTo>
                      <a:pt x="775" y="670"/>
                      <a:pt x="774" y="671"/>
                      <a:pt x="773" y="672"/>
                    </a:cubicBezTo>
                    <a:cubicBezTo>
                      <a:pt x="771" y="673"/>
                      <a:pt x="768" y="675"/>
                      <a:pt x="765" y="676"/>
                    </a:cubicBezTo>
                    <a:cubicBezTo>
                      <a:pt x="764" y="677"/>
                      <a:pt x="762" y="678"/>
                      <a:pt x="761" y="678"/>
                    </a:cubicBezTo>
                    <a:cubicBezTo>
                      <a:pt x="761" y="679"/>
                      <a:pt x="761" y="679"/>
                      <a:pt x="761" y="679"/>
                    </a:cubicBezTo>
                    <a:cubicBezTo>
                      <a:pt x="760" y="679"/>
                      <a:pt x="759" y="679"/>
                      <a:pt x="759" y="680"/>
                    </a:cubicBezTo>
                    <a:cubicBezTo>
                      <a:pt x="756" y="686"/>
                      <a:pt x="756" y="686"/>
                      <a:pt x="756" y="686"/>
                    </a:cubicBezTo>
                    <a:cubicBezTo>
                      <a:pt x="755" y="690"/>
                      <a:pt x="754" y="693"/>
                      <a:pt x="752" y="697"/>
                    </a:cubicBezTo>
                    <a:cubicBezTo>
                      <a:pt x="752" y="698"/>
                      <a:pt x="751" y="700"/>
                      <a:pt x="750" y="701"/>
                    </a:cubicBezTo>
                    <a:cubicBezTo>
                      <a:pt x="750" y="702"/>
                      <a:pt x="750" y="703"/>
                      <a:pt x="750" y="703"/>
                    </a:cubicBezTo>
                    <a:cubicBezTo>
                      <a:pt x="752" y="703"/>
                      <a:pt x="754" y="704"/>
                      <a:pt x="754" y="705"/>
                    </a:cubicBezTo>
                    <a:cubicBezTo>
                      <a:pt x="755" y="706"/>
                      <a:pt x="755" y="708"/>
                      <a:pt x="754" y="710"/>
                    </a:cubicBezTo>
                    <a:cubicBezTo>
                      <a:pt x="754" y="710"/>
                      <a:pt x="754" y="710"/>
                      <a:pt x="754" y="711"/>
                    </a:cubicBezTo>
                    <a:cubicBezTo>
                      <a:pt x="754" y="714"/>
                      <a:pt x="751" y="714"/>
                      <a:pt x="750" y="714"/>
                    </a:cubicBezTo>
                    <a:close/>
                  </a:path>
                </a:pathLst>
              </a:custGeom>
              <a:solidFill>
                <a:srgbClr val="A5E07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3" name="Freeform 1846">
                <a:extLst>
                  <a:ext uri="{FF2B5EF4-FFF2-40B4-BE49-F238E27FC236}">
                    <a16:creationId xmlns:a16="http://schemas.microsoft.com/office/drawing/2014/main" id="{71BDC3C3-02E7-4E35-B15A-FE06D9CCAF6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6" y="366"/>
                <a:ext cx="3005" cy="1725"/>
              </a:xfrm>
              <a:custGeom>
                <a:avLst/>
                <a:gdLst>
                  <a:gd name="T0" fmla="*/ 975 w 1251"/>
                  <a:gd name="T1" fmla="*/ 104 h 718"/>
                  <a:gd name="T2" fmla="*/ 1038 w 1251"/>
                  <a:gd name="T3" fmla="*/ 153 h 718"/>
                  <a:gd name="T4" fmla="*/ 1122 w 1251"/>
                  <a:gd name="T5" fmla="*/ 199 h 718"/>
                  <a:gd name="T6" fmla="*/ 1204 w 1251"/>
                  <a:gd name="T7" fmla="*/ 339 h 718"/>
                  <a:gd name="T8" fmla="*/ 1190 w 1251"/>
                  <a:gd name="T9" fmla="*/ 414 h 718"/>
                  <a:gd name="T10" fmla="*/ 1079 w 1251"/>
                  <a:gd name="T11" fmla="*/ 422 h 718"/>
                  <a:gd name="T12" fmla="*/ 1012 w 1251"/>
                  <a:gd name="T13" fmla="*/ 489 h 718"/>
                  <a:gd name="T14" fmla="*/ 933 w 1251"/>
                  <a:gd name="T15" fmla="*/ 505 h 718"/>
                  <a:gd name="T16" fmla="*/ 893 w 1251"/>
                  <a:gd name="T17" fmla="*/ 582 h 718"/>
                  <a:gd name="T18" fmla="*/ 833 w 1251"/>
                  <a:gd name="T19" fmla="*/ 668 h 718"/>
                  <a:gd name="T20" fmla="*/ 675 w 1251"/>
                  <a:gd name="T21" fmla="*/ 679 h 718"/>
                  <a:gd name="T22" fmla="*/ 510 w 1251"/>
                  <a:gd name="T23" fmla="*/ 571 h 718"/>
                  <a:gd name="T24" fmla="*/ 353 w 1251"/>
                  <a:gd name="T25" fmla="*/ 541 h 718"/>
                  <a:gd name="T26" fmla="*/ 255 w 1251"/>
                  <a:gd name="T27" fmla="*/ 479 h 718"/>
                  <a:gd name="T28" fmla="*/ 166 w 1251"/>
                  <a:gd name="T29" fmla="*/ 437 h 718"/>
                  <a:gd name="T30" fmla="*/ 136 w 1251"/>
                  <a:gd name="T31" fmla="*/ 532 h 718"/>
                  <a:gd name="T32" fmla="*/ 32 w 1251"/>
                  <a:gd name="T33" fmla="*/ 434 h 718"/>
                  <a:gd name="T34" fmla="*/ 80 w 1251"/>
                  <a:gd name="T35" fmla="*/ 326 h 718"/>
                  <a:gd name="T36" fmla="*/ 188 w 1251"/>
                  <a:gd name="T37" fmla="*/ 221 h 718"/>
                  <a:gd name="T38" fmla="*/ 342 w 1251"/>
                  <a:gd name="T39" fmla="*/ 197 h 718"/>
                  <a:gd name="T40" fmla="*/ 467 w 1251"/>
                  <a:gd name="T41" fmla="*/ 246 h 718"/>
                  <a:gd name="T42" fmla="*/ 554 w 1251"/>
                  <a:gd name="T43" fmla="*/ 186 h 718"/>
                  <a:gd name="T44" fmla="*/ 655 w 1251"/>
                  <a:gd name="T45" fmla="*/ 168 h 718"/>
                  <a:gd name="T46" fmla="*/ 736 w 1251"/>
                  <a:gd name="T47" fmla="*/ 95 h 718"/>
                  <a:gd name="T48" fmla="*/ 877 w 1251"/>
                  <a:gd name="T49" fmla="*/ 90 h 718"/>
                  <a:gd name="T50" fmla="*/ 929 w 1251"/>
                  <a:gd name="T51" fmla="*/ 66 h 718"/>
                  <a:gd name="T52" fmla="*/ 925 w 1251"/>
                  <a:gd name="T53" fmla="*/ 66 h 718"/>
                  <a:gd name="T54" fmla="*/ 890 w 1251"/>
                  <a:gd name="T55" fmla="*/ 118 h 718"/>
                  <a:gd name="T56" fmla="*/ 819 w 1251"/>
                  <a:gd name="T57" fmla="*/ 90 h 718"/>
                  <a:gd name="T58" fmla="*/ 721 w 1251"/>
                  <a:gd name="T59" fmla="*/ 105 h 718"/>
                  <a:gd name="T60" fmla="*/ 678 w 1251"/>
                  <a:gd name="T61" fmla="*/ 168 h 718"/>
                  <a:gd name="T62" fmla="*/ 608 w 1251"/>
                  <a:gd name="T63" fmla="*/ 168 h 718"/>
                  <a:gd name="T64" fmla="*/ 527 w 1251"/>
                  <a:gd name="T65" fmla="*/ 204 h 718"/>
                  <a:gd name="T66" fmla="*/ 449 w 1251"/>
                  <a:gd name="T67" fmla="*/ 256 h 718"/>
                  <a:gd name="T68" fmla="*/ 381 w 1251"/>
                  <a:gd name="T69" fmla="*/ 204 h 718"/>
                  <a:gd name="T70" fmla="*/ 302 w 1251"/>
                  <a:gd name="T71" fmla="*/ 180 h 718"/>
                  <a:gd name="T72" fmla="*/ 191 w 1251"/>
                  <a:gd name="T73" fmla="*/ 194 h 718"/>
                  <a:gd name="T74" fmla="*/ 65 w 1251"/>
                  <a:gd name="T75" fmla="*/ 296 h 718"/>
                  <a:gd name="T76" fmla="*/ 2 w 1251"/>
                  <a:gd name="T77" fmla="*/ 375 h 718"/>
                  <a:gd name="T78" fmla="*/ 32 w 1251"/>
                  <a:gd name="T79" fmla="*/ 454 h 718"/>
                  <a:gd name="T80" fmla="*/ 72 w 1251"/>
                  <a:gd name="T81" fmla="*/ 542 h 718"/>
                  <a:gd name="T82" fmla="*/ 212 w 1251"/>
                  <a:gd name="T83" fmla="*/ 513 h 718"/>
                  <a:gd name="T84" fmla="*/ 188 w 1251"/>
                  <a:gd name="T85" fmla="*/ 452 h 718"/>
                  <a:gd name="T86" fmla="*/ 290 w 1251"/>
                  <a:gd name="T87" fmla="*/ 458 h 718"/>
                  <a:gd name="T88" fmla="*/ 360 w 1251"/>
                  <a:gd name="T89" fmla="*/ 546 h 718"/>
                  <a:gd name="T90" fmla="*/ 493 w 1251"/>
                  <a:gd name="T91" fmla="*/ 574 h 718"/>
                  <a:gd name="T92" fmla="*/ 586 w 1251"/>
                  <a:gd name="T93" fmla="*/ 593 h 718"/>
                  <a:gd name="T94" fmla="*/ 693 w 1251"/>
                  <a:gd name="T95" fmla="*/ 684 h 718"/>
                  <a:gd name="T96" fmla="*/ 801 w 1251"/>
                  <a:gd name="T97" fmla="*/ 673 h 718"/>
                  <a:gd name="T98" fmla="*/ 870 w 1251"/>
                  <a:gd name="T99" fmla="*/ 621 h 718"/>
                  <a:gd name="T100" fmla="*/ 940 w 1251"/>
                  <a:gd name="T101" fmla="*/ 555 h 718"/>
                  <a:gd name="T102" fmla="*/ 952 w 1251"/>
                  <a:gd name="T103" fmla="*/ 487 h 718"/>
                  <a:gd name="T104" fmla="*/ 1018 w 1251"/>
                  <a:gd name="T105" fmla="*/ 479 h 718"/>
                  <a:gd name="T106" fmla="*/ 1085 w 1251"/>
                  <a:gd name="T107" fmla="*/ 426 h 718"/>
                  <a:gd name="T108" fmla="*/ 1170 w 1251"/>
                  <a:gd name="T109" fmla="*/ 435 h 718"/>
                  <a:gd name="T110" fmla="*/ 1246 w 1251"/>
                  <a:gd name="T111" fmla="*/ 391 h 718"/>
                  <a:gd name="T112" fmla="*/ 1216 w 1251"/>
                  <a:gd name="T113" fmla="*/ 257 h 718"/>
                  <a:gd name="T114" fmla="*/ 1121 w 1251"/>
                  <a:gd name="T115" fmla="*/ 205 h 718"/>
                  <a:gd name="T116" fmla="*/ 1077 w 1251"/>
                  <a:gd name="T117" fmla="*/ 136 h 718"/>
                  <a:gd name="T118" fmla="*/ 1024 w 1251"/>
                  <a:gd name="T119" fmla="*/ 154 h 718"/>
                  <a:gd name="T120" fmla="*/ 980 w 1251"/>
                  <a:gd name="T121" fmla="*/ 104 h 718"/>
                  <a:gd name="T122" fmla="*/ 981 w 1251"/>
                  <a:gd name="T123" fmla="*/ 39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251" h="718">
                    <a:moveTo>
                      <a:pt x="973" y="4"/>
                    </a:moveTo>
                    <a:cubicBezTo>
                      <a:pt x="974" y="6"/>
                      <a:pt x="974" y="6"/>
                      <a:pt x="974" y="6"/>
                    </a:cubicBezTo>
                    <a:cubicBezTo>
                      <a:pt x="973" y="16"/>
                      <a:pt x="973" y="16"/>
                      <a:pt x="973" y="16"/>
                    </a:cubicBezTo>
                    <a:cubicBezTo>
                      <a:pt x="982" y="22"/>
                      <a:pt x="982" y="22"/>
                      <a:pt x="982" y="22"/>
                    </a:cubicBezTo>
                    <a:cubicBezTo>
                      <a:pt x="982" y="28"/>
                      <a:pt x="982" y="28"/>
                      <a:pt x="982" y="28"/>
                    </a:cubicBezTo>
                    <a:cubicBezTo>
                      <a:pt x="983" y="31"/>
                      <a:pt x="983" y="31"/>
                      <a:pt x="983" y="31"/>
                    </a:cubicBezTo>
                    <a:cubicBezTo>
                      <a:pt x="981" y="34"/>
                      <a:pt x="981" y="34"/>
                      <a:pt x="981" y="34"/>
                    </a:cubicBezTo>
                    <a:cubicBezTo>
                      <a:pt x="977" y="32"/>
                      <a:pt x="977" y="32"/>
                      <a:pt x="977" y="32"/>
                    </a:cubicBezTo>
                    <a:cubicBezTo>
                      <a:pt x="975" y="35"/>
                      <a:pt x="975" y="35"/>
                      <a:pt x="975" y="35"/>
                    </a:cubicBezTo>
                    <a:cubicBezTo>
                      <a:pt x="977" y="39"/>
                      <a:pt x="977" y="39"/>
                      <a:pt x="977" y="39"/>
                    </a:cubicBezTo>
                    <a:cubicBezTo>
                      <a:pt x="976" y="45"/>
                      <a:pt x="976" y="45"/>
                      <a:pt x="976" y="45"/>
                    </a:cubicBezTo>
                    <a:cubicBezTo>
                      <a:pt x="974" y="48"/>
                      <a:pt x="974" y="48"/>
                      <a:pt x="974" y="48"/>
                    </a:cubicBezTo>
                    <a:cubicBezTo>
                      <a:pt x="974" y="59"/>
                      <a:pt x="974" y="59"/>
                      <a:pt x="974" y="59"/>
                    </a:cubicBezTo>
                    <a:cubicBezTo>
                      <a:pt x="977" y="64"/>
                      <a:pt x="977" y="64"/>
                      <a:pt x="977" y="64"/>
                    </a:cubicBezTo>
                    <a:cubicBezTo>
                      <a:pt x="974" y="67"/>
                      <a:pt x="974" y="67"/>
                      <a:pt x="974" y="67"/>
                    </a:cubicBezTo>
                    <a:cubicBezTo>
                      <a:pt x="975" y="72"/>
                      <a:pt x="975" y="72"/>
                      <a:pt x="975" y="72"/>
                    </a:cubicBezTo>
                    <a:cubicBezTo>
                      <a:pt x="973" y="77"/>
                      <a:pt x="973" y="77"/>
                      <a:pt x="973" y="77"/>
                    </a:cubicBezTo>
                    <a:cubicBezTo>
                      <a:pt x="963" y="80"/>
                      <a:pt x="963" y="80"/>
                      <a:pt x="963" y="80"/>
                    </a:cubicBezTo>
                    <a:cubicBezTo>
                      <a:pt x="961" y="84"/>
                      <a:pt x="961" y="84"/>
                      <a:pt x="961" y="84"/>
                    </a:cubicBezTo>
                    <a:cubicBezTo>
                      <a:pt x="964" y="89"/>
                      <a:pt x="964" y="89"/>
                      <a:pt x="964" y="89"/>
                    </a:cubicBezTo>
                    <a:cubicBezTo>
                      <a:pt x="967" y="89"/>
                      <a:pt x="967" y="89"/>
                      <a:pt x="967" y="89"/>
                    </a:cubicBezTo>
                    <a:cubicBezTo>
                      <a:pt x="967" y="93"/>
                      <a:pt x="967" y="93"/>
                      <a:pt x="967" y="93"/>
                    </a:cubicBezTo>
                    <a:cubicBezTo>
                      <a:pt x="968" y="101"/>
                      <a:pt x="968" y="101"/>
                      <a:pt x="968" y="101"/>
                    </a:cubicBezTo>
                    <a:cubicBezTo>
                      <a:pt x="970" y="103"/>
                      <a:pt x="970" y="103"/>
                      <a:pt x="970" y="103"/>
                    </a:cubicBezTo>
                    <a:cubicBezTo>
                      <a:pt x="973" y="95"/>
                      <a:pt x="973" y="95"/>
                      <a:pt x="973" y="95"/>
                    </a:cubicBezTo>
                    <a:cubicBezTo>
                      <a:pt x="978" y="95"/>
                      <a:pt x="978" y="95"/>
                      <a:pt x="978" y="95"/>
                    </a:cubicBezTo>
                    <a:cubicBezTo>
                      <a:pt x="981" y="93"/>
                      <a:pt x="981" y="93"/>
                      <a:pt x="981" y="93"/>
                    </a:cubicBezTo>
                    <a:cubicBezTo>
                      <a:pt x="982" y="94"/>
                      <a:pt x="982" y="94"/>
                      <a:pt x="982" y="94"/>
                    </a:cubicBezTo>
                    <a:cubicBezTo>
                      <a:pt x="980" y="97"/>
                      <a:pt x="980" y="97"/>
                      <a:pt x="980" y="97"/>
                    </a:cubicBezTo>
                    <a:cubicBezTo>
                      <a:pt x="975" y="104"/>
                      <a:pt x="975" y="104"/>
                      <a:pt x="975" y="104"/>
                    </a:cubicBezTo>
                    <a:cubicBezTo>
                      <a:pt x="971" y="106"/>
                      <a:pt x="971" y="106"/>
                      <a:pt x="971" y="106"/>
                    </a:cubicBezTo>
                    <a:cubicBezTo>
                      <a:pt x="973" y="109"/>
                      <a:pt x="973" y="109"/>
                      <a:pt x="973" y="109"/>
                    </a:cubicBezTo>
                    <a:cubicBezTo>
                      <a:pt x="980" y="108"/>
                      <a:pt x="980" y="108"/>
                      <a:pt x="980" y="108"/>
                    </a:cubicBezTo>
                    <a:cubicBezTo>
                      <a:pt x="984" y="111"/>
                      <a:pt x="984" y="111"/>
                      <a:pt x="984" y="111"/>
                    </a:cubicBezTo>
                    <a:cubicBezTo>
                      <a:pt x="985" y="116"/>
                      <a:pt x="985" y="116"/>
                      <a:pt x="985" y="116"/>
                    </a:cubicBezTo>
                    <a:cubicBezTo>
                      <a:pt x="981" y="117"/>
                      <a:pt x="981" y="117"/>
                      <a:pt x="981" y="117"/>
                    </a:cubicBezTo>
                    <a:cubicBezTo>
                      <a:pt x="982" y="124"/>
                      <a:pt x="982" y="124"/>
                      <a:pt x="982" y="124"/>
                    </a:cubicBezTo>
                    <a:cubicBezTo>
                      <a:pt x="985" y="124"/>
                      <a:pt x="985" y="124"/>
                      <a:pt x="985" y="124"/>
                    </a:cubicBezTo>
                    <a:cubicBezTo>
                      <a:pt x="985" y="128"/>
                      <a:pt x="985" y="128"/>
                      <a:pt x="985" y="128"/>
                    </a:cubicBezTo>
                    <a:cubicBezTo>
                      <a:pt x="987" y="129"/>
                      <a:pt x="987" y="129"/>
                      <a:pt x="987" y="129"/>
                    </a:cubicBezTo>
                    <a:cubicBezTo>
                      <a:pt x="988" y="137"/>
                      <a:pt x="988" y="137"/>
                      <a:pt x="988" y="137"/>
                    </a:cubicBezTo>
                    <a:cubicBezTo>
                      <a:pt x="991" y="143"/>
                      <a:pt x="991" y="143"/>
                      <a:pt x="991" y="143"/>
                    </a:cubicBezTo>
                    <a:cubicBezTo>
                      <a:pt x="991" y="147"/>
                      <a:pt x="991" y="147"/>
                      <a:pt x="991" y="147"/>
                    </a:cubicBezTo>
                    <a:cubicBezTo>
                      <a:pt x="993" y="150"/>
                      <a:pt x="993" y="150"/>
                      <a:pt x="993" y="150"/>
                    </a:cubicBezTo>
                    <a:cubicBezTo>
                      <a:pt x="1000" y="154"/>
                      <a:pt x="1000" y="154"/>
                      <a:pt x="1000" y="154"/>
                    </a:cubicBezTo>
                    <a:cubicBezTo>
                      <a:pt x="1003" y="153"/>
                      <a:pt x="1003" y="153"/>
                      <a:pt x="1003" y="153"/>
                    </a:cubicBezTo>
                    <a:cubicBezTo>
                      <a:pt x="1013" y="152"/>
                      <a:pt x="1013" y="152"/>
                      <a:pt x="1013" y="152"/>
                    </a:cubicBezTo>
                    <a:cubicBezTo>
                      <a:pt x="1013" y="156"/>
                      <a:pt x="1013" y="156"/>
                      <a:pt x="1013" y="156"/>
                    </a:cubicBezTo>
                    <a:cubicBezTo>
                      <a:pt x="1017" y="159"/>
                      <a:pt x="1017" y="159"/>
                      <a:pt x="1017" y="159"/>
                    </a:cubicBezTo>
                    <a:cubicBezTo>
                      <a:pt x="1020" y="159"/>
                      <a:pt x="1020" y="159"/>
                      <a:pt x="1020" y="159"/>
                    </a:cubicBezTo>
                    <a:cubicBezTo>
                      <a:pt x="1022" y="158"/>
                      <a:pt x="1022" y="158"/>
                      <a:pt x="1022" y="158"/>
                    </a:cubicBezTo>
                    <a:cubicBezTo>
                      <a:pt x="1030" y="161"/>
                      <a:pt x="1030" y="161"/>
                      <a:pt x="1030" y="161"/>
                    </a:cubicBezTo>
                    <a:cubicBezTo>
                      <a:pt x="1030" y="166"/>
                      <a:pt x="1030" y="166"/>
                      <a:pt x="1030" y="166"/>
                    </a:cubicBezTo>
                    <a:cubicBezTo>
                      <a:pt x="1033" y="166"/>
                      <a:pt x="1033" y="166"/>
                      <a:pt x="1033" y="166"/>
                    </a:cubicBezTo>
                    <a:cubicBezTo>
                      <a:pt x="1035" y="166"/>
                      <a:pt x="1035" y="166"/>
                      <a:pt x="1035" y="166"/>
                    </a:cubicBezTo>
                    <a:cubicBezTo>
                      <a:pt x="1037" y="166"/>
                      <a:pt x="1037" y="166"/>
                      <a:pt x="1037" y="166"/>
                    </a:cubicBezTo>
                    <a:cubicBezTo>
                      <a:pt x="1042" y="160"/>
                      <a:pt x="1042" y="160"/>
                      <a:pt x="1042" y="160"/>
                    </a:cubicBezTo>
                    <a:cubicBezTo>
                      <a:pt x="1042" y="156"/>
                      <a:pt x="1042" y="156"/>
                      <a:pt x="1042" y="156"/>
                    </a:cubicBezTo>
                    <a:cubicBezTo>
                      <a:pt x="1039" y="154"/>
                      <a:pt x="1039" y="154"/>
                      <a:pt x="1039" y="154"/>
                    </a:cubicBezTo>
                    <a:cubicBezTo>
                      <a:pt x="1038" y="153"/>
                      <a:pt x="1038" y="153"/>
                      <a:pt x="1038" y="153"/>
                    </a:cubicBezTo>
                    <a:cubicBezTo>
                      <a:pt x="1034" y="153"/>
                      <a:pt x="1034" y="153"/>
                      <a:pt x="1034" y="153"/>
                    </a:cubicBezTo>
                    <a:cubicBezTo>
                      <a:pt x="1033" y="151"/>
                      <a:pt x="1033" y="151"/>
                      <a:pt x="1033" y="151"/>
                    </a:cubicBezTo>
                    <a:cubicBezTo>
                      <a:pt x="1036" y="149"/>
                      <a:pt x="1036" y="149"/>
                      <a:pt x="1036" y="149"/>
                    </a:cubicBezTo>
                    <a:cubicBezTo>
                      <a:pt x="1042" y="150"/>
                      <a:pt x="1042" y="150"/>
                      <a:pt x="1042" y="150"/>
                    </a:cubicBezTo>
                    <a:cubicBezTo>
                      <a:pt x="1045" y="147"/>
                      <a:pt x="1045" y="147"/>
                      <a:pt x="1045" y="147"/>
                    </a:cubicBezTo>
                    <a:cubicBezTo>
                      <a:pt x="1051" y="144"/>
                      <a:pt x="1051" y="144"/>
                      <a:pt x="1051" y="144"/>
                    </a:cubicBezTo>
                    <a:cubicBezTo>
                      <a:pt x="1060" y="146"/>
                      <a:pt x="1060" y="146"/>
                      <a:pt x="1060" y="146"/>
                    </a:cubicBezTo>
                    <a:cubicBezTo>
                      <a:pt x="1066" y="146"/>
                      <a:pt x="1066" y="146"/>
                      <a:pt x="1066" y="146"/>
                    </a:cubicBezTo>
                    <a:cubicBezTo>
                      <a:pt x="1071" y="144"/>
                      <a:pt x="1071" y="144"/>
                      <a:pt x="1071" y="144"/>
                    </a:cubicBezTo>
                    <a:cubicBezTo>
                      <a:pt x="1074" y="143"/>
                      <a:pt x="1074" y="143"/>
                      <a:pt x="1074" y="143"/>
                    </a:cubicBezTo>
                    <a:cubicBezTo>
                      <a:pt x="1077" y="140"/>
                      <a:pt x="1077" y="140"/>
                      <a:pt x="1077" y="140"/>
                    </a:cubicBezTo>
                    <a:cubicBezTo>
                      <a:pt x="1081" y="140"/>
                      <a:pt x="1081" y="140"/>
                      <a:pt x="1081" y="140"/>
                    </a:cubicBezTo>
                    <a:cubicBezTo>
                      <a:pt x="1083" y="143"/>
                      <a:pt x="1083" y="143"/>
                      <a:pt x="1083" y="143"/>
                    </a:cubicBezTo>
                    <a:cubicBezTo>
                      <a:pt x="1088" y="133"/>
                      <a:pt x="1088" y="133"/>
                      <a:pt x="1088" y="133"/>
                    </a:cubicBezTo>
                    <a:cubicBezTo>
                      <a:pt x="1096" y="137"/>
                      <a:pt x="1096" y="137"/>
                      <a:pt x="1096" y="137"/>
                    </a:cubicBezTo>
                    <a:cubicBezTo>
                      <a:pt x="1103" y="141"/>
                      <a:pt x="1103" y="141"/>
                      <a:pt x="1103" y="141"/>
                    </a:cubicBezTo>
                    <a:cubicBezTo>
                      <a:pt x="1101" y="145"/>
                      <a:pt x="1101" y="145"/>
                      <a:pt x="1101" y="145"/>
                    </a:cubicBezTo>
                    <a:cubicBezTo>
                      <a:pt x="1107" y="146"/>
                      <a:pt x="1107" y="146"/>
                      <a:pt x="1107" y="146"/>
                    </a:cubicBezTo>
                    <a:cubicBezTo>
                      <a:pt x="1111" y="141"/>
                      <a:pt x="1111" y="141"/>
                      <a:pt x="1111" y="141"/>
                    </a:cubicBezTo>
                    <a:cubicBezTo>
                      <a:pt x="1114" y="144"/>
                      <a:pt x="1114" y="144"/>
                      <a:pt x="1114" y="144"/>
                    </a:cubicBezTo>
                    <a:cubicBezTo>
                      <a:pt x="1108" y="150"/>
                      <a:pt x="1108" y="150"/>
                      <a:pt x="1108" y="150"/>
                    </a:cubicBezTo>
                    <a:cubicBezTo>
                      <a:pt x="1111" y="156"/>
                      <a:pt x="1111" y="156"/>
                      <a:pt x="1111" y="156"/>
                    </a:cubicBezTo>
                    <a:cubicBezTo>
                      <a:pt x="1116" y="161"/>
                      <a:pt x="1116" y="161"/>
                      <a:pt x="1116" y="161"/>
                    </a:cubicBezTo>
                    <a:cubicBezTo>
                      <a:pt x="1114" y="165"/>
                      <a:pt x="1114" y="165"/>
                      <a:pt x="1114" y="165"/>
                    </a:cubicBezTo>
                    <a:cubicBezTo>
                      <a:pt x="1118" y="169"/>
                      <a:pt x="1118" y="169"/>
                      <a:pt x="1118" y="169"/>
                    </a:cubicBezTo>
                    <a:cubicBezTo>
                      <a:pt x="1120" y="175"/>
                      <a:pt x="1120" y="175"/>
                      <a:pt x="1120" y="175"/>
                    </a:cubicBezTo>
                    <a:cubicBezTo>
                      <a:pt x="1121" y="178"/>
                      <a:pt x="1121" y="178"/>
                      <a:pt x="1121" y="178"/>
                    </a:cubicBezTo>
                    <a:cubicBezTo>
                      <a:pt x="1130" y="193"/>
                      <a:pt x="1130" y="193"/>
                      <a:pt x="1130" y="193"/>
                    </a:cubicBezTo>
                    <a:cubicBezTo>
                      <a:pt x="1126" y="199"/>
                      <a:pt x="1126" y="199"/>
                      <a:pt x="1126" y="199"/>
                    </a:cubicBezTo>
                    <a:cubicBezTo>
                      <a:pt x="1122" y="199"/>
                      <a:pt x="1122" y="199"/>
                      <a:pt x="1122" y="199"/>
                    </a:cubicBezTo>
                    <a:cubicBezTo>
                      <a:pt x="1117" y="203"/>
                      <a:pt x="1117" y="203"/>
                      <a:pt x="1117" y="203"/>
                    </a:cubicBezTo>
                    <a:cubicBezTo>
                      <a:pt x="1116" y="206"/>
                      <a:pt x="1116" y="206"/>
                      <a:pt x="1116" y="206"/>
                    </a:cubicBezTo>
                    <a:cubicBezTo>
                      <a:pt x="1118" y="211"/>
                      <a:pt x="1118" y="211"/>
                      <a:pt x="1118" y="211"/>
                    </a:cubicBezTo>
                    <a:cubicBezTo>
                      <a:pt x="1121" y="209"/>
                      <a:pt x="1121" y="209"/>
                      <a:pt x="1121" y="209"/>
                    </a:cubicBezTo>
                    <a:cubicBezTo>
                      <a:pt x="1124" y="210"/>
                      <a:pt x="1124" y="210"/>
                      <a:pt x="1124" y="210"/>
                    </a:cubicBezTo>
                    <a:cubicBezTo>
                      <a:pt x="1124" y="213"/>
                      <a:pt x="1124" y="213"/>
                      <a:pt x="1124" y="213"/>
                    </a:cubicBezTo>
                    <a:cubicBezTo>
                      <a:pt x="1128" y="214"/>
                      <a:pt x="1128" y="214"/>
                      <a:pt x="1128" y="214"/>
                    </a:cubicBezTo>
                    <a:cubicBezTo>
                      <a:pt x="1129" y="218"/>
                      <a:pt x="1129" y="218"/>
                      <a:pt x="1129" y="218"/>
                    </a:cubicBezTo>
                    <a:cubicBezTo>
                      <a:pt x="1124" y="223"/>
                      <a:pt x="1124" y="223"/>
                      <a:pt x="1124" y="223"/>
                    </a:cubicBezTo>
                    <a:cubicBezTo>
                      <a:pt x="1125" y="225"/>
                      <a:pt x="1125" y="225"/>
                      <a:pt x="1125" y="225"/>
                    </a:cubicBezTo>
                    <a:cubicBezTo>
                      <a:pt x="1133" y="231"/>
                      <a:pt x="1133" y="231"/>
                      <a:pt x="1133" y="231"/>
                    </a:cubicBezTo>
                    <a:cubicBezTo>
                      <a:pt x="1145" y="226"/>
                      <a:pt x="1145" y="226"/>
                      <a:pt x="1145" y="226"/>
                    </a:cubicBezTo>
                    <a:cubicBezTo>
                      <a:pt x="1150" y="228"/>
                      <a:pt x="1150" y="228"/>
                      <a:pt x="1150" y="228"/>
                    </a:cubicBezTo>
                    <a:cubicBezTo>
                      <a:pt x="1161" y="227"/>
                      <a:pt x="1161" y="227"/>
                      <a:pt x="1161" y="227"/>
                    </a:cubicBezTo>
                    <a:cubicBezTo>
                      <a:pt x="1178" y="231"/>
                      <a:pt x="1178" y="231"/>
                      <a:pt x="1178" y="231"/>
                    </a:cubicBezTo>
                    <a:cubicBezTo>
                      <a:pt x="1185" y="240"/>
                      <a:pt x="1185" y="240"/>
                      <a:pt x="1185" y="240"/>
                    </a:cubicBezTo>
                    <a:cubicBezTo>
                      <a:pt x="1204" y="236"/>
                      <a:pt x="1204" y="236"/>
                      <a:pt x="1204" y="236"/>
                    </a:cubicBezTo>
                    <a:cubicBezTo>
                      <a:pt x="1204" y="242"/>
                      <a:pt x="1204" y="242"/>
                      <a:pt x="1204" y="242"/>
                    </a:cubicBezTo>
                    <a:cubicBezTo>
                      <a:pt x="1210" y="244"/>
                      <a:pt x="1210" y="244"/>
                      <a:pt x="1210" y="244"/>
                    </a:cubicBezTo>
                    <a:cubicBezTo>
                      <a:pt x="1214" y="250"/>
                      <a:pt x="1214" y="250"/>
                      <a:pt x="1214" y="250"/>
                    </a:cubicBezTo>
                    <a:cubicBezTo>
                      <a:pt x="1215" y="254"/>
                      <a:pt x="1215" y="254"/>
                      <a:pt x="1215" y="254"/>
                    </a:cubicBezTo>
                    <a:cubicBezTo>
                      <a:pt x="1210" y="256"/>
                      <a:pt x="1210" y="256"/>
                      <a:pt x="1210" y="256"/>
                    </a:cubicBezTo>
                    <a:cubicBezTo>
                      <a:pt x="1209" y="270"/>
                      <a:pt x="1209" y="270"/>
                      <a:pt x="1209" y="270"/>
                    </a:cubicBezTo>
                    <a:cubicBezTo>
                      <a:pt x="1226" y="273"/>
                      <a:pt x="1226" y="273"/>
                      <a:pt x="1226" y="273"/>
                    </a:cubicBezTo>
                    <a:cubicBezTo>
                      <a:pt x="1222" y="300"/>
                      <a:pt x="1222" y="300"/>
                      <a:pt x="1222" y="300"/>
                    </a:cubicBezTo>
                    <a:cubicBezTo>
                      <a:pt x="1217" y="304"/>
                      <a:pt x="1217" y="304"/>
                      <a:pt x="1217" y="304"/>
                    </a:cubicBezTo>
                    <a:cubicBezTo>
                      <a:pt x="1215" y="322"/>
                      <a:pt x="1215" y="322"/>
                      <a:pt x="1215" y="322"/>
                    </a:cubicBezTo>
                    <a:cubicBezTo>
                      <a:pt x="1212" y="335"/>
                      <a:pt x="1212" y="335"/>
                      <a:pt x="1212" y="335"/>
                    </a:cubicBezTo>
                    <a:cubicBezTo>
                      <a:pt x="1205" y="335"/>
                      <a:pt x="1205" y="335"/>
                      <a:pt x="1205" y="335"/>
                    </a:cubicBezTo>
                    <a:cubicBezTo>
                      <a:pt x="1204" y="339"/>
                      <a:pt x="1204" y="339"/>
                      <a:pt x="1204" y="339"/>
                    </a:cubicBezTo>
                    <a:cubicBezTo>
                      <a:pt x="1211" y="340"/>
                      <a:pt x="1211" y="340"/>
                      <a:pt x="1211" y="340"/>
                    </a:cubicBezTo>
                    <a:cubicBezTo>
                      <a:pt x="1210" y="346"/>
                      <a:pt x="1210" y="346"/>
                      <a:pt x="1210" y="346"/>
                    </a:cubicBezTo>
                    <a:cubicBezTo>
                      <a:pt x="1214" y="346"/>
                      <a:pt x="1214" y="346"/>
                      <a:pt x="1214" y="346"/>
                    </a:cubicBezTo>
                    <a:cubicBezTo>
                      <a:pt x="1219" y="351"/>
                      <a:pt x="1219" y="351"/>
                      <a:pt x="1219" y="351"/>
                    </a:cubicBezTo>
                    <a:cubicBezTo>
                      <a:pt x="1219" y="360"/>
                      <a:pt x="1219" y="360"/>
                      <a:pt x="1219" y="360"/>
                    </a:cubicBezTo>
                    <a:cubicBezTo>
                      <a:pt x="1216" y="360"/>
                      <a:pt x="1214" y="360"/>
                      <a:pt x="1211" y="359"/>
                    </a:cubicBezTo>
                    <a:cubicBezTo>
                      <a:pt x="1211" y="359"/>
                      <a:pt x="1211" y="359"/>
                      <a:pt x="1210" y="359"/>
                    </a:cubicBezTo>
                    <a:cubicBezTo>
                      <a:pt x="1210" y="359"/>
                      <a:pt x="1210" y="359"/>
                      <a:pt x="1210" y="359"/>
                    </a:cubicBezTo>
                    <a:cubicBezTo>
                      <a:pt x="1208" y="361"/>
                      <a:pt x="1206" y="364"/>
                      <a:pt x="1207" y="367"/>
                    </a:cubicBezTo>
                    <a:cubicBezTo>
                      <a:pt x="1207" y="369"/>
                      <a:pt x="1209" y="369"/>
                      <a:pt x="1211" y="369"/>
                    </a:cubicBezTo>
                    <a:cubicBezTo>
                      <a:pt x="1220" y="370"/>
                      <a:pt x="1230" y="371"/>
                      <a:pt x="1239" y="371"/>
                    </a:cubicBezTo>
                    <a:cubicBezTo>
                      <a:pt x="1242" y="372"/>
                      <a:pt x="1243" y="374"/>
                      <a:pt x="1245" y="375"/>
                    </a:cubicBezTo>
                    <a:cubicBezTo>
                      <a:pt x="1247" y="377"/>
                      <a:pt x="1244" y="377"/>
                      <a:pt x="1244" y="378"/>
                    </a:cubicBezTo>
                    <a:cubicBezTo>
                      <a:pt x="1244" y="379"/>
                      <a:pt x="1244" y="380"/>
                      <a:pt x="1244" y="380"/>
                    </a:cubicBezTo>
                    <a:cubicBezTo>
                      <a:pt x="1247" y="384"/>
                      <a:pt x="1244" y="386"/>
                      <a:pt x="1243" y="389"/>
                    </a:cubicBezTo>
                    <a:cubicBezTo>
                      <a:pt x="1237" y="397"/>
                      <a:pt x="1229" y="403"/>
                      <a:pt x="1219" y="404"/>
                    </a:cubicBezTo>
                    <a:cubicBezTo>
                      <a:pt x="1216" y="404"/>
                      <a:pt x="1213" y="405"/>
                      <a:pt x="1213" y="407"/>
                    </a:cubicBezTo>
                    <a:cubicBezTo>
                      <a:pt x="1214" y="411"/>
                      <a:pt x="1211" y="412"/>
                      <a:pt x="1209" y="413"/>
                    </a:cubicBezTo>
                    <a:cubicBezTo>
                      <a:pt x="1207" y="414"/>
                      <a:pt x="1206" y="415"/>
                      <a:pt x="1206" y="417"/>
                    </a:cubicBezTo>
                    <a:cubicBezTo>
                      <a:pt x="1206" y="417"/>
                      <a:pt x="1206" y="418"/>
                      <a:pt x="1206" y="419"/>
                    </a:cubicBezTo>
                    <a:cubicBezTo>
                      <a:pt x="1201" y="421"/>
                      <a:pt x="1202" y="425"/>
                      <a:pt x="1202" y="429"/>
                    </a:cubicBezTo>
                    <a:cubicBezTo>
                      <a:pt x="1202" y="431"/>
                      <a:pt x="1201" y="432"/>
                      <a:pt x="1200" y="433"/>
                    </a:cubicBezTo>
                    <a:cubicBezTo>
                      <a:pt x="1195" y="436"/>
                      <a:pt x="1190" y="439"/>
                      <a:pt x="1186" y="444"/>
                    </a:cubicBezTo>
                    <a:cubicBezTo>
                      <a:pt x="1185" y="445"/>
                      <a:pt x="1184" y="445"/>
                      <a:pt x="1183" y="445"/>
                    </a:cubicBezTo>
                    <a:cubicBezTo>
                      <a:pt x="1183" y="445"/>
                      <a:pt x="1182" y="445"/>
                      <a:pt x="1182" y="445"/>
                    </a:cubicBezTo>
                    <a:cubicBezTo>
                      <a:pt x="1180" y="445"/>
                      <a:pt x="1181" y="443"/>
                      <a:pt x="1180" y="442"/>
                    </a:cubicBezTo>
                    <a:cubicBezTo>
                      <a:pt x="1180" y="441"/>
                      <a:pt x="1180" y="439"/>
                      <a:pt x="1180" y="439"/>
                    </a:cubicBezTo>
                    <a:cubicBezTo>
                      <a:pt x="1178" y="435"/>
                      <a:pt x="1179" y="434"/>
                      <a:pt x="1182" y="433"/>
                    </a:cubicBezTo>
                    <a:cubicBezTo>
                      <a:pt x="1189" y="431"/>
                      <a:pt x="1193" y="424"/>
                      <a:pt x="1192" y="417"/>
                    </a:cubicBezTo>
                    <a:cubicBezTo>
                      <a:pt x="1192" y="416"/>
                      <a:pt x="1192" y="415"/>
                      <a:pt x="1190" y="414"/>
                    </a:cubicBezTo>
                    <a:cubicBezTo>
                      <a:pt x="1186" y="414"/>
                      <a:pt x="1182" y="414"/>
                      <a:pt x="1178" y="414"/>
                    </a:cubicBezTo>
                    <a:cubicBezTo>
                      <a:pt x="1178" y="414"/>
                      <a:pt x="1177" y="414"/>
                      <a:pt x="1177" y="414"/>
                    </a:cubicBezTo>
                    <a:cubicBezTo>
                      <a:pt x="1176" y="414"/>
                      <a:pt x="1175" y="414"/>
                      <a:pt x="1175" y="415"/>
                    </a:cubicBezTo>
                    <a:cubicBezTo>
                      <a:pt x="1174" y="417"/>
                      <a:pt x="1173" y="418"/>
                      <a:pt x="1171" y="418"/>
                    </a:cubicBezTo>
                    <a:cubicBezTo>
                      <a:pt x="1166" y="421"/>
                      <a:pt x="1166" y="424"/>
                      <a:pt x="1170" y="429"/>
                    </a:cubicBezTo>
                    <a:cubicBezTo>
                      <a:pt x="1168" y="430"/>
                      <a:pt x="1167" y="432"/>
                      <a:pt x="1166" y="434"/>
                    </a:cubicBezTo>
                    <a:cubicBezTo>
                      <a:pt x="1166" y="434"/>
                      <a:pt x="1166" y="436"/>
                      <a:pt x="1165" y="436"/>
                    </a:cubicBezTo>
                    <a:cubicBezTo>
                      <a:pt x="1161" y="438"/>
                      <a:pt x="1158" y="441"/>
                      <a:pt x="1156" y="445"/>
                    </a:cubicBezTo>
                    <a:cubicBezTo>
                      <a:pt x="1156" y="446"/>
                      <a:pt x="1156" y="446"/>
                      <a:pt x="1155" y="446"/>
                    </a:cubicBezTo>
                    <a:cubicBezTo>
                      <a:pt x="1155" y="446"/>
                      <a:pt x="1155" y="446"/>
                      <a:pt x="1155" y="446"/>
                    </a:cubicBezTo>
                    <a:cubicBezTo>
                      <a:pt x="1150" y="445"/>
                      <a:pt x="1145" y="444"/>
                      <a:pt x="1142" y="441"/>
                    </a:cubicBezTo>
                    <a:cubicBezTo>
                      <a:pt x="1139" y="437"/>
                      <a:pt x="1136" y="436"/>
                      <a:pt x="1133" y="435"/>
                    </a:cubicBezTo>
                    <a:cubicBezTo>
                      <a:pt x="1129" y="434"/>
                      <a:pt x="1129" y="432"/>
                      <a:pt x="1131" y="430"/>
                    </a:cubicBezTo>
                    <a:cubicBezTo>
                      <a:pt x="1135" y="426"/>
                      <a:pt x="1138" y="423"/>
                      <a:pt x="1142" y="421"/>
                    </a:cubicBezTo>
                    <a:cubicBezTo>
                      <a:pt x="1145" y="419"/>
                      <a:pt x="1147" y="413"/>
                      <a:pt x="1145" y="410"/>
                    </a:cubicBezTo>
                    <a:cubicBezTo>
                      <a:pt x="1143" y="406"/>
                      <a:pt x="1140" y="402"/>
                      <a:pt x="1137" y="398"/>
                    </a:cubicBezTo>
                    <a:cubicBezTo>
                      <a:pt x="1136" y="396"/>
                      <a:pt x="1133" y="394"/>
                      <a:pt x="1131" y="394"/>
                    </a:cubicBezTo>
                    <a:cubicBezTo>
                      <a:pt x="1130" y="394"/>
                      <a:pt x="1130" y="394"/>
                      <a:pt x="1129" y="394"/>
                    </a:cubicBezTo>
                    <a:cubicBezTo>
                      <a:pt x="1125" y="396"/>
                      <a:pt x="1121" y="397"/>
                      <a:pt x="1118" y="401"/>
                    </a:cubicBezTo>
                    <a:cubicBezTo>
                      <a:pt x="1116" y="403"/>
                      <a:pt x="1115" y="403"/>
                      <a:pt x="1113" y="403"/>
                    </a:cubicBezTo>
                    <a:cubicBezTo>
                      <a:pt x="1112" y="403"/>
                      <a:pt x="1110" y="403"/>
                      <a:pt x="1109" y="401"/>
                    </a:cubicBezTo>
                    <a:cubicBezTo>
                      <a:pt x="1107" y="399"/>
                      <a:pt x="1105" y="399"/>
                      <a:pt x="1103" y="399"/>
                    </a:cubicBezTo>
                    <a:cubicBezTo>
                      <a:pt x="1102" y="399"/>
                      <a:pt x="1100" y="399"/>
                      <a:pt x="1098" y="401"/>
                    </a:cubicBezTo>
                    <a:cubicBezTo>
                      <a:pt x="1097" y="402"/>
                      <a:pt x="1096" y="403"/>
                      <a:pt x="1095" y="403"/>
                    </a:cubicBezTo>
                    <a:cubicBezTo>
                      <a:pt x="1092" y="404"/>
                      <a:pt x="1090" y="405"/>
                      <a:pt x="1090" y="408"/>
                    </a:cubicBezTo>
                    <a:cubicBezTo>
                      <a:pt x="1090" y="410"/>
                      <a:pt x="1088" y="410"/>
                      <a:pt x="1087" y="410"/>
                    </a:cubicBezTo>
                    <a:cubicBezTo>
                      <a:pt x="1085" y="410"/>
                      <a:pt x="1083" y="410"/>
                      <a:pt x="1081" y="410"/>
                    </a:cubicBezTo>
                    <a:cubicBezTo>
                      <a:pt x="1080" y="410"/>
                      <a:pt x="1078" y="410"/>
                      <a:pt x="1078" y="411"/>
                    </a:cubicBezTo>
                    <a:cubicBezTo>
                      <a:pt x="1078" y="411"/>
                      <a:pt x="1078" y="411"/>
                      <a:pt x="1078" y="412"/>
                    </a:cubicBezTo>
                    <a:cubicBezTo>
                      <a:pt x="1079" y="415"/>
                      <a:pt x="1077" y="419"/>
                      <a:pt x="1079" y="422"/>
                    </a:cubicBezTo>
                    <a:cubicBezTo>
                      <a:pt x="1081" y="424"/>
                      <a:pt x="1081" y="426"/>
                      <a:pt x="1081" y="428"/>
                    </a:cubicBezTo>
                    <a:cubicBezTo>
                      <a:pt x="1081" y="429"/>
                      <a:pt x="1081" y="430"/>
                      <a:pt x="1080" y="430"/>
                    </a:cubicBezTo>
                    <a:cubicBezTo>
                      <a:pt x="1080" y="430"/>
                      <a:pt x="1080" y="430"/>
                      <a:pt x="1080" y="430"/>
                    </a:cubicBezTo>
                    <a:cubicBezTo>
                      <a:pt x="1080" y="430"/>
                      <a:pt x="1080" y="430"/>
                      <a:pt x="1080" y="430"/>
                    </a:cubicBezTo>
                    <a:cubicBezTo>
                      <a:pt x="1077" y="430"/>
                      <a:pt x="1076" y="433"/>
                      <a:pt x="1076" y="435"/>
                    </a:cubicBezTo>
                    <a:cubicBezTo>
                      <a:pt x="1074" y="439"/>
                      <a:pt x="1073" y="445"/>
                      <a:pt x="1066" y="445"/>
                    </a:cubicBezTo>
                    <a:cubicBezTo>
                      <a:pt x="1066" y="445"/>
                      <a:pt x="1066" y="445"/>
                      <a:pt x="1066" y="445"/>
                    </a:cubicBezTo>
                    <a:cubicBezTo>
                      <a:pt x="1066" y="445"/>
                      <a:pt x="1066" y="445"/>
                      <a:pt x="1066" y="445"/>
                    </a:cubicBezTo>
                    <a:cubicBezTo>
                      <a:pt x="1065" y="445"/>
                      <a:pt x="1065" y="446"/>
                      <a:pt x="1065" y="446"/>
                    </a:cubicBezTo>
                    <a:cubicBezTo>
                      <a:pt x="1064" y="447"/>
                      <a:pt x="1063" y="448"/>
                      <a:pt x="1062" y="448"/>
                    </a:cubicBezTo>
                    <a:cubicBezTo>
                      <a:pt x="1061" y="448"/>
                      <a:pt x="1060" y="448"/>
                      <a:pt x="1059" y="448"/>
                    </a:cubicBezTo>
                    <a:cubicBezTo>
                      <a:pt x="1059" y="447"/>
                      <a:pt x="1059" y="447"/>
                      <a:pt x="1059" y="447"/>
                    </a:cubicBezTo>
                    <a:cubicBezTo>
                      <a:pt x="1053" y="446"/>
                      <a:pt x="1046" y="445"/>
                      <a:pt x="1048" y="437"/>
                    </a:cubicBezTo>
                    <a:cubicBezTo>
                      <a:pt x="1048" y="436"/>
                      <a:pt x="1047" y="435"/>
                      <a:pt x="1046" y="435"/>
                    </a:cubicBezTo>
                    <a:cubicBezTo>
                      <a:pt x="1043" y="434"/>
                      <a:pt x="1041" y="434"/>
                      <a:pt x="1038" y="434"/>
                    </a:cubicBezTo>
                    <a:cubicBezTo>
                      <a:pt x="1038" y="434"/>
                      <a:pt x="1038" y="434"/>
                      <a:pt x="1038" y="434"/>
                    </a:cubicBezTo>
                    <a:cubicBezTo>
                      <a:pt x="1036" y="434"/>
                      <a:pt x="1035" y="435"/>
                      <a:pt x="1035" y="436"/>
                    </a:cubicBezTo>
                    <a:cubicBezTo>
                      <a:pt x="1034" y="441"/>
                      <a:pt x="1032" y="447"/>
                      <a:pt x="1032" y="453"/>
                    </a:cubicBezTo>
                    <a:cubicBezTo>
                      <a:pt x="1032" y="453"/>
                      <a:pt x="1032" y="454"/>
                      <a:pt x="1033" y="454"/>
                    </a:cubicBezTo>
                    <a:cubicBezTo>
                      <a:pt x="1035" y="458"/>
                      <a:pt x="1034" y="461"/>
                      <a:pt x="1033" y="465"/>
                    </a:cubicBezTo>
                    <a:cubicBezTo>
                      <a:pt x="1032" y="468"/>
                      <a:pt x="1032" y="471"/>
                      <a:pt x="1032" y="474"/>
                    </a:cubicBezTo>
                    <a:cubicBezTo>
                      <a:pt x="1032" y="476"/>
                      <a:pt x="1031" y="478"/>
                      <a:pt x="1030" y="479"/>
                    </a:cubicBezTo>
                    <a:cubicBezTo>
                      <a:pt x="1029" y="480"/>
                      <a:pt x="1029" y="480"/>
                      <a:pt x="1028" y="480"/>
                    </a:cubicBezTo>
                    <a:cubicBezTo>
                      <a:pt x="1027" y="480"/>
                      <a:pt x="1027" y="479"/>
                      <a:pt x="1027" y="479"/>
                    </a:cubicBezTo>
                    <a:cubicBezTo>
                      <a:pt x="1026" y="475"/>
                      <a:pt x="1023" y="474"/>
                      <a:pt x="1020" y="474"/>
                    </a:cubicBezTo>
                    <a:cubicBezTo>
                      <a:pt x="1019" y="473"/>
                      <a:pt x="1019" y="473"/>
                      <a:pt x="1018" y="473"/>
                    </a:cubicBezTo>
                    <a:cubicBezTo>
                      <a:pt x="1017" y="473"/>
                      <a:pt x="1015" y="474"/>
                      <a:pt x="1014" y="475"/>
                    </a:cubicBezTo>
                    <a:cubicBezTo>
                      <a:pt x="1013" y="477"/>
                      <a:pt x="1013" y="480"/>
                      <a:pt x="1015" y="482"/>
                    </a:cubicBezTo>
                    <a:cubicBezTo>
                      <a:pt x="1016" y="484"/>
                      <a:pt x="1016" y="486"/>
                      <a:pt x="1014" y="488"/>
                    </a:cubicBezTo>
                    <a:cubicBezTo>
                      <a:pt x="1014" y="489"/>
                      <a:pt x="1013" y="489"/>
                      <a:pt x="1012" y="489"/>
                    </a:cubicBezTo>
                    <a:cubicBezTo>
                      <a:pt x="1011" y="489"/>
                      <a:pt x="1010" y="488"/>
                      <a:pt x="1008" y="487"/>
                    </a:cubicBezTo>
                    <a:cubicBezTo>
                      <a:pt x="1006" y="484"/>
                      <a:pt x="1003" y="481"/>
                      <a:pt x="998" y="481"/>
                    </a:cubicBezTo>
                    <a:cubicBezTo>
                      <a:pt x="998" y="481"/>
                      <a:pt x="998" y="481"/>
                      <a:pt x="998" y="481"/>
                    </a:cubicBezTo>
                    <a:cubicBezTo>
                      <a:pt x="998" y="481"/>
                      <a:pt x="998" y="481"/>
                      <a:pt x="998" y="481"/>
                    </a:cubicBezTo>
                    <a:cubicBezTo>
                      <a:pt x="997" y="481"/>
                      <a:pt x="996" y="480"/>
                      <a:pt x="996" y="479"/>
                    </a:cubicBezTo>
                    <a:cubicBezTo>
                      <a:pt x="996" y="476"/>
                      <a:pt x="994" y="474"/>
                      <a:pt x="993" y="472"/>
                    </a:cubicBezTo>
                    <a:cubicBezTo>
                      <a:pt x="990" y="469"/>
                      <a:pt x="988" y="466"/>
                      <a:pt x="988" y="462"/>
                    </a:cubicBezTo>
                    <a:cubicBezTo>
                      <a:pt x="989" y="460"/>
                      <a:pt x="988" y="459"/>
                      <a:pt x="987" y="459"/>
                    </a:cubicBezTo>
                    <a:cubicBezTo>
                      <a:pt x="987" y="459"/>
                      <a:pt x="986" y="459"/>
                      <a:pt x="986" y="460"/>
                    </a:cubicBezTo>
                    <a:cubicBezTo>
                      <a:pt x="984" y="461"/>
                      <a:pt x="982" y="461"/>
                      <a:pt x="981" y="461"/>
                    </a:cubicBezTo>
                    <a:cubicBezTo>
                      <a:pt x="980" y="461"/>
                      <a:pt x="979" y="461"/>
                      <a:pt x="979" y="461"/>
                    </a:cubicBezTo>
                    <a:cubicBezTo>
                      <a:pt x="979" y="461"/>
                      <a:pt x="979" y="461"/>
                      <a:pt x="978" y="461"/>
                    </a:cubicBezTo>
                    <a:cubicBezTo>
                      <a:pt x="978" y="461"/>
                      <a:pt x="977" y="461"/>
                      <a:pt x="977" y="461"/>
                    </a:cubicBezTo>
                    <a:cubicBezTo>
                      <a:pt x="976" y="461"/>
                      <a:pt x="976" y="461"/>
                      <a:pt x="975" y="461"/>
                    </a:cubicBezTo>
                    <a:cubicBezTo>
                      <a:pt x="969" y="461"/>
                      <a:pt x="970" y="461"/>
                      <a:pt x="970" y="470"/>
                    </a:cubicBezTo>
                    <a:cubicBezTo>
                      <a:pt x="970" y="474"/>
                      <a:pt x="969" y="476"/>
                      <a:pt x="964" y="476"/>
                    </a:cubicBezTo>
                    <a:cubicBezTo>
                      <a:pt x="964" y="475"/>
                      <a:pt x="963" y="473"/>
                      <a:pt x="963" y="472"/>
                    </a:cubicBezTo>
                    <a:cubicBezTo>
                      <a:pt x="962" y="470"/>
                      <a:pt x="959" y="470"/>
                      <a:pt x="958" y="470"/>
                    </a:cubicBezTo>
                    <a:cubicBezTo>
                      <a:pt x="958" y="470"/>
                      <a:pt x="958" y="470"/>
                      <a:pt x="957" y="470"/>
                    </a:cubicBezTo>
                    <a:cubicBezTo>
                      <a:pt x="956" y="470"/>
                      <a:pt x="955" y="471"/>
                      <a:pt x="955" y="472"/>
                    </a:cubicBezTo>
                    <a:cubicBezTo>
                      <a:pt x="955" y="475"/>
                      <a:pt x="953" y="477"/>
                      <a:pt x="954" y="480"/>
                    </a:cubicBezTo>
                    <a:cubicBezTo>
                      <a:pt x="954" y="482"/>
                      <a:pt x="952" y="483"/>
                      <a:pt x="950" y="484"/>
                    </a:cubicBezTo>
                    <a:cubicBezTo>
                      <a:pt x="950" y="484"/>
                      <a:pt x="950" y="484"/>
                      <a:pt x="949" y="484"/>
                    </a:cubicBezTo>
                    <a:cubicBezTo>
                      <a:pt x="948" y="484"/>
                      <a:pt x="949" y="482"/>
                      <a:pt x="948" y="482"/>
                    </a:cubicBezTo>
                    <a:cubicBezTo>
                      <a:pt x="948" y="481"/>
                      <a:pt x="947" y="481"/>
                      <a:pt x="946" y="481"/>
                    </a:cubicBezTo>
                    <a:cubicBezTo>
                      <a:pt x="944" y="481"/>
                      <a:pt x="943" y="481"/>
                      <a:pt x="942" y="481"/>
                    </a:cubicBezTo>
                    <a:cubicBezTo>
                      <a:pt x="938" y="481"/>
                      <a:pt x="938" y="482"/>
                      <a:pt x="936" y="488"/>
                    </a:cubicBezTo>
                    <a:cubicBezTo>
                      <a:pt x="936" y="490"/>
                      <a:pt x="934" y="492"/>
                      <a:pt x="935" y="493"/>
                    </a:cubicBezTo>
                    <a:cubicBezTo>
                      <a:pt x="938" y="495"/>
                      <a:pt x="936" y="496"/>
                      <a:pt x="935" y="497"/>
                    </a:cubicBezTo>
                    <a:cubicBezTo>
                      <a:pt x="932" y="500"/>
                      <a:pt x="931" y="503"/>
                      <a:pt x="933" y="505"/>
                    </a:cubicBezTo>
                    <a:cubicBezTo>
                      <a:pt x="935" y="509"/>
                      <a:pt x="932" y="510"/>
                      <a:pt x="930" y="510"/>
                    </a:cubicBezTo>
                    <a:cubicBezTo>
                      <a:pt x="922" y="512"/>
                      <a:pt x="914" y="515"/>
                      <a:pt x="907" y="519"/>
                    </a:cubicBezTo>
                    <a:cubicBezTo>
                      <a:pt x="903" y="521"/>
                      <a:pt x="901" y="524"/>
                      <a:pt x="903" y="528"/>
                    </a:cubicBezTo>
                    <a:cubicBezTo>
                      <a:pt x="904" y="531"/>
                      <a:pt x="904" y="534"/>
                      <a:pt x="905" y="537"/>
                    </a:cubicBezTo>
                    <a:cubicBezTo>
                      <a:pt x="905" y="540"/>
                      <a:pt x="907" y="541"/>
                      <a:pt x="910" y="541"/>
                    </a:cubicBezTo>
                    <a:cubicBezTo>
                      <a:pt x="914" y="541"/>
                      <a:pt x="919" y="542"/>
                      <a:pt x="923" y="542"/>
                    </a:cubicBezTo>
                    <a:cubicBezTo>
                      <a:pt x="924" y="543"/>
                      <a:pt x="925" y="543"/>
                      <a:pt x="925" y="543"/>
                    </a:cubicBezTo>
                    <a:cubicBezTo>
                      <a:pt x="927" y="543"/>
                      <a:pt x="929" y="542"/>
                      <a:pt x="930" y="540"/>
                    </a:cubicBezTo>
                    <a:cubicBezTo>
                      <a:pt x="930" y="540"/>
                      <a:pt x="931" y="539"/>
                      <a:pt x="931" y="539"/>
                    </a:cubicBezTo>
                    <a:cubicBezTo>
                      <a:pt x="931" y="539"/>
                      <a:pt x="932" y="540"/>
                      <a:pt x="932" y="540"/>
                    </a:cubicBezTo>
                    <a:cubicBezTo>
                      <a:pt x="935" y="542"/>
                      <a:pt x="936" y="547"/>
                      <a:pt x="939" y="548"/>
                    </a:cubicBezTo>
                    <a:cubicBezTo>
                      <a:pt x="940" y="548"/>
                      <a:pt x="940" y="549"/>
                      <a:pt x="939" y="550"/>
                    </a:cubicBezTo>
                    <a:cubicBezTo>
                      <a:pt x="939" y="551"/>
                      <a:pt x="936" y="552"/>
                      <a:pt x="936" y="554"/>
                    </a:cubicBezTo>
                    <a:cubicBezTo>
                      <a:pt x="935" y="554"/>
                      <a:pt x="934" y="552"/>
                      <a:pt x="933" y="552"/>
                    </a:cubicBezTo>
                    <a:cubicBezTo>
                      <a:pt x="932" y="551"/>
                      <a:pt x="931" y="550"/>
                      <a:pt x="930" y="549"/>
                    </a:cubicBezTo>
                    <a:cubicBezTo>
                      <a:pt x="929" y="548"/>
                      <a:pt x="928" y="548"/>
                      <a:pt x="928" y="548"/>
                    </a:cubicBezTo>
                    <a:cubicBezTo>
                      <a:pt x="927" y="548"/>
                      <a:pt x="927" y="548"/>
                      <a:pt x="927" y="548"/>
                    </a:cubicBezTo>
                    <a:cubicBezTo>
                      <a:pt x="926" y="549"/>
                      <a:pt x="924" y="549"/>
                      <a:pt x="923" y="549"/>
                    </a:cubicBezTo>
                    <a:cubicBezTo>
                      <a:pt x="923" y="549"/>
                      <a:pt x="922" y="549"/>
                      <a:pt x="922" y="549"/>
                    </a:cubicBezTo>
                    <a:cubicBezTo>
                      <a:pt x="922" y="549"/>
                      <a:pt x="922" y="549"/>
                      <a:pt x="921" y="549"/>
                    </a:cubicBezTo>
                    <a:cubicBezTo>
                      <a:pt x="920" y="549"/>
                      <a:pt x="919" y="550"/>
                      <a:pt x="919" y="552"/>
                    </a:cubicBezTo>
                    <a:cubicBezTo>
                      <a:pt x="919" y="552"/>
                      <a:pt x="919" y="552"/>
                      <a:pt x="919" y="552"/>
                    </a:cubicBezTo>
                    <a:cubicBezTo>
                      <a:pt x="918" y="556"/>
                      <a:pt x="918" y="560"/>
                      <a:pt x="918" y="563"/>
                    </a:cubicBezTo>
                    <a:cubicBezTo>
                      <a:pt x="918" y="565"/>
                      <a:pt x="917" y="567"/>
                      <a:pt x="915" y="567"/>
                    </a:cubicBezTo>
                    <a:cubicBezTo>
                      <a:pt x="911" y="567"/>
                      <a:pt x="910" y="569"/>
                      <a:pt x="910" y="572"/>
                    </a:cubicBezTo>
                    <a:cubicBezTo>
                      <a:pt x="910" y="576"/>
                      <a:pt x="909" y="579"/>
                      <a:pt x="905" y="581"/>
                    </a:cubicBezTo>
                    <a:cubicBezTo>
                      <a:pt x="903" y="581"/>
                      <a:pt x="902" y="582"/>
                      <a:pt x="900" y="582"/>
                    </a:cubicBezTo>
                    <a:cubicBezTo>
                      <a:pt x="899" y="582"/>
                      <a:pt x="898" y="582"/>
                      <a:pt x="897" y="581"/>
                    </a:cubicBezTo>
                    <a:cubicBezTo>
                      <a:pt x="897" y="581"/>
                      <a:pt x="896" y="581"/>
                      <a:pt x="896" y="581"/>
                    </a:cubicBezTo>
                    <a:cubicBezTo>
                      <a:pt x="895" y="581"/>
                      <a:pt x="894" y="581"/>
                      <a:pt x="893" y="582"/>
                    </a:cubicBezTo>
                    <a:cubicBezTo>
                      <a:pt x="889" y="582"/>
                      <a:pt x="888" y="587"/>
                      <a:pt x="884" y="588"/>
                    </a:cubicBezTo>
                    <a:cubicBezTo>
                      <a:pt x="881" y="589"/>
                      <a:pt x="880" y="591"/>
                      <a:pt x="880" y="594"/>
                    </a:cubicBezTo>
                    <a:cubicBezTo>
                      <a:pt x="881" y="596"/>
                      <a:pt x="881" y="599"/>
                      <a:pt x="878" y="600"/>
                    </a:cubicBezTo>
                    <a:cubicBezTo>
                      <a:pt x="876" y="602"/>
                      <a:pt x="876" y="604"/>
                      <a:pt x="876" y="606"/>
                    </a:cubicBezTo>
                    <a:cubicBezTo>
                      <a:pt x="877" y="609"/>
                      <a:pt x="877" y="611"/>
                      <a:pt x="877" y="614"/>
                    </a:cubicBezTo>
                    <a:cubicBezTo>
                      <a:pt x="876" y="616"/>
                      <a:pt x="875" y="617"/>
                      <a:pt x="873" y="617"/>
                    </a:cubicBezTo>
                    <a:cubicBezTo>
                      <a:pt x="872" y="617"/>
                      <a:pt x="872" y="617"/>
                      <a:pt x="871" y="617"/>
                    </a:cubicBezTo>
                    <a:cubicBezTo>
                      <a:pt x="869" y="616"/>
                      <a:pt x="868" y="616"/>
                      <a:pt x="866" y="616"/>
                    </a:cubicBezTo>
                    <a:cubicBezTo>
                      <a:pt x="862" y="616"/>
                      <a:pt x="859" y="618"/>
                      <a:pt x="855" y="621"/>
                    </a:cubicBezTo>
                    <a:cubicBezTo>
                      <a:pt x="855" y="622"/>
                      <a:pt x="855" y="622"/>
                      <a:pt x="855" y="622"/>
                    </a:cubicBezTo>
                    <a:cubicBezTo>
                      <a:pt x="854" y="619"/>
                      <a:pt x="853" y="617"/>
                      <a:pt x="850" y="616"/>
                    </a:cubicBezTo>
                    <a:cubicBezTo>
                      <a:pt x="849" y="615"/>
                      <a:pt x="849" y="614"/>
                      <a:pt x="849" y="613"/>
                    </a:cubicBezTo>
                    <a:cubicBezTo>
                      <a:pt x="851" y="611"/>
                      <a:pt x="850" y="610"/>
                      <a:pt x="848" y="609"/>
                    </a:cubicBezTo>
                    <a:cubicBezTo>
                      <a:pt x="848" y="608"/>
                      <a:pt x="847" y="608"/>
                      <a:pt x="847" y="608"/>
                    </a:cubicBezTo>
                    <a:cubicBezTo>
                      <a:pt x="846" y="608"/>
                      <a:pt x="845" y="609"/>
                      <a:pt x="844" y="609"/>
                    </a:cubicBezTo>
                    <a:cubicBezTo>
                      <a:pt x="843" y="610"/>
                      <a:pt x="841" y="612"/>
                      <a:pt x="839" y="613"/>
                    </a:cubicBezTo>
                    <a:cubicBezTo>
                      <a:pt x="837" y="615"/>
                      <a:pt x="837" y="616"/>
                      <a:pt x="840" y="618"/>
                    </a:cubicBezTo>
                    <a:cubicBezTo>
                      <a:pt x="840" y="618"/>
                      <a:pt x="841" y="618"/>
                      <a:pt x="841" y="619"/>
                    </a:cubicBezTo>
                    <a:cubicBezTo>
                      <a:pt x="842" y="619"/>
                      <a:pt x="843" y="621"/>
                      <a:pt x="843" y="622"/>
                    </a:cubicBezTo>
                    <a:cubicBezTo>
                      <a:pt x="843" y="624"/>
                      <a:pt x="841" y="623"/>
                      <a:pt x="840" y="624"/>
                    </a:cubicBezTo>
                    <a:cubicBezTo>
                      <a:pt x="837" y="625"/>
                      <a:pt x="834" y="626"/>
                      <a:pt x="832" y="629"/>
                    </a:cubicBezTo>
                    <a:cubicBezTo>
                      <a:pt x="831" y="631"/>
                      <a:pt x="831" y="633"/>
                      <a:pt x="834" y="633"/>
                    </a:cubicBezTo>
                    <a:cubicBezTo>
                      <a:pt x="834" y="633"/>
                      <a:pt x="834" y="633"/>
                      <a:pt x="834" y="633"/>
                    </a:cubicBezTo>
                    <a:cubicBezTo>
                      <a:pt x="834" y="633"/>
                      <a:pt x="835" y="633"/>
                      <a:pt x="835" y="633"/>
                    </a:cubicBezTo>
                    <a:cubicBezTo>
                      <a:pt x="837" y="633"/>
                      <a:pt x="839" y="634"/>
                      <a:pt x="840" y="636"/>
                    </a:cubicBezTo>
                    <a:cubicBezTo>
                      <a:pt x="841" y="637"/>
                      <a:pt x="842" y="638"/>
                      <a:pt x="843" y="639"/>
                    </a:cubicBezTo>
                    <a:cubicBezTo>
                      <a:pt x="846" y="641"/>
                      <a:pt x="847" y="642"/>
                      <a:pt x="843" y="644"/>
                    </a:cubicBezTo>
                    <a:cubicBezTo>
                      <a:pt x="841" y="645"/>
                      <a:pt x="841" y="646"/>
                      <a:pt x="841" y="649"/>
                    </a:cubicBezTo>
                    <a:cubicBezTo>
                      <a:pt x="841" y="652"/>
                      <a:pt x="841" y="655"/>
                      <a:pt x="840" y="658"/>
                    </a:cubicBezTo>
                    <a:cubicBezTo>
                      <a:pt x="840" y="663"/>
                      <a:pt x="836" y="665"/>
                      <a:pt x="833" y="668"/>
                    </a:cubicBezTo>
                    <a:cubicBezTo>
                      <a:pt x="831" y="670"/>
                      <a:pt x="830" y="670"/>
                      <a:pt x="829" y="670"/>
                    </a:cubicBezTo>
                    <a:cubicBezTo>
                      <a:pt x="827" y="670"/>
                      <a:pt x="826" y="670"/>
                      <a:pt x="824" y="669"/>
                    </a:cubicBezTo>
                    <a:cubicBezTo>
                      <a:pt x="819" y="668"/>
                      <a:pt x="815" y="667"/>
                      <a:pt x="811" y="667"/>
                    </a:cubicBezTo>
                    <a:cubicBezTo>
                      <a:pt x="807" y="667"/>
                      <a:pt x="803" y="668"/>
                      <a:pt x="799" y="670"/>
                    </a:cubicBezTo>
                    <a:cubicBezTo>
                      <a:pt x="796" y="672"/>
                      <a:pt x="793" y="673"/>
                      <a:pt x="790" y="673"/>
                    </a:cubicBezTo>
                    <a:cubicBezTo>
                      <a:pt x="787" y="673"/>
                      <a:pt x="784" y="672"/>
                      <a:pt x="782" y="671"/>
                    </a:cubicBezTo>
                    <a:cubicBezTo>
                      <a:pt x="781" y="671"/>
                      <a:pt x="780" y="670"/>
                      <a:pt x="779" y="670"/>
                    </a:cubicBezTo>
                    <a:cubicBezTo>
                      <a:pt x="777" y="670"/>
                      <a:pt x="776" y="671"/>
                      <a:pt x="774" y="672"/>
                    </a:cubicBezTo>
                    <a:cubicBezTo>
                      <a:pt x="770" y="674"/>
                      <a:pt x="766" y="676"/>
                      <a:pt x="762" y="679"/>
                    </a:cubicBezTo>
                    <a:cubicBezTo>
                      <a:pt x="761" y="679"/>
                      <a:pt x="760" y="680"/>
                      <a:pt x="759" y="681"/>
                    </a:cubicBezTo>
                    <a:cubicBezTo>
                      <a:pt x="757" y="687"/>
                      <a:pt x="755" y="692"/>
                      <a:pt x="752" y="698"/>
                    </a:cubicBezTo>
                    <a:cubicBezTo>
                      <a:pt x="752" y="700"/>
                      <a:pt x="751" y="701"/>
                      <a:pt x="751" y="702"/>
                    </a:cubicBezTo>
                    <a:cubicBezTo>
                      <a:pt x="750" y="704"/>
                      <a:pt x="750" y="707"/>
                      <a:pt x="752" y="707"/>
                    </a:cubicBezTo>
                    <a:cubicBezTo>
                      <a:pt x="757" y="707"/>
                      <a:pt x="755" y="710"/>
                      <a:pt x="754" y="712"/>
                    </a:cubicBezTo>
                    <a:cubicBezTo>
                      <a:pt x="754" y="714"/>
                      <a:pt x="753" y="714"/>
                      <a:pt x="752" y="714"/>
                    </a:cubicBezTo>
                    <a:cubicBezTo>
                      <a:pt x="752" y="714"/>
                      <a:pt x="751" y="714"/>
                      <a:pt x="750" y="714"/>
                    </a:cubicBezTo>
                    <a:cubicBezTo>
                      <a:pt x="750" y="714"/>
                      <a:pt x="749" y="714"/>
                      <a:pt x="749" y="714"/>
                    </a:cubicBezTo>
                    <a:cubicBezTo>
                      <a:pt x="749" y="714"/>
                      <a:pt x="749" y="714"/>
                      <a:pt x="749" y="714"/>
                    </a:cubicBezTo>
                    <a:cubicBezTo>
                      <a:pt x="729" y="705"/>
                      <a:pt x="729" y="705"/>
                      <a:pt x="729" y="705"/>
                    </a:cubicBezTo>
                    <a:cubicBezTo>
                      <a:pt x="726" y="701"/>
                      <a:pt x="726" y="701"/>
                      <a:pt x="726" y="701"/>
                    </a:cubicBezTo>
                    <a:cubicBezTo>
                      <a:pt x="723" y="697"/>
                      <a:pt x="723" y="697"/>
                      <a:pt x="723" y="697"/>
                    </a:cubicBezTo>
                    <a:cubicBezTo>
                      <a:pt x="719" y="687"/>
                      <a:pt x="719" y="687"/>
                      <a:pt x="719" y="687"/>
                    </a:cubicBezTo>
                    <a:cubicBezTo>
                      <a:pt x="718" y="685"/>
                      <a:pt x="718" y="685"/>
                      <a:pt x="718" y="685"/>
                    </a:cubicBezTo>
                    <a:cubicBezTo>
                      <a:pt x="712" y="681"/>
                      <a:pt x="712" y="681"/>
                      <a:pt x="712" y="681"/>
                    </a:cubicBezTo>
                    <a:cubicBezTo>
                      <a:pt x="706" y="678"/>
                      <a:pt x="706" y="678"/>
                      <a:pt x="706" y="678"/>
                    </a:cubicBezTo>
                    <a:cubicBezTo>
                      <a:pt x="697" y="678"/>
                      <a:pt x="697" y="678"/>
                      <a:pt x="697" y="678"/>
                    </a:cubicBezTo>
                    <a:cubicBezTo>
                      <a:pt x="694" y="680"/>
                      <a:pt x="694" y="680"/>
                      <a:pt x="694" y="680"/>
                    </a:cubicBezTo>
                    <a:cubicBezTo>
                      <a:pt x="691" y="681"/>
                      <a:pt x="691" y="681"/>
                      <a:pt x="691" y="681"/>
                    </a:cubicBezTo>
                    <a:cubicBezTo>
                      <a:pt x="683" y="679"/>
                      <a:pt x="683" y="679"/>
                      <a:pt x="683" y="679"/>
                    </a:cubicBezTo>
                    <a:cubicBezTo>
                      <a:pt x="675" y="679"/>
                      <a:pt x="675" y="679"/>
                      <a:pt x="675" y="679"/>
                    </a:cubicBezTo>
                    <a:cubicBezTo>
                      <a:pt x="666" y="674"/>
                      <a:pt x="666" y="674"/>
                      <a:pt x="666" y="674"/>
                    </a:cubicBezTo>
                    <a:cubicBezTo>
                      <a:pt x="655" y="670"/>
                      <a:pt x="655" y="670"/>
                      <a:pt x="655" y="670"/>
                    </a:cubicBezTo>
                    <a:cubicBezTo>
                      <a:pt x="650" y="665"/>
                      <a:pt x="650" y="665"/>
                      <a:pt x="650" y="665"/>
                    </a:cubicBezTo>
                    <a:cubicBezTo>
                      <a:pt x="650" y="665"/>
                      <a:pt x="649" y="665"/>
                      <a:pt x="648" y="664"/>
                    </a:cubicBezTo>
                    <a:cubicBezTo>
                      <a:pt x="653" y="655"/>
                      <a:pt x="653" y="655"/>
                      <a:pt x="653" y="655"/>
                    </a:cubicBezTo>
                    <a:cubicBezTo>
                      <a:pt x="640" y="643"/>
                      <a:pt x="640" y="643"/>
                      <a:pt x="640" y="643"/>
                    </a:cubicBezTo>
                    <a:cubicBezTo>
                      <a:pt x="636" y="643"/>
                      <a:pt x="636" y="643"/>
                      <a:pt x="636" y="643"/>
                    </a:cubicBezTo>
                    <a:cubicBezTo>
                      <a:pt x="635" y="640"/>
                      <a:pt x="636" y="637"/>
                      <a:pt x="636" y="633"/>
                    </a:cubicBezTo>
                    <a:cubicBezTo>
                      <a:pt x="636" y="631"/>
                      <a:pt x="636" y="629"/>
                      <a:pt x="636" y="627"/>
                    </a:cubicBezTo>
                    <a:cubicBezTo>
                      <a:pt x="635" y="620"/>
                      <a:pt x="635" y="611"/>
                      <a:pt x="631" y="603"/>
                    </a:cubicBezTo>
                    <a:cubicBezTo>
                      <a:pt x="631" y="603"/>
                      <a:pt x="631" y="603"/>
                      <a:pt x="631" y="603"/>
                    </a:cubicBezTo>
                    <a:cubicBezTo>
                      <a:pt x="628" y="597"/>
                      <a:pt x="627" y="594"/>
                      <a:pt x="621" y="591"/>
                    </a:cubicBezTo>
                    <a:cubicBezTo>
                      <a:pt x="618" y="590"/>
                      <a:pt x="615" y="590"/>
                      <a:pt x="610" y="589"/>
                    </a:cubicBezTo>
                    <a:cubicBezTo>
                      <a:pt x="606" y="589"/>
                      <a:pt x="602" y="588"/>
                      <a:pt x="599" y="588"/>
                    </a:cubicBezTo>
                    <a:cubicBezTo>
                      <a:pt x="598" y="588"/>
                      <a:pt x="597" y="588"/>
                      <a:pt x="596" y="588"/>
                    </a:cubicBezTo>
                    <a:cubicBezTo>
                      <a:pt x="592" y="589"/>
                      <a:pt x="589" y="589"/>
                      <a:pt x="586" y="589"/>
                    </a:cubicBezTo>
                    <a:cubicBezTo>
                      <a:pt x="583" y="589"/>
                      <a:pt x="581" y="589"/>
                      <a:pt x="579" y="588"/>
                    </a:cubicBezTo>
                    <a:cubicBezTo>
                      <a:pt x="573" y="585"/>
                      <a:pt x="570" y="585"/>
                      <a:pt x="567" y="582"/>
                    </a:cubicBezTo>
                    <a:cubicBezTo>
                      <a:pt x="564" y="578"/>
                      <a:pt x="561" y="580"/>
                      <a:pt x="560" y="578"/>
                    </a:cubicBezTo>
                    <a:cubicBezTo>
                      <a:pt x="559" y="577"/>
                      <a:pt x="558" y="577"/>
                      <a:pt x="557" y="577"/>
                    </a:cubicBezTo>
                    <a:cubicBezTo>
                      <a:pt x="556" y="577"/>
                      <a:pt x="554" y="577"/>
                      <a:pt x="553" y="577"/>
                    </a:cubicBezTo>
                    <a:cubicBezTo>
                      <a:pt x="551" y="577"/>
                      <a:pt x="548" y="577"/>
                      <a:pt x="548" y="577"/>
                    </a:cubicBezTo>
                    <a:cubicBezTo>
                      <a:pt x="542" y="580"/>
                      <a:pt x="542" y="580"/>
                      <a:pt x="542" y="580"/>
                    </a:cubicBezTo>
                    <a:cubicBezTo>
                      <a:pt x="542" y="580"/>
                      <a:pt x="542" y="580"/>
                      <a:pt x="542" y="581"/>
                    </a:cubicBezTo>
                    <a:cubicBezTo>
                      <a:pt x="536" y="582"/>
                      <a:pt x="536" y="582"/>
                      <a:pt x="536" y="582"/>
                    </a:cubicBezTo>
                    <a:cubicBezTo>
                      <a:pt x="523" y="582"/>
                      <a:pt x="523" y="582"/>
                      <a:pt x="523" y="582"/>
                    </a:cubicBezTo>
                    <a:cubicBezTo>
                      <a:pt x="522" y="574"/>
                      <a:pt x="522" y="574"/>
                      <a:pt x="522" y="574"/>
                    </a:cubicBezTo>
                    <a:cubicBezTo>
                      <a:pt x="521" y="574"/>
                      <a:pt x="521" y="574"/>
                      <a:pt x="521" y="574"/>
                    </a:cubicBezTo>
                    <a:cubicBezTo>
                      <a:pt x="521" y="571"/>
                      <a:pt x="521" y="571"/>
                      <a:pt x="521" y="571"/>
                    </a:cubicBezTo>
                    <a:cubicBezTo>
                      <a:pt x="510" y="571"/>
                      <a:pt x="510" y="571"/>
                      <a:pt x="510" y="571"/>
                    </a:cubicBezTo>
                    <a:cubicBezTo>
                      <a:pt x="510" y="574"/>
                      <a:pt x="510" y="574"/>
                      <a:pt x="510" y="574"/>
                    </a:cubicBezTo>
                    <a:cubicBezTo>
                      <a:pt x="509" y="573"/>
                      <a:pt x="509" y="573"/>
                      <a:pt x="509" y="573"/>
                    </a:cubicBezTo>
                    <a:cubicBezTo>
                      <a:pt x="508" y="575"/>
                      <a:pt x="508" y="575"/>
                      <a:pt x="508" y="575"/>
                    </a:cubicBezTo>
                    <a:cubicBezTo>
                      <a:pt x="506" y="574"/>
                      <a:pt x="504" y="573"/>
                      <a:pt x="501" y="573"/>
                    </a:cubicBezTo>
                    <a:cubicBezTo>
                      <a:pt x="501" y="573"/>
                      <a:pt x="501" y="573"/>
                      <a:pt x="501" y="573"/>
                    </a:cubicBezTo>
                    <a:cubicBezTo>
                      <a:pt x="499" y="573"/>
                      <a:pt x="498" y="573"/>
                      <a:pt x="497" y="573"/>
                    </a:cubicBezTo>
                    <a:cubicBezTo>
                      <a:pt x="497" y="562"/>
                      <a:pt x="497" y="562"/>
                      <a:pt x="497" y="562"/>
                    </a:cubicBezTo>
                    <a:cubicBezTo>
                      <a:pt x="496" y="543"/>
                      <a:pt x="496" y="543"/>
                      <a:pt x="496" y="543"/>
                    </a:cubicBezTo>
                    <a:cubicBezTo>
                      <a:pt x="483" y="541"/>
                      <a:pt x="483" y="541"/>
                      <a:pt x="483" y="541"/>
                    </a:cubicBezTo>
                    <a:cubicBezTo>
                      <a:pt x="486" y="495"/>
                      <a:pt x="486" y="495"/>
                      <a:pt x="486" y="495"/>
                    </a:cubicBezTo>
                    <a:cubicBezTo>
                      <a:pt x="451" y="492"/>
                      <a:pt x="451" y="492"/>
                      <a:pt x="451" y="492"/>
                    </a:cubicBezTo>
                    <a:cubicBezTo>
                      <a:pt x="451" y="492"/>
                      <a:pt x="451" y="492"/>
                      <a:pt x="451" y="492"/>
                    </a:cubicBezTo>
                    <a:cubicBezTo>
                      <a:pt x="447" y="493"/>
                      <a:pt x="447" y="493"/>
                      <a:pt x="447" y="493"/>
                    </a:cubicBezTo>
                    <a:cubicBezTo>
                      <a:pt x="446" y="500"/>
                      <a:pt x="446" y="500"/>
                      <a:pt x="446" y="500"/>
                    </a:cubicBezTo>
                    <a:cubicBezTo>
                      <a:pt x="433" y="500"/>
                      <a:pt x="433" y="500"/>
                      <a:pt x="433" y="500"/>
                    </a:cubicBezTo>
                    <a:cubicBezTo>
                      <a:pt x="419" y="499"/>
                      <a:pt x="419" y="499"/>
                      <a:pt x="419" y="499"/>
                    </a:cubicBezTo>
                    <a:cubicBezTo>
                      <a:pt x="416" y="517"/>
                      <a:pt x="416" y="517"/>
                      <a:pt x="416" y="517"/>
                    </a:cubicBezTo>
                    <a:cubicBezTo>
                      <a:pt x="404" y="516"/>
                      <a:pt x="404" y="516"/>
                      <a:pt x="404" y="516"/>
                    </a:cubicBezTo>
                    <a:cubicBezTo>
                      <a:pt x="400" y="519"/>
                      <a:pt x="400" y="519"/>
                      <a:pt x="400" y="519"/>
                    </a:cubicBezTo>
                    <a:cubicBezTo>
                      <a:pt x="391" y="519"/>
                      <a:pt x="391" y="519"/>
                      <a:pt x="391" y="519"/>
                    </a:cubicBezTo>
                    <a:cubicBezTo>
                      <a:pt x="391" y="519"/>
                      <a:pt x="390" y="520"/>
                      <a:pt x="389" y="522"/>
                    </a:cubicBezTo>
                    <a:cubicBezTo>
                      <a:pt x="384" y="523"/>
                      <a:pt x="384" y="526"/>
                      <a:pt x="378" y="527"/>
                    </a:cubicBezTo>
                    <a:cubicBezTo>
                      <a:pt x="371" y="528"/>
                      <a:pt x="373" y="531"/>
                      <a:pt x="373" y="533"/>
                    </a:cubicBezTo>
                    <a:cubicBezTo>
                      <a:pt x="373" y="535"/>
                      <a:pt x="372" y="536"/>
                      <a:pt x="369" y="537"/>
                    </a:cubicBezTo>
                    <a:cubicBezTo>
                      <a:pt x="366" y="537"/>
                      <a:pt x="362" y="540"/>
                      <a:pt x="360" y="542"/>
                    </a:cubicBezTo>
                    <a:cubicBezTo>
                      <a:pt x="360" y="542"/>
                      <a:pt x="360" y="542"/>
                      <a:pt x="360" y="542"/>
                    </a:cubicBezTo>
                    <a:cubicBezTo>
                      <a:pt x="359" y="542"/>
                      <a:pt x="359" y="542"/>
                      <a:pt x="358" y="542"/>
                    </a:cubicBezTo>
                    <a:cubicBezTo>
                      <a:pt x="358" y="542"/>
                      <a:pt x="358" y="542"/>
                      <a:pt x="358" y="542"/>
                    </a:cubicBezTo>
                    <a:cubicBezTo>
                      <a:pt x="357" y="542"/>
                      <a:pt x="357" y="542"/>
                      <a:pt x="357" y="542"/>
                    </a:cubicBezTo>
                    <a:cubicBezTo>
                      <a:pt x="355" y="542"/>
                      <a:pt x="354" y="541"/>
                      <a:pt x="353" y="541"/>
                    </a:cubicBezTo>
                    <a:cubicBezTo>
                      <a:pt x="353" y="541"/>
                      <a:pt x="353" y="541"/>
                      <a:pt x="353" y="542"/>
                    </a:cubicBezTo>
                    <a:cubicBezTo>
                      <a:pt x="352" y="544"/>
                      <a:pt x="353" y="546"/>
                      <a:pt x="352" y="546"/>
                    </a:cubicBezTo>
                    <a:cubicBezTo>
                      <a:pt x="351" y="546"/>
                      <a:pt x="351" y="546"/>
                      <a:pt x="351" y="546"/>
                    </a:cubicBezTo>
                    <a:cubicBezTo>
                      <a:pt x="348" y="544"/>
                      <a:pt x="348" y="541"/>
                      <a:pt x="346" y="538"/>
                    </a:cubicBezTo>
                    <a:cubicBezTo>
                      <a:pt x="345" y="538"/>
                      <a:pt x="345" y="537"/>
                      <a:pt x="344" y="537"/>
                    </a:cubicBezTo>
                    <a:cubicBezTo>
                      <a:pt x="344" y="537"/>
                      <a:pt x="343" y="538"/>
                      <a:pt x="343" y="542"/>
                    </a:cubicBezTo>
                    <a:cubicBezTo>
                      <a:pt x="344" y="544"/>
                      <a:pt x="343" y="544"/>
                      <a:pt x="341" y="544"/>
                    </a:cubicBezTo>
                    <a:cubicBezTo>
                      <a:pt x="340" y="544"/>
                      <a:pt x="337" y="542"/>
                      <a:pt x="338" y="539"/>
                    </a:cubicBezTo>
                    <a:cubicBezTo>
                      <a:pt x="339" y="533"/>
                      <a:pt x="337" y="534"/>
                      <a:pt x="339" y="529"/>
                    </a:cubicBezTo>
                    <a:cubicBezTo>
                      <a:pt x="342" y="523"/>
                      <a:pt x="347" y="506"/>
                      <a:pt x="340" y="503"/>
                    </a:cubicBezTo>
                    <a:cubicBezTo>
                      <a:pt x="334" y="500"/>
                      <a:pt x="323" y="502"/>
                      <a:pt x="322" y="494"/>
                    </a:cubicBezTo>
                    <a:cubicBezTo>
                      <a:pt x="321" y="487"/>
                      <a:pt x="324" y="489"/>
                      <a:pt x="320" y="484"/>
                    </a:cubicBezTo>
                    <a:cubicBezTo>
                      <a:pt x="317" y="480"/>
                      <a:pt x="323" y="477"/>
                      <a:pt x="318" y="473"/>
                    </a:cubicBezTo>
                    <a:cubicBezTo>
                      <a:pt x="312" y="469"/>
                      <a:pt x="317" y="464"/>
                      <a:pt x="307" y="464"/>
                    </a:cubicBezTo>
                    <a:cubicBezTo>
                      <a:pt x="297" y="464"/>
                      <a:pt x="302" y="457"/>
                      <a:pt x="302" y="455"/>
                    </a:cubicBezTo>
                    <a:cubicBezTo>
                      <a:pt x="302" y="454"/>
                      <a:pt x="300" y="453"/>
                      <a:pt x="298" y="453"/>
                    </a:cubicBezTo>
                    <a:cubicBezTo>
                      <a:pt x="297" y="453"/>
                      <a:pt x="296" y="454"/>
                      <a:pt x="295" y="454"/>
                    </a:cubicBezTo>
                    <a:cubicBezTo>
                      <a:pt x="295" y="454"/>
                      <a:pt x="294" y="454"/>
                      <a:pt x="294" y="454"/>
                    </a:cubicBezTo>
                    <a:cubicBezTo>
                      <a:pt x="292" y="454"/>
                      <a:pt x="289" y="453"/>
                      <a:pt x="286" y="453"/>
                    </a:cubicBezTo>
                    <a:cubicBezTo>
                      <a:pt x="285" y="453"/>
                      <a:pt x="284" y="453"/>
                      <a:pt x="283" y="454"/>
                    </a:cubicBezTo>
                    <a:cubicBezTo>
                      <a:pt x="281" y="455"/>
                      <a:pt x="280" y="457"/>
                      <a:pt x="279" y="457"/>
                    </a:cubicBezTo>
                    <a:cubicBezTo>
                      <a:pt x="277" y="457"/>
                      <a:pt x="275" y="455"/>
                      <a:pt x="271" y="450"/>
                    </a:cubicBezTo>
                    <a:cubicBezTo>
                      <a:pt x="271" y="450"/>
                      <a:pt x="271" y="450"/>
                      <a:pt x="271" y="450"/>
                    </a:cubicBezTo>
                    <a:cubicBezTo>
                      <a:pt x="271" y="450"/>
                      <a:pt x="271" y="450"/>
                      <a:pt x="271" y="450"/>
                    </a:cubicBezTo>
                    <a:cubicBezTo>
                      <a:pt x="268" y="453"/>
                      <a:pt x="270" y="457"/>
                      <a:pt x="271" y="459"/>
                    </a:cubicBezTo>
                    <a:cubicBezTo>
                      <a:pt x="272" y="461"/>
                      <a:pt x="274" y="462"/>
                      <a:pt x="270" y="464"/>
                    </a:cubicBezTo>
                    <a:cubicBezTo>
                      <a:pt x="269" y="467"/>
                      <a:pt x="269" y="470"/>
                      <a:pt x="265" y="471"/>
                    </a:cubicBezTo>
                    <a:cubicBezTo>
                      <a:pt x="261" y="472"/>
                      <a:pt x="263" y="473"/>
                      <a:pt x="262" y="475"/>
                    </a:cubicBezTo>
                    <a:cubicBezTo>
                      <a:pt x="261" y="477"/>
                      <a:pt x="258" y="479"/>
                      <a:pt x="256" y="479"/>
                    </a:cubicBezTo>
                    <a:cubicBezTo>
                      <a:pt x="255" y="479"/>
                      <a:pt x="255" y="479"/>
                      <a:pt x="255" y="479"/>
                    </a:cubicBezTo>
                    <a:cubicBezTo>
                      <a:pt x="253" y="479"/>
                      <a:pt x="253" y="478"/>
                      <a:pt x="251" y="478"/>
                    </a:cubicBezTo>
                    <a:cubicBezTo>
                      <a:pt x="250" y="478"/>
                      <a:pt x="248" y="478"/>
                      <a:pt x="245" y="479"/>
                    </a:cubicBezTo>
                    <a:cubicBezTo>
                      <a:pt x="243" y="481"/>
                      <a:pt x="241" y="481"/>
                      <a:pt x="239" y="481"/>
                    </a:cubicBezTo>
                    <a:cubicBezTo>
                      <a:pt x="238" y="481"/>
                      <a:pt x="237" y="480"/>
                      <a:pt x="237" y="477"/>
                    </a:cubicBezTo>
                    <a:cubicBezTo>
                      <a:pt x="236" y="473"/>
                      <a:pt x="237" y="473"/>
                      <a:pt x="236" y="473"/>
                    </a:cubicBezTo>
                    <a:cubicBezTo>
                      <a:pt x="236" y="473"/>
                      <a:pt x="236" y="473"/>
                      <a:pt x="235" y="473"/>
                    </a:cubicBezTo>
                    <a:cubicBezTo>
                      <a:pt x="232" y="473"/>
                      <a:pt x="230" y="478"/>
                      <a:pt x="227" y="478"/>
                    </a:cubicBezTo>
                    <a:cubicBezTo>
                      <a:pt x="225" y="478"/>
                      <a:pt x="224" y="477"/>
                      <a:pt x="223" y="477"/>
                    </a:cubicBezTo>
                    <a:cubicBezTo>
                      <a:pt x="222" y="477"/>
                      <a:pt x="222" y="477"/>
                      <a:pt x="221" y="478"/>
                    </a:cubicBezTo>
                    <a:cubicBezTo>
                      <a:pt x="220" y="478"/>
                      <a:pt x="219" y="478"/>
                      <a:pt x="219" y="478"/>
                    </a:cubicBezTo>
                    <a:cubicBezTo>
                      <a:pt x="216" y="478"/>
                      <a:pt x="216" y="476"/>
                      <a:pt x="216" y="473"/>
                    </a:cubicBezTo>
                    <a:cubicBezTo>
                      <a:pt x="216" y="468"/>
                      <a:pt x="211" y="464"/>
                      <a:pt x="210" y="461"/>
                    </a:cubicBezTo>
                    <a:cubicBezTo>
                      <a:pt x="209" y="459"/>
                      <a:pt x="207" y="459"/>
                      <a:pt x="202" y="458"/>
                    </a:cubicBezTo>
                    <a:cubicBezTo>
                      <a:pt x="201" y="458"/>
                      <a:pt x="200" y="458"/>
                      <a:pt x="199" y="458"/>
                    </a:cubicBezTo>
                    <a:cubicBezTo>
                      <a:pt x="198" y="458"/>
                      <a:pt x="196" y="458"/>
                      <a:pt x="195" y="458"/>
                    </a:cubicBezTo>
                    <a:cubicBezTo>
                      <a:pt x="194" y="458"/>
                      <a:pt x="194" y="458"/>
                      <a:pt x="193" y="457"/>
                    </a:cubicBezTo>
                    <a:cubicBezTo>
                      <a:pt x="191" y="454"/>
                      <a:pt x="194" y="448"/>
                      <a:pt x="191" y="446"/>
                    </a:cubicBezTo>
                    <a:cubicBezTo>
                      <a:pt x="191" y="446"/>
                      <a:pt x="190" y="446"/>
                      <a:pt x="190" y="446"/>
                    </a:cubicBezTo>
                    <a:cubicBezTo>
                      <a:pt x="190" y="446"/>
                      <a:pt x="189" y="445"/>
                      <a:pt x="189" y="445"/>
                    </a:cubicBezTo>
                    <a:cubicBezTo>
                      <a:pt x="188" y="445"/>
                      <a:pt x="188" y="447"/>
                      <a:pt x="185" y="448"/>
                    </a:cubicBezTo>
                    <a:cubicBezTo>
                      <a:pt x="185" y="448"/>
                      <a:pt x="184" y="448"/>
                      <a:pt x="184" y="448"/>
                    </a:cubicBezTo>
                    <a:cubicBezTo>
                      <a:pt x="181" y="448"/>
                      <a:pt x="186" y="438"/>
                      <a:pt x="180" y="434"/>
                    </a:cubicBezTo>
                    <a:cubicBezTo>
                      <a:pt x="173" y="430"/>
                      <a:pt x="167" y="430"/>
                      <a:pt x="167" y="425"/>
                    </a:cubicBezTo>
                    <a:cubicBezTo>
                      <a:pt x="166" y="422"/>
                      <a:pt x="164" y="422"/>
                      <a:pt x="161" y="422"/>
                    </a:cubicBezTo>
                    <a:cubicBezTo>
                      <a:pt x="160" y="422"/>
                      <a:pt x="160" y="422"/>
                      <a:pt x="159" y="422"/>
                    </a:cubicBezTo>
                    <a:cubicBezTo>
                      <a:pt x="156" y="422"/>
                      <a:pt x="153" y="422"/>
                      <a:pt x="153" y="419"/>
                    </a:cubicBezTo>
                    <a:cubicBezTo>
                      <a:pt x="153" y="417"/>
                      <a:pt x="153" y="416"/>
                      <a:pt x="152" y="416"/>
                    </a:cubicBezTo>
                    <a:cubicBezTo>
                      <a:pt x="152" y="416"/>
                      <a:pt x="151" y="417"/>
                      <a:pt x="151" y="419"/>
                    </a:cubicBezTo>
                    <a:cubicBezTo>
                      <a:pt x="152" y="421"/>
                      <a:pt x="153" y="427"/>
                      <a:pt x="158" y="430"/>
                    </a:cubicBezTo>
                    <a:cubicBezTo>
                      <a:pt x="163" y="432"/>
                      <a:pt x="166" y="432"/>
                      <a:pt x="166" y="437"/>
                    </a:cubicBezTo>
                    <a:cubicBezTo>
                      <a:pt x="167" y="441"/>
                      <a:pt x="159" y="445"/>
                      <a:pt x="164" y="449"/>
                    </a:cubicBezTo>
                    <a:cubicBezTo>
                      <a:pt x="168" y="452"/>
                      <a:pt x="173" y="451"/>
                      <a:pt x="173" y="456"/>
                    </a:cubicBezTo>
                    <a:cubicBezTo>
                      <a:pt x="172" y="461"/>
                      <a:pt x="168" y="472"/>
                      <a:pt x="175" y="473"/>
                    </a:cubicBezTo>
                    <a:cubicBezTo>
                      <a:pt x="182" y="474"/>
                      <a:pt x="183" y="474"/>
                      <a:pt x="184" y="475"/>
                    </a:cubicBezTo>
                    <a:cubicBezTo>
                      <a:pt x="185" y="477"/>
                      <a:pt x="184" y="482"/>
                      <a:pt x="187" y="483"/>
                    </a:cubicBezTo>
                    <a:cubicBezTo>
                      <a:pt x="190" y="484"/>
                      <a:pt x="192" y="485"/>
                      <a:pt x="192" y="488"/>
                    </a:cubicBezTo>
                    <a:cubicBezTo>
                      <a:pt x="192" y="491"/>
                      <a:pt x="190" y="494"/>
                      <a:pt x="192" y="494"/>
                    </a:cubicBezTo>
                    <a:cubicBezTo>
                      <a:pt x="192" y="494"/>
                      <a:pt x="192" y="494"/>
                      <a:pt x="192" y="494"/>
                    </a:cubicBezTo>
                    <a:cubicBezTo>
                      <a:pt x="194" y="494"/>
                      <a:pt x="194" y="492"/>
                      <a:pt x="195" y="492"/>
                    </a:cubicBezTo>
                    <a:cubicBezTo>
                      <a:pt x="195" y="492"/>
                      <a:pt x="196" y="492"/>
                      <a:pt x="196" y="493"/>
                    </a:cubicBezTo>
                    <a:cubicBezTo>
                      <a:pt x="197" y="495"/>
                      <a:pt x="197" y="499"/>
                      <a:pt x="199" y="499"/>
                    </a:cubicBezTo>
                    <a:cubicBezTo>
                      <a:pt x="200" y="499"/>
                      <a:pt x="201" y="498"/>
                      <a:pt x="202" y="498"/>
                    </a:cubicBezTo>
                    <a:cubicBezTo>
                      <a:pt x="203" y="498"/>
                      <a:pt x="203" y="499"/>
                      <a:pt x="203" y="500"/>
                    </a:cubicBezTo>
                    <a:cubicBezTo>
                      <a:pt x="202" y="503"/>
                      <a:pt x="203" y="504"/>
                      <a:pt x="204" y="504"/>
                    </a:cubicBezTo>
                    <a:cubicBezTo>
                      <a:pt x="204" y="504"/>
                      <a:pt x="205" y="504"/>
                      <a:pt x="205" y="504"/>
                    </a:cubicBezTo>
                    <a:cubicBezTo>
                      <a:pt x="205" y="504"/>
                      <a:pt x="205" y="504"/>
                      <a:pt x="206" y="504"/>
                    </a:cubicBezTo>
                    <a:cubicBezTo>
                      <a:pt x="207" y="504"/>
                      <a:pt x="209" y="505"/>
                      <a:pt x="211" y="509"/>
                    </a:cubicBezTo>
                    <a:cubicBezTo>
                      <a:pt x="207" y="511"/>
                      <a:pt x="201" y="515"/>
                      <a:pt x="192" y="515"/>
                    </a:cubicBezTo>
                    <a:cubicBezTo>
                      <a:pt x="191" y="515"/>
                      <a:pt x="189" y="515"/>
                      <a:pt x="187" y="515"/>
                    </a:cubicBezTo>
                    <a:cubicBezTo>
                      <a:pt x="185" y="514"/>
                      <a:pt x="182" y="514"/>
                      <a:pt x="180" y="514"/>
                    </a:cubicBezTo>
                    <a:cubicBezTo>
                      <a:pt x="175" y="514"/>
                      <a:pt x="173" y="516"/>
                      <a:pt x="172" y="517"/>
                    </a:cubicBezTo>
                    <a:cubicBezTo>
                      <a:pt x="169" y="519"/>
                      <a:pt x="168" y="517"/>
                      <a:pt x="164" y="522"/>
                    </a:cubicBezTo>
                    <a:cubicBezTo>
                      <a:pt x="162" y="523"/>
                      <a:pt x="161" y="523"/>
                      <a:pt x="160" y="523"/>
                    </a:cubicBezTo>
                    <a:cubicBezTo>
                      <a:pt x="157" y="523"/>
                      <a:pt x="154" y="521"/>
                      <a:pt x="151" y="521"/>
                    </a:cubicBezTo>
                    <a:cubicBezTo>
                      <a:pt x="150" y="521"/>
                      <a:pt x="150" y="521"/>
                      <a:pt x="149" y="521"/>
                    </a:cubicBezTo>
                    <a:cubicBezTo>
                      <a:pt x="149" y="524"/>
                      <a:pt x="149" y="526"/>
                      <a:pt x="144" y="527"/>
                    </a:cubicBezTo>
                    <a:cubicBezTo>
                      <a:pt x="143" y="528"/>
                      <a:pt x="143" y="530"/>
                      <a:pt x="139" y="532"/>
                    </a:cubicBezTo>
                    <a:cubicBezTo>
                      <a:pt x="139" y="533"/>
                      <a:pt x="138" y="533"/>
                      <a:pt x="138" y="534"/>
                    </a:cubicBezTo>
                    <a:cubicBezTo>
                      <a:pt x="138" y="535"/>
                      <a:pt x="138" y="535"/>
                      <a:pt x="137" y="535"/>
                    </a:cubicBezTo>
                    <a:cubicBezTo>
                      <a:pt x="136" y="535"/>
                      <a:pt x="137" y="532"/>
                      <a:pt x="136" y="532"/>
                    </a:cubicBezTo>
                    <a:cubicBezTo>
                      <a:pt x="135" y="532"/>
                      <a:pt x="118" y="530"/>
                      <a:pt x="118" y="530"/>
                    </a:cubicBezTo>
                    <a:cubicBezTo>
                      <a:pt x="118" y="530"/>
                      <a:pt x="118" y="530"/>
                      <a:pt x="118" y="530"/>
                    </a:cubicBezTo>
                    <a:cubicBezTo>
                      <a:pt x="117" y="530"/>
                      <a:pt x="113" y="528"/>
                      <a:pt x="108" y="528"/>
                    </a:cubicBezTo>
                    <a:cubicBezTo>
                      <a:pt x="106" y="528"/>
                      <a:pt x="103" y="528"/>
                      <a:pt x="102" y="531"/>
                    </a:cubicBezTo>
                    <a:cubicBezTo>
                      <a:pt x="97" y="536"/>
                      <a:pt x="89" y="534"/>
                      <a:pt x="92" y="547"/>
                    </a:cubicBezTo>
                    <a:cubicBezTo>
                      <a:pt x="95" y="559"/>
                      <a:pt x="94" y="562"/>
                      <a:pt x="92" y="564"/>
                    </a:cubicBezTo>
                    <a:cubicBezTo>
                      <a:pt x="85" y="545"/>
                      <a:pt x="85" y="545"/>
                      <a:pt x="85" y="545"/>
                    </a:cubicBezTo>
                    <a:cubicBezTo>
                      <a:pt x="76" y="542"/>
                      <a:pt x="76" y="542"/>
                      <a:pt x="76" y="542"/>
                    </a:cubicBezTo>
                    <a:cubicBezTo>
                      <a:pt x="77" y="535"/>
                      <a:pt x="77" y="535"/>
                      <a:pt x="77" y="535"/>
                    </a:cubicBezTo>
                    <a:cubicBezTo>
                      <a:pt x="71" y="535"/>
                      <a:pt x="71" y="535"/>
                      <a:pt x="71" y="535"/>
                    </a:cubicBezTo>
                    <a:cubicBezTo>
                      <a:pt x="66" y="526"/>
                      <a:pt x="66" y="526"/>
                      <a:pt x="66" y="526"/>
                    </a:cubicBezTo>
                    <a:cubicBezTo>
                      <a:pt x="83" y="528"/>
                      <a:pt x="83" y="528"/>
                      <a:pt x="83" y="528"/>
                    </a:cubicBezTo>
                    <a:cubicBezTo>
                      <a:pt x="85" y="501"/>
                      <a:pt x="85" y="501"/>
                      <a:pt x="85" y="501"/>
                    </a:cubicBezTo>
                    <a:cubicBezTo>
                      <a:pt x="93" y="501"/>
                      <a:pt x="93" y="501"/>
                      <a:pt x="93" y="501"/>
                    </a:cubicBezTo>
                    <a:cubicBezTo>
                      <a:pt x="93" y="498"/>
                      <a:pt x="93" y="498"/>
                      <a:pt x="93" y="498"/>
                    </a:cubicBezTo>
                    <a:cubicBezTo>
                      <a:pt x="91" y="484"/>
                      <a:pt x="91" y="484"/>
                      <a:pt x="91" y="484"/>
                    </a:cubicBezTo>
                    <a:cubicBezTo>
                      <a:pt x="88" y="471"/>
                      <a:pt x="88" y="471"/>
                      <a:pt x="88" y="471"/>
                    </a:cubicBezTo>
                    <a:cubicBezTo>
                      <a:pt x="92" y="457"/>
                      <a:pt x="92" y="457"/>
                      <a:pt x="92" y="457"/>
                    </a:cubicBezTo>
                    <a:cubicBezTo>
                      <a:pt x="99" y="453"/>
                      <a:pt x="99" y="453"/>
                      <a:pt x="99" y="453"/>
                    </a:cubicBezTo>
                    <a:cubicBezTo>
                      <a:pt x="96" y="444"/>
                      <a:pt x="96" y="444"/>
                      <a:pt x="96" y="444"/>
                    </a:cubicBezTo>
                    <a:cubicBezTo>
                      <a:pt x="84" y="446"/>
                      <a:pt x="84" y="446"/>
                      <a:pt x="84" y="446"/>
                    </a:cubicBezTo>
                    <a:cubicBezTo>
                      <a:pt x="79" y="442"/>
                      <a:pt x="79" y="442"/>
                      <a:pt x="79" y="442"/>
                    </a:cubicBezTo>
                    <a:cubicBezTo>
                      <a:pt x="51" y="448"/>
                      <a:pt x="51" y="448"/>
                      <a:pt x="51" y="448"/>
                    </a:cubicBezTo>
                    <a:cubicBezTo>
                      <a:pt x="45" y="452"/>
                      <a:pt x="45" y="452"/>
                      <a:pt x="45" y="452"/>
                    </a:cubicBezTo>
                    <a:cubicBezTo>
                      <a:pt x="39" y="455"/>
                      <a:pt x="39" y="455"/>
                      <a:pt x="39" y="455"/>
                    </a:cubicBezTo>
                    <a:cubicBezTo>
                      <a:pt x="36" y="454"/>
                      <a:pt x="36" y="454"/>
                      <a:pt x="36" y="454"/>
                    </a:cubicBezTo>
                    <a:cubicBezTo>
                      <a:pt x="42" y="449"/>
                      <a:pt x="42" y="449"/>
                      <a:pt x="42" y="449"/>
                    </a:cubicBezTo>
                    <a:cubicBezTo>
                      <a:pt x="43" y="437"/>
                      <a:pt x="43" y="437"/>
                      <a:pt x="43" y="437"/>
                    </a:cubicBezTo>
                    <a:cubicBezTo>
                      <a:pt x="39" y="432"/>
                      <a:pt x="39" y="432"/>
                      <a:pt x="39" y="432"/>
                    </a:cubicBezTo>
                    <a:cubicBezTo>
                      <a:pt x="32" y="434"/>
                      <a:pt x="32" y="434"/>
                      <a:pt x="32" y="434"/>
                    </a:cubicBezTo>
                    <a:cubicBezTo>
                      <a:pt x="29" y="430"/>
                      <a:pt x="29" y="430"/>
                      <a:pt x="29" y="430"/>
                    </a:cubicBezTo>
                    <a:cubicBezTo>
                      <a:pt x="22" y="434"/>
                      <a:pt x="22" y="434"/>
                      <a:pt x="22" y="434"/>
                    </a:cubicBezTo>
                    <a:cubicBezTo>
                      <a:pt x="14" y="427"/>
                      <a:pt x="14" y="427"/>
                      <a:pt x="14" y="427"/>
                    </a:cubicBezTo>
                    <a:cubicBezTo>
                      <a:pt x="11" y="416"/>
                      <a:pt x="11" y="416"/>
                      <a:pt x="11" y="416"/>
                    </a:cubicBezTo>
                    <a:cubicBezTo>
                      <a:pt x="11" y="416"/>
                      <a:pt x="4" y="409"/>
                      <a:pt x="4" y="409"/>
                    </a:cubicBezTo>
                    <a:cubicBezTo>
                      <a:pt x="4" y="408"/>
                      <a:pt x="5" y="402"/>
                      <a:pt x="5" y="402"/>
                    </a:cubicBezTo>
                    <a:cubicBezTo>
                      <a:pt x="11" y="402"/>
                      <a:pt x="11" y="402"/>
                      <a:pt x="11" y="402"/>
                    </a:cubicBezTo>
                    <a:cubicBezTo>
                      <a:pt x="13" y="394"/>
                      <a:pt x="13" y="394"/>
                      <a:pt x="13" y="394"/>
                    </a:cubicBezTo>
                    <a:cubicBezTo>
                      <a:pt x="12" y="393"/>
                      <a:pt x="12" y="393"/>
                      <a:pt x="12" y="393"/>
                    </a:cubicBezTo>
                    <a:cubicBezTo>
                      <a:pt x="9" y="394"/>
                      <a:pt x="9" y="394"/>
                      <a:pt x="9" y="394"/>
                    </a:cubicBezTo>
                    <a:cubicBezTo>
                      <a:pt x="6" y="390"/>
                      <a:pt x="6" y="390"/>
                      <a:pt x="6" y="390"/>
                    </a:cubicBezTo>
                    <a:cubicBezTo>
                      <a:pt x="7" y="387"/>
                      <a:pt x="7" y="387"/>
                      <a:pt x="7" y="387"/>
                    </a:cubicBezTo>
                    <a:cubicBezTo>
                      <a:pt x="4" y="384"/>
                      <a:pt x="4" y="384"/>
                      <a:pt x="4" y="384"/>
                    </a:cubicBezTo>
                    <a:cubicBezTo>
                      <a:pt x="9" y="381"/>
                      <a:pt x="9" y="381"/>
                      <a:pt x="9" y="381"/>
                    </a:cubicBezTo>
                    <a:cubicBezTo>
                      <a:pt x="9" y="381"/>
                      <a:pt x="4" y="380"/>
                      <a:pt x="4" y="380"/>
                    </a:cubicBezTo>
                    <a:cubicBezTo>
                      <a:pt x="4" y="380"/>
                      <a:pt x="5" y="377"/>
                      <a:pt x="5" y="377"/>
                    </a:cubicBezTo>
                    <a:cubicBezTo>
                      <a:pt x="9" y="372"/>
                      <a:pt x="9" y="372"/>
                      <a:pt x="9" y="372"/>
                    </a:cubicBezTo>
                    <a:cubicBezTo>
                      <a:pt x="12" y="360"/>
                      <a:pt x="12" y="360"/>
                      <a:pt x="12" y="360"/>
                    </a:cubicBezTo>
                    <a:cubicBezTo>
                      <a:pt x="32" y="357"/>
                      <a:pt x="32" y="357"/>
                      <a:pt x="32" y="357"/>
                    </a:cubicBezTo>
                    <a:cubicBezTo>
                      <a:pt x="37" y="361"/>
                      <a:pt x="37" y="361"/>
                      <a:pt x="37" y="361"/>
                    </a:cubicBezTo>
                    <a:cubicBezTo>
                      <a:pt x="41" y="352"/>
                      <a:pt x="41" y="352"/>
                      <a:pt x="41" y="352"/>
                    </a:cubicBezTo>
                    <a:cubicBezTo>
                      <a:pt x="75" y="351"/>
                      <a:pt x="75" y="351"/>
                      <a:pt x="75" y="351"/>
                    </a:cubicBezTo>
                    <a:cubicBezTo>
                      <a:pt x="76" y="341"/>
                      <a:pt x="76" y="341"/>
                      <a:pt x="76" y="341"/>
                    </a:cubicBezTo>
                    <a:cubicBezTo>
                      <a:pt x="89" y="340"/>
                      <a:pt x="89" y="340"/>
                      <a:pt x="89" y="340"/>
                    </a:cubicBezTo>
                    <a:cubicBezTo>
                      <a:pt x="91" y="342"/>
                      <a:pt x="91" y="342"/>
                      <a:pt x="91" y="342"/>
                    </a:cubicBezTo>
                    <a:cubicBezTo>
                      <a:pt x="95" y="340"/>
                      <a:pt x="95" y="340"/>
                      <a:pt x="95" y="340"/>
                    </a:cubicBezTo>
                    <a:cubicBezTo>
                      <a:pt x="94" y="337"/>
                      <a:pt x="94" y="337"/>
                      <a:pt x="94" y="337"/>
                    </a:cubicBezTo>
                    <a:cubicBezTo>
                      <a:pt x="88" y="332"/>
                      <a:pt x="88" y="332"/>
                      <a:pt x="88" y="332"/>
                    </a:cubicBezTo>
                    <a:cubicBezTo>
                      <a:pt x="88" y="326"/>
                      <a:pt x="88" y="326"/>
                      <a:pt x="88" y="326"/>
                    </a:cubicBezTo>
                    <a:cubicBezTo>
                      <a:pt x="80" y="326"/>
                      <a:pt x="80" y="326"/>
                      <a:pt x="80" y="326"/>
                    </a:cubicBezTo>
                    <a:cubicBezTo>
                      <a:pt x="77" y="321"/>
                      <a:pt x="77" y="321"/>
                      <a:pt x="77" y="321"/>
                    </a:cubicBezTo>
                    <a:cubicBezTo>
                      <a:pt x="80" y="318"/>
                      <a:pt x="80" y="318"/>
                      <a:pt x="80" y="318"/>
                    </a:cubicBezTo>
                    <a:cubicBezTo>
                      <a:pt x="83" y="317"/>
                      <a:pt x="83" y="317"/>
                      <a:pt x="83" y="317"/>
                    </a:cubicBezTo>
                    <a:cubicBezTo>
                      <a:pt x="86" y="314"/>
                      <a:pt x="86" y="314"/>
                      <a:pt x="86" y="314"/>
                    </a:cubicBezTo>
                    <a:cubicBezTo>
                      <a:pt x="84" y="312"/>
                      <a:pt x="84" y="312"/>
                      <a:pt x="84" y="312"/>
                    </a:cubicBezTo>
                    <a:cubicBezTo>
                      <a:pt x="80" y="311"/>
                      <a:pt x="80" y="311"/>
                      <a:pt x="80" y="311"/>
                    </a:cubicBezTo>
                    <a:cubicBezTo>
                      <a:pt x="76" y="317"/>
                      <a:pt x="76" y="317"/>
                      <a:pt x="76" y="317"/>
                    </a:cubicBezTo>
                    <a:cubicBezTo>
                      <a:pt x="72" y="319"/>
                      <a:pt x="72" y="319"/>
                      <a:pt x="72" y="319"/>
                    </a:cubicBezTo>
                    <a:cubicBezTo>
                      <a:pt x="65" y="314"/>
                      <a:pt x="65" y="314"/>
                      <a:pt x="65" y="314"/>
                    </a:cubicBezTo>
                    <a:cubicBezTo>
                      <a:pt x="73" y="306"/>
                      <a:pt x="73" y="306"/>
                      <a:pt x="73" y="306"/>
                    </a:cubicBezTo>
                    <a:cubicBezTo>
                      <a:pt x="72" y="303"/>
                      <a:pt x="72" y="303"/>
                      <a:pt x="72" y="303"/>
                    </a:cubicBezTo>
                    <a:cubicBezTo>
                      <a:pt x="66" y="302"/>
                      <a:pt x="66" y="302"/>
                      <a:pt x="66" y="302"/>
                    </a:cubicBezTo>
                    <a:cubicBezTo>
                      <a:pt x="69" y="297"/>
                      <a:pt x="69" y="297"/>
                      <a:pt x="69" y="297"/>
                    </a:cubicBezTo>
                    <a:cubicBezTo>
                      <a:pt x="77" y="298"/>
                      <a:pt x="77" y="298"/>
                      <a:pt x="77" y="298"/>
                    </a:cubicBezTo>
                    <a:cubicBezTo>
                      <a:pt x="78" y="302"/>
                      <a:pt x="78" y="302"/>
                      <a:pt x="78" y="302"/>
                    </a:cubicBezTo>
                    <a:cubicBezTo>
                      <a:pt x="83" y="304"/>
                      <a:pt x="83" y="304"/>
                      <a:pt x="83" y="304"/>
                    </a:cubicBezTo>
                    <a:cubicBezTo>
                      <a:pt x="83" y="304"/>
                      <a:pt x="86" y="299"/>
                      <a:pt x="86" y="299"/>
                    </a:cubicBezTo>
                    <a:cubicBezTo>
                      <a:pt x="86" y="298"/>
                      <a:pt x="85" y="289"/>
                      <a:pt x="85" y="289"/>
                    </a:cubicBezTo>
                    <a:cubicBezTo>
                      <a:pt x="88" y="261"/>
                      <a:pt x="88" y="261"/>
                      <a:pt x="88" y="261"/>
                    </a:cubicBezTo>
                    <a:cubicBezTo>
                      <a:pt x="87" y="241"/>
                      <a:pt x="87" y="241"/>
                      <a:pt x="87" y="241"/>
                    </a:cubicBezTo>
                    <a:cubicBezTo>
                      <a:pt x="95" y="241"/>
                      <a:pt x="95" y="241"/>
                      <a:pt x="95" y="241"/>
                    </a:cubicBezTo>
                    <a:cubicBezTo>
                      <a:pt x="98" y="234"/>
                      <a:pt x="98" y="234"/>
                      <a:pt x="98" y="234"/>
                    </a:cubicBezTo>
                    <a:cubicBezTo>
                      <a:pt x="129" y="237"/>
                      <a:pt x="129" y="237"/>
                      <a:pt x="129" y="237"/>
                    </a:cubicBezTo>
                    <a:cubicBezTo>
                      <a:pt x="144" y="230"/>
                      <a:pt x="144" y="230"/>
                      <a:pt x="144" y="230"/>
                    </a:cubicBezTo>
                    <a:cubicBezTo>
                      <a:pt x="160" y="228"/>
                      <a:pt x="160" y="228"/>
                      <a:pt x="160" y="228"/>
                    </a:cubicBezTo>
                    <a:cubicBezTo>
                      <a:pt x="173" y="218"/>
                      <a:pt x="173" y="218"/>
                      <a:pt x="173" y="218"/>
                    </a:cubicBezTo>
                    <a:cubicBezTo>
                      <a:pt x="180" y="217"/>
                      <a:pt x="180" y="217"/>
                      <a:pt x="180" y="217"/>
                    </a:cubicBezTo>
                    <a:cubicBezTo>
                      <a:pt x="187" y="220"/>
                      <a:pt x="187" y="220"/>
                      <a:pt x="187" y="220"/>
                    </a:cubicBezTo>
                    <a:cubicBezTo>
                      <a:pt x="188" y="221"/>
                      <a:pt x="188" y="221"/>
                      <a:pt x="188" y="221"/>
                    </a:cubicBezTo>
                    <a:cubicBezTo>
                      <a:pt x="188" y="221"/>
                      <a:pt x="188" y="221"/>
                      <a:pt x="188" y="221"/>
                    </a:cubicBezTo>
                    <a:cubicBezTo>
                      <a:pt x="191" y="197"/>
                      <a:pt x="191" y="197"/>
                      <a:pt x="191" y="197"/>
                    </a:cubicBezTo>
                    <a:cubicBezTo>
                      <a:pt x="221" y="200"/>
                      <a:pt x="221" y="200"/>
                      <a:pt x="221" y="200"/>
                    </a:cubicBezTo>
                    <a:cubicBezTo>
                      <a:pt x="231" y="203"/>
                      <a:pt x="231" y="203"/>
                      <a:pt x="231" y="203"/>
                    </a:cubicBezTo>
                    <a:cubicBezTo>
                      <a:pt x="236" y="201"/>
                      <a:pt x="236" y="201"/>
                      <a:pt x="236" y="201"/>
                    </a:cubicBezTo>
                    <a:cubicBezTo>
                      <a:pt x="243" y="203"/>
                      <a:pt x="243" y="203"/>
                      <a:pt x="243" y="203"/>
                    </a:cubicBezTo>
                    <a:cubicBezTo>
                      <a:pt x="244" y="214"/>
                      <a:pt x="244" y="214"/>
                      <a:pt x="244" y="214"/>
                    </a:cubicBezTo>
                    <a:cubicBezTo>
                      <a:pt x="252" y="213"/>
                      <a:pt x="252" y="213"/>
                      <a:pt x="252" y="213"/>
                    </a:cubicBezTo>
                    <a:cubicBezTo>
                      <a:pt x="255" y="204"/>
                      <a:pt x="255" y="204"/>
                      <a:pt x="255" y="204"/>
                    </a:cubicBezTo>
                    <a:cubicBezTo>
                      <a:pt x="268" y="204"/>
                      <a:pt x="268" y="204"/>
                      <a:pt x="268" y="204"/>
                    </a:cubicBezTo>
                    <a:cubicBezTo>
                      <a:pt x="268" y="207"/>
                      <a:pt x="268" y="207"/>
                      <a:pt x="268" y="207"/>
                    </a:cubicBezTo>
                    <a:cubicBezTo>
                      <a:pt x="271" y="207"/>
                      <a:pt x="271" y="207"/>
                      <a:pt x="271" y="207"/>
                    </a:cubicBezTo>
                    <a:cubicBezTo>
                      <a:pt x="277" y="199"/>
                      <a:pt x="277" y="199"/>
                      <a:pt x="277" y="199"/>
                    </a:cubicBezTo>
                    <a:cubicBezTo>
                      <a:pt x="282" y="200"/>
                      <a:pt x="282" y="200"/>
                      <a:pt x="282" y="200"/>
                    </a:cubicBezTo>
                    <a:cubicBezTo>
                      <a:pt x="285" y="201"/>
                      <a:pt x="285" y="201"/>
                      <a:pt x="285" y="201"/>
                    </a:cubicBezTo>
                    <a:cubicBezTo>
                      <a:pt x="288" y="200"/>
                      <a:pt x="288" y="200"/>
                      <a:pt x="288" y="200"/>
                    </a:cubicBezTo>
                    <a:cubicBezTo>
                      <a:pt x="289" y="195"/>
                      <a:pt x="289" y="195"/>
                      <a:pt x="289" y="195"/>
                    </a:cubicBezTo>
                    <a:cubicBezTo>
                      <a:pt x="288" y="191"/>
                      <a:pt x="288" y="191"/>
                      <a:pt x="288" y="191"/>
                    </a:cubicBezTo>
                    <a:cubicBezTo>
                      <a:pt x="290" y="187"/>
                      <a:pt x="290" y="187"/>
                      <a:pt x="290" y="187"/>
                    </a:cubicBezTo>
                    <a:cubicBezTo>
                      <a:pt x="288" y="185"/>
                      <a:pt x="288" y="185"/>
                      <a:pt x="288" y="185"/>
                    </a:cubicBezTo>
                    <a:cubicBezTo>
                      <a:pt x="302" y="184"/>
                      <a:pt x="302" y="184"/>
                      <a:pt x="302" y="184"/>
                    </a:cubicBezTo>
                    <a:cubicBezTo>
                      <a:pt x="303" y="193"/>
                      <a:pt x="303" y="193"/>
                      <a:pt x="303" y="193"/>
                    </a:cubicBezTo>
                    <a:cubicBezTo>
                      <a:pt x="296" y="198"/>
                      <a:pt x="296" y="198"/>
                      <a:pt x="296" y="198"/>
                    </a:cubicBezTo>
                    <a:cubicBezTo>
                      <a:pt x="316" y="203"/>
                      <a:pt x="316" y="203"/>
                      <a:pt x="316" y="203"/>
                    </a:cubicBezTo>
                    <a:cubicBezTo>
                      <a:pt x="322" y="203"/>
                      <a:pt x="322" y="203"/>
                      <a:pt x="322" y="203"/>
                    </a:cubicBezTo>
                    <a:cubicBezTo>
                      <a:pt x="329" y="206"/>
                      <a:pt x="329" y="206"/>
                      <a:pt x="329" y="206"/>
                    </a:cubicBezTo>
                    <a:cubicBezTo>
                      <a:pt x="329" y="211"/>
                      <a:pt x="329" y="211"/>
                      <a:pt x="329" y="211"/>
                    </a:cubicBezTo>
                    <a:cubicBezTo>
                      <a:pt x="337" y="202"/>
                      <a:pt x="337" y="202"/>
                      <a:pt x="337" y="202"/>
                    </a:cubicBezTo>
                    <a:cubicBezTo>
                      <a:pt x="342" y="202"/>
                      <a:pt x="342" y="202"/>
                      <a:pt x="342" y="202"/>
                    </a:cubicBezTo>
                    <a:cubicBezTo>
                      <a:pt x="341" y="199"/>
                      <a:pt x="341" y="199"/>
                      <a:pt x="341" y="199"/>
                    </a:cubicBezTo>
                    <a:cubicBezTo>
                      <a:pt x="342" y="197"/>
                      <a:pt x="342" y="197"/>
                      <a:pt x="342" y="197"/>
                    </a:cubicBezTo>
                    <a:cubicBezTo>
                      <a:pt x="349" y="195"/>
                      <a:pt x="349" y="195"/>
                      <a:pt x="349" y="195"/>
                    </a:cubicBezTo>
                    <a:cubicBezTo>
                      <a:pt x="353" y="198"/>
                      <a:pt x="353" y="198"/>
                      <a:pt x="353" y="198"/>
                    </a:cubicBezTo>
                    <a:cubicBezTo>
                      <a:pt x="351" y="205"/>
                      <a:pt x="351" y="205"/>
                      <a:pt x="351" y="205"/>
                    </a:cubicBezTo>
                    <a:cubicBezTo>
                      <a:pt x="354" y="211"/>
                      <a:pt x="354" y="211"/>
                      <a:pt x="354" y="211"/>
                    </a:cubicBezTo>
                    <a:cubicBezTo>
                      <a:pt x="359" y="202"/>
                      <a:pt x="359" y="202"/>
                      <a:pt x="359" y="202"/>
                    </a:cubicBezTo>
                    <a:cubicBezTo>
                      <a:pt x="368" y="201"/>
                      <a:pt x="368" y="201"/>
                      <a:pt x="368" y="201"/>
                    </a:cubicBezTo>
                    <a:cubicBezTo>
                      <a:pt x="373" y="203"/>
                      <a:pt x="373" y="203"/>
                      <a:pt x="373" y="203"/>
                    </a:cubicBezTo>
                    <a:cubicBezTo>
                      <a:pt x="376" y="203"/>
                      <a:pt x="376" y="203"/>
                      <a:pt x="376" y="203"/>
                    </a:cubicBezTo>
                    <a:cubicBezTo>
                      <a:pt x="377" y="207"/>
                      <a:pt x="377" y="207"/>
                      <a:pt x="377" y="207"/>
                    </a:cubicBezTo>
                    <a:cubicBezTo>
                      <a:pt x="391" y="209"/>
                      <a:pt x="391" y="209"/>
                      <a:pt x="391" y="209"/>
                    </a:cubicBezTo>
                    <a:cubicBezTo>
                      <a:pt x="394" y="209"/>
                      <a:pt x="394" y="209"/>
                      <a:pt x="394" y="209"/>
                    </a:cubicBezTo>
                    <a:cubicBezTo>
                      <a:pt x="395" y="204"/>
                      <a:pt x="395" y="204"/>
                      <a:pt x="395" y="204"/>
                    </a:cubicBezTo>
                    <a:cubicBezTo>
                      <a:pt x="410" y="211"/>
                      <a:pt x="410" y="211"/>
                      <a:pt x="410" y="211"/>
                    </a:cubicBezTo>
                    <a:cubicBezTo>
                      <a:pt x="422" y="227"/>
                      <a:pt x="422" y="227"/>
                      <a:pt x="422" y="227"/>
                    </a:cubicBezTo>
                    <a:cubicBezTo>
                      <a:pt x="412" y="228"/>
                      <a:pt x="412" y="228"/>
                      <a:pt x="412" y="228"/>
                    </a:cubicBezTo>
                    <a:cubicBezTo>
                      <a:pt x="412" y="251"/>
                      <a:pt x="412" y="251"/>
                      <a:pt x="412" y="251"/>
                    </a:cubicBezTo>
                    <a:cubicBezTo>
                      <a:pt x="407" y="255"/>
                      <a:pt x="407" y="255"/>
                      <a:pt x="407" y="255"/>
                    </a:cubicBezTo>
                    <a:cubicBezTo>
                      <a:pt x="412" y="259"/>
                      <a:pt x="412" y="259"/>
                      <a:pt x="412" y="259"/>
                    </a:cubicBezTo>
                    <a:cubicBezTo>
                      <a:pt x="413" y="264"/>
                      <a:pt x="413" y="264"/>
                      <a:pt x="413" y="264"/>
                    </a:cubicBezTo>
                    <a:cubicBezTo>
                      <a:pt x="418" y="268"/>
                      <a:pt x="418" y="268"/>
                      <a:pt x="418" y="268"/>
                    </a:cubicBezTo>
                    <a:cubicBezTo>
                      <a:pt x="423" y="268"/>
                      <a:pt x="423" y="268"/>
                      <a:pt x="423" y="268"/>
                    </a:cubicBezTo>
                    <a:cubicBezTo>
                      <a:pt x="431" y="259"/>
                      <a:pt x="431" y="259"/>
                      <a:pt x="431" y="259"/>
                    </a:cubicBezTo>
                    <a:cubicBezTo>
                      <a:pt x="432" y="255"/>
                      <a:pt x="432" y="255"/>
                      <a:pt x="432" y="255"/>
                    </a:cubicBezTo>
                    <a:cubicBezTo>
                      <a:pt x="445" y="262"/>
                      <a:pt x="445" y="262"/>
                      <a:pt x="445" y="262"/>
                    </a:cubicBezTo>
                    <a:cubicBezTo>
                      <a:pt x="449" y="264"/>
                      <a:pt x="449" y="264"/>
                      <a:pt x="449" y="264"/>
                    </a:cubicBezTo>
                    <a:cubicBezTo>
                      <a:pt x="449" y="265"/>
                      <a:pt x="449" y="265"/>
                      <a:pt x="449" y="265"/>
                    </a:cubicBezTo>
                    <a:cubicBezTo>
                      <a:pt x="452" y="259"/>
                      <a:pt x="452" y="259"/>
                      <a:pt x="452" y="259"/>
                    </a:cubicBezTo>
                    <a:cubicBezTo>
                      <a:pt x="458" y="255"/>
                      <a:pt x="458" y="255"/>
                      <a:pt x="458" y="255"/>
                    </a:cubicBezTo>
                    <a:cubicBezTo>
                      <a:pt x="461" y="249"/>
                      <a:pt x="461" y="249"/>
                      <a:pt x="461" y="249"/>
                    </a:cubicBezTo>
                    <a:cubicBezTo>
                      <a:pt x="467" y="246"/>
                      <a:pt x="467" y="246"/>
                      <a:pt x="467" y="246"/>
                    </a:cubicBezTo>
                    <a:cubicBezTo>
                      <a:pt x="470" y="242"/>
                      <a:pt x="470" y="242"/>
                      <a:pt x="470" y="242"/>
                    </a:cubicBezTo>
                    <a:cubicBezTo>
                      <a:pt x="477" y="243"/>
                      <a:pt x="477" y="243"/>
                      <a:pt x="477" y="243"/>
                    </a:cubicBezTo>
                    <a:cubicBezTo>
                      <a:pt x="486" y="238"/>
                      <a:pt x="486" y="238"/>
                      <a:pt x="486" y="238"/>
                    </a:cubicBezTo>
                    <a:cubicBezTo>
                      <a:pt x="484" y="235"/>
                      <a:pt x="484" y="235"/>
                      <a:pt x="484" y="235"/>
                    </a:cubicBezTo>
                    <a:cubicBezTo>
                      <a:pt x="493" y="229"/>
                      <a:pt x="493" y="229"/>
                      <a:pt x="493" y="229"/>
                    </a:cubicBezTo>
                    <a:cubicBezTo>
                      <a:pt x="497" y="230"/>
                      <a:pt x="497" y="230"/>
                      <a:pt x="497" y="230"/>
                    </a:cubicBezTo>
                    <a:cubicBezTo>
                      <a:pt x="497" y="230"/>
                      <a:pt x="497" y="228"/>
                      <a:pt x="498" y="228"/>
                    </a:cubicBezTo>
                    <a:cubicBezTo>
                      <a:pt x="498" y="228"/>
                      <a:pt x="501" y="232"/>
                      <a:pt x="501" y="232"/>
                    </a:cubicBezTo>
                    <a:cubicBezTo>
                      <a:pt x="508" y="236"/>
                      <a:pt x="508" y="236"/>
                      <a:pt x="508" y="236"/>
                    </a:cubicBezTo>
                    <a:cubicBezTo>
                      <a:pt x="508" y="239"/>
                      <a:pt x="508" y="239"/>
                      <a:pt x="508" y="239"/>
                    </a:cubicBezTo>
                    <a:cubicBezTo>
                      <a:pt x="518" y="242"/>
                      <a:pt x="518" y="242"/>
                      <a:pt x="518" y="242"/>
                    </a:cubicBezTo>
                    <a:cubicBezTo>
                      <a:pt x="512" y="233"/>
                      <a:pt x="512" y="233"/>
                      <a:pt x="512" y="233"/>
                    </a:cubicBezTo>
                    <a:cubicBezTo>
                      <a:pt x="514" y="229"/>
                      <a:pt x="514" y="229"/>
                      <a:pt x="514" y="229"/>
                    </a:cubicBezTo>
                    <a:cubicBezTo>
                      <a:pt x="519" y="227"/>
                      <a:pt x="519" y="227"/>
                      <a:pt x="519" y="227"/>
                    </a:cubicBezTo>
                    <a:cubicBezTo>
                      <a:pt x="517" y="225"/>
                      <a:pt x="517" y="225"/>
                      <a:pt x="517" y="225"/>
                    </a:cubicBezTo>
                    <a:cubicBezTo>
                      <a:pt x="517" y="221"/>
                      <a:pt x="517" y="221"/>
                      <a:pt x="517" y="221"/>
                    </a:cubicBezTo>
                    <a:cubicBezTo>
                      <a:pt x="524" y="221"/>
                      <a:pt x="524" y="221"/>
                      <a:pt x="524" y="221"/>
                    </a:cubicBezTo>
                    <a:cubicBezTo>
                      <a:pt x="524" y="218"/>
                      <a:pt x="524" y="218"/>
                      <a:pt x="524" y="218"/>
                    </a:cubicBezTo>
                    <a:cubicBezTo>
                      <a:pt x="527" y="217"/>
                      <a:pt x="527" y="217"/>
                      <a:pt x="527" y="217"/>
                    </a:cubicBezTo>
                    <a:cubicBezTo>
                      <a:pt x="527" y="208"/>
                      <a:pt x="527" y="208"/>
                      <a:pt x="527" y="208"/>
                    </a:cubicBezTo>
                    <a:cubicBezTo>
                      <a:pt x="541" y="206"/>
                      <a:pt x="541" y="206"/>
                      <a:pt x="541" y="206"/>
                    </a:cubicBezTo>
                    <a:cubicBezTo>
                      <a:pt x="543" y="205"/>
                      <a:pt x="543" y="205"/>
                      <a:pt x="543" y="205"/>
                    </a:cubicBezTo>
                    <a:cubicBezTo>
                      <a:pt x="543" y="201"/>
                      <a:pt x="543" y="201"/>
                      <a:pt x="543" y="201"/>
                    </a:cubicBezTo>
                    <a:cubicBezTo>
                      <a:pt x="545" y="199"/>
                      <a:pt x="545" y="199"/>
                      <a:pt x="545" y="199"/>
                    </a:cubicBezTo>
                    <a:cubicBezTo>
                      <a:pt x="544" y="197"/>
                      <a:pt x="544" y="197"/>
                      <a:pt x="544" y="197"/>
                    </a:cubicBezTo>
                    <a:cubicBezTo>
                      <a:pt x="547" y="197"/>
                      <a:pt x="547" y="197"/>
                      <a:pt x="547" y="197"/>
                    </a:cubicBezTo>
                    <a:cubicBezTo>
                      <a:pt x="549" y="194"/>
                      <a:pt x="549" y="194"/>
                      <a:pt x="549" y="194"/>
                    </a:cubicBezTo>
                    <a:cubicBezTo>
                      <a:pt x="547" y="193"/>
                      <a:pt x="547" y="193"/>
                      <a:pt x="547" y="193"/>
                    </a:cubicBezTo>
                    <a:cubicBezTo>
                      <a:pt x="547" y="189"/>
                      <a:pt x="547" y="189"/>
                      <a:pt x="547" y="189"/>
                    </a:cubicBezTo>
                    <a:cubicBezTo>
                      <a:pt x="554" y="186"/>
                      <a:pt x="554" y="186"/>
                      <a:pt x="554" y="186"/>
                    </a:cubicBezTo>
                    <a:cubicBezTo>
                      <a:pt x="557" y="179"/>
                      <a:pt x="557" y="179"/>
                      <a:pt x="557" y="179"/>
                    </a:cubicBezTo>
                    <a:cubicBezTo>
                      <a:pt x="566" y="182"/>
                      <a:pt x="566" y="182"/>
                      <a:pt x="566" y="182"/>
                    </a:cubicBezTo>
                    <a:cubicBezTo>
                      <a:pt x="571" y="175"/>
                      <a:pt x="571" y="175"/>
                      <a:pt x="571" y="175"/>
                    </a:cubicBezTo>
                    <a:cubicBezTo>
                      <a:pt x="567" y="168"/>
                      <a:pt x="567" y="168"/>
                      <a:pt x="567" y="168"/>
                    </a:cubicBezTo>
                    <a:cubicBezTo>
                      <a:pt x="581" y="171"/>
                      <a:pt x="581" y="171"/>
                      <a:pt x="581" y="171"/>
                    </a:cubicBezTo>
                    <a:cubicBezTo>
                      <a:pt x="589" y="171"/>
                      <a:pt x="589" y="171"/>
                      <a:pt x="589" y="171"/>
                    </a:cubicBezTo>
                    <a:cubicBezTo>
                      <a:pt x="582" y="164"/>
                      <a:pt x="582" y="164"/>
                      <a:pt x="582" y="164"/>
                    </a:cubicBezTo>
                    <a:cubicBezTo>
                      <a:pt x="580" y="159"/>
                      <a:pt x="580" y="159"/>
                      <a:pt x="580" y="159"/>
                    </a:cubicBezTo>
                    <a:cubicBezTo>
                      <a:pt x="588" y="152"/>
                      <a:pt x="588" y="152"/>
                      <a:pt x="588" y="152"/>
                    </a:cubicBezTo>
                    <a:cubicBezTo>
                      <a:pt x="595" y="158"/>
                      <a:pt x="595" y="158"/>
                      <a:pt x="595" y="158"/>
                    </a:cubicBezTo>
                    <a:cubicBezTo>
                      <a:pt x="604" y="170"/>
                      <a:pt x="604" y="170"/>
                      <a:pt x="604" y="170"/>
                    </a:cubicBezTo>
                    <a:cubicBezTo>
                      <a:pt x="606" y="176"/>
                      <a:pt x="606" y="176"/>
                      <a:pt x="606" y="176"/>
                    </a:cubicBezTo>
                    <a:cubicBezTo>
                      <a:pt x="615" y="175"/>
                      <a:pt x="615" y="175"/>
                      <a:pt x="615" y="175"/>
                    </a:cubicBezTo>
                    <a:cubicBezTo>
                      <a:pt x="615" y="178"/>
                      <a:pt x="615" y="178"/>
                      <a:pt x="615" y="178"/>
                    </a:cubicBezTo>
                    <a:cubicBezTo>
                      <a:pt x="622" y="177"/>
                      <a:pt x="622" y="177"/>
                      <a:pt x="622" y="177"/>
                    </a:cubicBezTo>
                    <a:cubicBezTo>
                      <a:pt x="625" y="183"/>
                      <a:pt x="625" y="183"/>
                      <a:pt x="625" y="183"/>
                    </a:cubicBezTo>
                    <a:cubicBezTo>
                      <a:pt x="626" y="187"/>
                      <a:pt x="626" y="187"/>
                      <a:pt x="626" y="187"/>
                    </a:cubicBezTo>
                    <a:cubicBezTo>
                      <a:pt x="629" y="187"/>
                      <a:pt x="629" y="187"/>
                      <a:pt x="629" y="187"/>
                    </a:cubicBezTo>
                    <a:cubicBezTo>
                      <a:pt x="628" y="177"/>
                      <a:pt x="628" y="177"/>
                      <a:pt x="628" y="177"/>
                    </a:cubicBezTo>
                    <a:cubicBezTo>
                      <a:pt x="637" y="178"/>
                      <a:pt x="637" y="178"/>
                      <a:pt x="637" y="178"/>
                    </a:cubicBezTo>
                    <a:cubicBezTo>
                      <a:pt x="636" y="191"/>
                      <a:pt x="636" y="191"/>
                      <a:pt x="636" y="191"/>
                    </a:cubicBezTo>
                    <a:cubicBezTo>
                      <a:pt x="641" y="190"/>
                      <a:pt x="641" y="190"/>
                      <a:pt x="641" y="190"/>
                    </a:cubicBezTo>
                    <a:cubicBezTo>
                      <a:pt x="646" y="186"/>
                      <a:pt x="646" y="186"/>
                      <a:pt x="646" y="186"/>
                    </a:cubicBezTo>
                    <a:cubicBezTo>
                      <a:pt x="648" y="187"/>
                      <a:pt x="648" y="187"/>
                      <a:pt x="648" y="187"/>
                    </a:cubicBezTo>
                    <a:cubicBezTo>
                      <a:pt x="651" y="181"/>
                      <a:pt x="651" y="181"/>
                      <a:pt x="651" y="181"/>
                    </a:cubicBezTo>
                    <a:cubicBezTo>
                      <a:pt x="648" y="179"/>
                      <a:pt x="648" y="179"/>
                      <a:pt x="648" y="179"/>
                    </a:cubicBezTo>
                    <a:cubicBezTo>
                      <a:pt x="647" y="171"/>
                      <a:pt x="647" y="171"/>
                      <a:pt x="647" y="171"/>
                    </a:cubicBezTo>
                    <a:cubicBezTo>
                      <a:pt x="651" y="170"/>
                      <a:pt x="651" y="170"/>
                      <a:pt x="651" y="170"/>
                    </a:cubicBezTo>
                    <a:cubicBezTo>
                      <a:pt x="654" y="172"/>
                      <a:pt x="654" y="172"/>
                      <a:pt x="654" y="172"/>
                    </a:cubicBezTo>
                    <a:cubicBezTo>
                      <a:pt x="654" y="172"/>
                      <a:pt x="655" y="168"/>
                      <a:pt x="655" y="168"/>
                    </a:cubicBezTo>
                    <a:cubicBezTo>
                      <a:pt x="655" y="168"/>
                      <a:pt x="655" y="168"/>
                      <a:pt x="655" y="168"/>
                    </a:cubicBezTo>
                    <a:cubicBezTo>
                      <a:pt x="656" y="168"/>
                      <a:pt x="659" y="170"/>
                      <a:pt x="659" y="170"/>
                    </a:cubicBezTo>
                    <a:cubicBezTo>
                      <a:pt x="658" y="174"/>
                      <a:pt x="658" y="174"/>
                      <a:pt x="658" y="174"/>
                    </a:cubicBezTo>
                    <a:cubicBezTo>
                      <a:pt x="665" y="174"/>
                      <a:pt x="665" y="174"/>
                      <a:pt x="665" y="174"/>
                    </a:cubicBezTo>
                    <a:cubicBezTo>
                      <a:pt x="665" y="168"/>
                      <a:pt x="665" y="168"/>
                      <a:pt x="665" y="168"/>
                    </a:cubicBezTo>
                    <a:cubicBezTo>
                      <a:pt x="674" y="169"/>
                      <a:pt x="674" y="169"/>
                      <a:pt x="674" y="169"/>
                    </a:cubicBezTo>
                    <a:cubicBezTo>
                      <a:pt x="677" y="177"/>
                      <a:pt x="677" y="177"/>
                      <a:pt x="677" y="177"/>
                    </a:cubicBezTo>
                    <a:cubicBezTo>
                      <a:pt x="677" y="177"/>
                      <a:pt x="688" y="173"/>
                      <a:pt x="689" y="173"/>
                    </a:cubicBezTo>
                    <a:cubicBezTo>
                      <a:pt x="689" y="173"/>
                      <a:pt x="689" y="173"/>
                      <a:pt x="689" y="173"/>
                    </a:cubicBezTo>
                    <a:cubicBezTo>
                      <a:pt x="689" y="173"/>
                      <a:pt x="689" y="173"/>
                      <a:pt x="689" y="173"/>
                    </a:cubicBezTo>
                    <a:cubicBezTo>
                      <a:pt x="690" y="173"/>
                      <a:pt x="689" y="168"/>
                      <a:pt x="689" y="168"/>
                    </a:cubicBezTo>
                    <a:cubicBezTo>
                      <a:pt x="694" y="165"/>
                      <a:pt x="694" y="165"/>
                      <a:pt x="694" y="165"/>
                    </a:cubicBezTo>
                    <a:cubicBezTo>
                      <a:pt x="695" y="162"/>
                      <a:pt x="695" y="162"/>
                      <a:pt x="695" y="162"/>
                    </a:cubicBezTo>
                    <a:cubicBezTo>
                      <a:pt x="707" y="165"/>
                      <a:pt x="707" y="165"/>
                      <a:pt x="707" y="165"/>
                    </a:cubicBezTo>
                    <a:cubicBezTo>
                      <a:pt x="707" y="152"/>
                      <a:pt x="707" y="152"/>
                      <a:pt x="707" y="152"/>
                    </a:cubicBezTo>
                    <a:cubicBezTo>
                      <a:pt x="696" y="146"/>
                      <a:pt x="696" y="146"/>
                      <a:pt x="696" y="146"/>
                    </a:cubicBezTo>
                    <a:cubicBezTo>
                      <a:pt x="696" y="141"/>
                      <a:pt x="696" y="141"/>
                      <a:pt x="696" y="141"/>
                    </a:cubicBezTo>
                    <a:cubicBezTo>
                      <a:pt x="689" y="140"/>
                      <a:pt x="689" y="140"/>
                      <a:pt x="689" y="140"/>
                    </a:cubicBezTo>
                    <a:cubicBezTo>
                      <a:pt x="690" y="137"/>
                      <a:pt x="690" y="137"/>
                      <a:pt x="690" y="137"/>
                    </a:cubicBezTo>
                    <a:cubicBezTo>
                      <a:pt x="706" y="136"/>
                      <a:pt x="706" y="136"/>
                      <a:pt x="706" y="136"/>
                    </a:cubicBezTo>
                    <a:cubicBezTo>
                      <a:pt x="718" y="123"/>
                      <a:pt x="718" y="123"/>
                      <a:pt x="718" y="123"/>
                    </a:cubicBezTo>
                    <a:cubicBezTo>
                      <a:pt x="718" y="123"/>
                      <a:pt x="718" y="123"/>
                      <a:pt x="718" y="123"/>
                    </a:cubicBezTo>
                    <a:cubicBezTo>
                      <a:pt x="713" y="117"/>
                      <a:pt x="713" y="117"/>
                      <a:pt x="713" y="117"/>
                    </a:cubicBezTo>
                    <a:cubicBezTo>
                      <a:pt x="714" y="114"/>
                      <a:pt x="714" y="114"/>
                      <a:pt x="714" y="114"/>
                    </a:cubicBezTo>
                    <a:cubicBezTo>
                      <a:pt x="720" y="114"/>
                      <a:pt x="720" y="114"/>
                      <a:pt x="720" y="114"/>
                    </a:cubicBezTo>
                    <a:cubicBezTo>
                      <a:pt x="721" y="108"/>
                      <a:pt x="721" y="108"/>
                      <a:pt x="721" y="108"/>
                    </a:cubicBezTo>
                    <a:cubicBezTo>
                      <a:pt x="728" y="110"/>
                      <a:pt x="728" y="110"/>
                      <a:pt x="728" y="110"/>
                    </a:cubicBezTo>
                    <a:cubicBezTo>
                      <a:pt x="725" y="105"/>
                      <a:pt x="725" y="105"/>
                      <a:pt x="725" y="105"/>
                    </a:cubicBezTo>
                    <a:cubicBezTo>
                      <a:pt x="725" y="105"/>
                      <a:pt x="729" y="99"/>
                      <a:pt x="729" y="99"/>
                    </a:cubicBezTo>
                    <a:cubicBezTo>
                      <a:pt x="729" y="98"/>
                      <a:pt x="736" y="95"/>
                      <a:pt x="736" y="95"/>
                    </a:cubicBezTo>
                    <a:cubicBezTo>
                      <a:pt x="737" y="92"/>
                      <a:pt x="737" y="92"/>
                      <a:pt x="737" y="92"/>
                    </a:cubicBezTo>
                    <a:cubicBezTo>
                      <a:pt x="746" y="89"/>
                      <a:pt x="746" y="89"/>
                      <a:pt x="746" y="89"/>
                    </a:cubicBezTo>
                    <a:cubicBezTo>
                      <a:pt x="751" y="89"/>
                      <a:pt x="751" y="89"/>
                      <a:pt x="751" y="89"/>
                    </a:cubicBezTo>
                    <a:cubicBezTo>
                      <a:pt x="752" y="95"/>
                      <a:pt x="752" y="95"/>
                      <a:pt x="752" y="95"/>
                    </a:cubicBezTo>
                    <a:cubicBezTo>
                      <a:pt x="754" y="96"/>
                      <a:pt x="754" y="96"/>
                      <a:pt x="754" y="96"/>
                    </a:cubicBezTo>
                    <a:cubicBezTo>
                      <a:pt x="749" y="105"/>
                      <a:pt x="749" y="105"/>
                      <a:pt x="749" y="105"/>
                    </a:cubicBezTo>
                    <a:cubicBezTo>
                      <a:pt x="752" y="109"/>
                      <a:pt x="752" y="109"/>
                      <a:pt x="752" y="109"/>
                    </a:cubicBezTo>
                    <a:cubicBezTo>
                      <a:pt x="758" y="107"/>
                      <a:pt x="758" y="107"/>
                      <a:pt x="758" y="107"/>
                    </a:cubicBezTo>
                    <a:cubicBezTo>
                      <a:pt x="765" y="108"/>
                      <a:pt x="765" y="108"/>
                      <a:pt x="765" y="108"/>
                    </a:cubicBezTo>
                    <a:cubicBezTo>
                      <a:pt x="765" y="114"/>
                      <a:pt x="765" y="114"/>
                      <a:pt x="765" y="114"/>
                    </a:cubicBezTo>
                    <a:cubicBezTo>
                      <a:pt x="768" y="117"/>
                      <a:pt x="768" y="117"/>
                      <a:pt x="768" y="117"/>
                    </a:cubicBezTo>
                    <a:cubicBezTo>
                      <a:pt x="799" y="95"/>
                      <a:pt x="799" y="95"/>
                      <a:pt x="799" y="95"/>
                    </a:cubicBezTo>
                    <a:cubicBezTo>
                      <a:pt x="799" y="90"/>
                      <a:pt x="799" y="90"/>
                      <a:pt x="799" y="90"/>
                    </a:cubicBezTo>
                    <a:cubicBezTo>
                      <a:pt x="801" y="85"/>
                      <a:pt x="801" y="85"/>
                      <a:pt x="801" y="85"/>
                    </a:cubicBezTo>
                    <a:cubicBezTo>
                      <a:pt x="807" y="84"/>
                      <a:pt x="807" y="84"/>
                      <a:pt x="807" y="84"/>
                    </a:cubicBezTo>
                    <a:cubicBezTo>
                      <a:pt x="814" y="95"/>
                      <a:pt x="814" y="95"/>
                      <a:pt x="814" y="95"/>
                    </a:cubicBezTo>
                    <a:cubicBezTo>
                      <a:pt x="820" y="94"/>
                      <a:pt x="820" y="94"/>
                      <a:pt x="820" y="94"/>
                    </a:cubicBezTo>
                    <a:cubicBezTo>
                      <a:pt x="824" y="97"/>
                      <a:pt x="824" y="97"/>
                      <a:pt x="824" y="97"/>
                    </a:cubicBezTo>
                    <a:cubicBezTo>
                      <a:pt x="831" y="97"/>
                      <a:pt x="831" y="97"/>
                      <a:pt x="831" y="97"/>
                    </a:cubicBezTo>
                    <a:cubicBezTo>
                      <a:pt x="836" y="88"/>
                      <a:pt x="836" y="88"/>
                      <a:pt x="836" y="88"/>
                    </a:cubicBezTo>
                    <a:cubicBezTo>
                      <a:pt x="845" y="89"/>
                      <a:pt x="845" y="89"/>
                      <a:pt x="845" y="89"/>
                    </a:cubicBezTo>
                    <a:cubicBezTo>
                      <a:pt x="847" y="86"/>
                      <a:pt x="847" y="86"/>
                      <a:pt x="847" y="86"/>
                    </a:cubicBezTo>
                    <a:cubicBezTo>
                      <a:pt x="849" y="86"/>
                      <a:pt x="849" y="86"/>
                      <a:pt x="849" y="86"/>
                    </a:cubicBezTo>
                    <a:cubicBezTo>
                      <a:pt x="850" y="90"/>
                      <a:pt x="850" y="90"/>
                      <a:pt x="850" y="90"/>
                    </a:cubicBezTo>
                    <a:cubicBezTo>
                      <a:pt x="854" y="89"/>
                      <a:pt x="854" y="89"/>
                      <a:pt x="854" y="89"/>
                    </a:cubicBezTo>
                    <a:cubicBezTo>
                      <a:pt x="856" y="90"/>
                      <a:pt x="856" y="90"/>
                      <a:pt x="856" y="90"/>
                    </a:cubicBezTo>
                    <a:cubicBezTo>
                      <a:pt x="863" y="86"/>
                      <a:pt x="863" y="86"/>
                      <a:pt x="863" y="86"/>
                    </a:cubicBezTo>
                    <a:cubicBezTo>
                      <a:pt x="867" y="90"/>
                      <a:pt x="867" y="90"/>
                      <a:pt x="867" y="90"/>
                    </a:cubicBezTo>
                    <a:cubicBezTo>
                      <a:pt x="871" y="88"/>
                      <a:pt x="871" y="88"/>
                      <a:pt x="871" y="88"/>
                    </a:cubicBezTo>
                    <a:cubicBezTo>
                      <a:pt x="871" y="88"/>
                      <a:pt x="877" y="89"/>
                      <a:pt x="877" y="90"/>
                    </a:cubicBezTo>
                    <a:cubicBezTo>
                      <a:pt x="877" y="91"/>
                      <a:pt x="874" y="102"/>
                      <a:pt x="874" y="102"/>
                    </a:cubicBezTo>
                    <a:cubicBezTo>
                      <a:pt x="875" y="104"/>
                      <a:pt x="875" y="104"/>
                      <a:pt x="875" y="104"/>
                    </a:cubicBezTo>
                    <a:cubicBezTo>
                      <a:pt x="877" y="102"/>
                      <a:pt x="877" y="102"/>
                      <a:pt x="877" y="102"/>
                    </a:cubicBezTo>
                    <a:cubicBezTo>
                      <a:pt x="889" y="115"/>
                      <a:pt x="889" y="115"/>
                      <a:pt x="889" y="115"/>
                    </a:cubicBezTo>
                    <a:cubicBezTo>
                      <a:pt x="885" y="116"/>
                      <a:pt x="885" y="116"/>
                      <a:pt x="885" y="116"/>
                    </a:cubicBezTo>
                    <a:cubicBezTo>
                      <a:pt x="886" y="118"/>
                      <a:pt x="886" y="118"/>
                      <a:pt x="886" y="118"/>
                    </a:cubicBezTo>
                    <a:cubicBezTo>
                      <a:pt x="881" y="120"/>
                      <a:pt x="881" y="120"/>
                      <a:pt x="881" y="120"/>
                    </a:cubicBezTo>
                    <a:cubicBezTo>
                      <a:pt x="880" y="123"/>
                      <a:pt x="880" y="123"/>
                      <a:pt x="880" y="123"/>
                    </a:cubicBezTo>
                    <a:cubicBezTo>
                      <a:pt x="880" y="126"/>
                      <a:pt x="880" y="126"/>
                      <a:pt x="880" y="126"/>
                    </a:cubicBezTo>
                    <a:cubicBezTo>
                      <a:pt x="892" y="128"/>
                      <a:pt x="892" y="128"/>
                      <a:pt x="892" y="128"/>
                    </a:cubicBezTo>
                    <a:cubicBezTo>
                      <a:pt x="898" y="131"/>
                      <a:pt x="898" y="131"/>
                      <a:pt x="898" y="131"/>
                    </a:cubicBezTo>
                    <a:cubicBezTo>
                      <a:pt x="898" y="131"/>
                      <a:pt x="898" y="131"/>
                      <a:pt x="898" y="131"/>
                    </a:cubicBezTo>
                    <a:cubicBezTo>
                      <a:pt x="909" y="131"/>
                      <a:pt x="909" y="131"/>
                      <a:pt x="909" y="131"/>
                    </a:cubicBezTo>
                    <a:cubicBezTo>
                      <a:pt x="909" y="131"/>
                      <a:pt x="919" y="119"/>
                      <a:pt x="919" y="118"/>
                    </a:cubicBezTo>
                    <a:cubicBezTo>
                      <a:pt x="919" y="118"/>
                      <a:pt x="921" y="114"/>
                      <a:pt x="921" y="114"/>
                    </a:cubicBezTo>
                    <a:cubicBezTo>
                      <a:pt x="926" y="110"/>
                      <a:pt x="926" y="110"/>
                      <a:pt x="926" y="110"/>
                    </a:cubicBezTo>
                    <a:cubicBezTo>
                      <a:pt x="919" y="100"/>
                      <a:pt x="919" y="100"/>
                      <a:pt x="919" y="100"/>
                    </a:cubicBezTo>
                    <a:cubicBezTo>
                      <a:pt x="924" y="95"/>
                      <a:pt x="924" y="95"/>
                      <a:pt x="924" y="95"/>
                    </a:cubicBezTo>
                    <a:cubicBezTo>
                      <a:pt x="923" y="87"/>
                      <a:pt x="923" y="87"/>
                      <a:pt x="923" y="87"/>
                    </a:cubicBezTo>
                    <a:cubicBezTo>
                      <a:pt x="919" y="86"/>
                      <a:pt x="919" y="86"/>
                      <a:pt x="919" y="86"/>
                    </a:cubicBezTo>
                    <a:cubicBezTo>
                      <a:pt x="919" y="86"/>
                      <a:pt x="922" y="81"/>
                      <a:pt x="922" y="81"/>
                    </a:cubicBezTo>
                    <a:cubicBezTo>
                      <a:pt x="922" y="80"/>
                      <a:pt x="926" y="79"/>
                      <a:pt x="926" y="79"/>
                    </a:cubicBezTo>
                    <a:cubicBezTo>
                      <a:pt x="932" y="80"/>
                      <a:pt x="932" y="80"/>
                      <a:pt x="932" y="80"/>
                    </a:cubicBezTo>
                    <a:cubicBezTo>
                      <a:pt x="937" y="78"/>
                      <a:pt x="937" y="78"/>
                      <a:pt x="937" y="78"/>
                    </a:cubicBezTo>
                    <a:cubicBezTo>
                      <a:pt x="935" y="73"/>
                      <a:pt x="935" y="73"/>
                      <a:pt x="935" y="73"/>
                    </a:cubicBezTo>
                    <a:cubicBezTo>
                      <a:pt x="935" y="71"/>
                      <a:pt x="935" y="71"/>
                      <a:pt x="935" y="71"/>
                    </a:cubicBezTo>
                    <a:cubicBezTo>
                      <a:pt x="938" y="69"/>
                      <a:pt x="938" y="69"/>
                      <a:pt x="938" y="69"/>
                    </a:cubicBezTo>
                    <a:cubicBezTo>
                      <a:pt x="939" y="66"/>
                      <a:pt x="939" y="66"/>
                      <a:pt x="939" y="66"/>
                    </a:cubicBezTo>
                    <a:cubicBezTo>
                      <a:pt x="932" y="66"/>
                      <a:pt x="932" y="66"/>
                      <a:pt x="932" y="66"/>
                    </a:cubicBezTo>
                    <a:cubicBezTo>
                      <a:pt x="929" y="66"/>
                      <a:pt x="929" y="66"/>
                      <a:pt x="929" y="66"/>
                    </a:cubicBezTo>
                    <a:cubicBezTo>
                      <a:pt x="924" y="31"/>
                      <a:pt x="924" y="31"/>
                      <a:pt x="924" y="31"/>
                    </a:cubicBezTo>
                    <a:cubicBezTo>
                      <a:pt x="937" y="25"/>
                      <a:pt x="937" y="25"/>
                      <a:pt x="937" y="25"/>
                    </a:cubicBezTo>
                    <a:cubicBezTo>
                      <a:pt x="941" y="26"/>
                      <a:pt x="941" y="26"/>
                      <a:pt x="941" y="26"/>
                    </a:cubicBezTo>
                    <a:cubicBezTo>
                      <a:pt x="948" y="27"/>
                      <a:pt x="948" y="27"/>
                      <a:pt x="948" y="27"/>
                    </a:cubicBezTo>
                    <a:cubicBezTo>
                      <a:pt x="948" y="22"/>
                      <a:pt x="948" y="22"/>
                      <a:pt x="948" y="22"/>
                    </a:cubicBezTo>
                    <a:cubicBezTo>
                      <a:pt x="953" y="19"/>
                      <a:pt x="953" y="19"/>
                      <a:pt x="953" y="19"/>
                    </a:cubicBezTo>
                    <a:cubicBezTo>
                      <a:pt x="958" y="12"/>
                      <a:pt x="958" y="12"/>
                      <a:pt x="958" y="12"/>
                    </a:cubicBezTo>
                    <a:cubicBezTo>
                      <a:pt x="964" y="11"/>
                      <a:pt x="964" y="11"/>
                      <a:pt x="964" y="11"/>
                    </a:cubicBezTo>
                    <a:cubicBezTo>
                      <a:pt x="967" y="10"/>
                      <a:pt x="967" y="10"/>
                      <a:pt x="967" y="10"/>
                    </a:cubicBezTo>
                    <a:cubicBezTo>
                      <a:pt x="971" y="5"/>
                      <a:pt x="971" y="5"/>
                      <a:pt x="971" y="5"/>
                    </a:cubicBezTo>
                    <a:cubicBezTo>
                      <a:pt x="973" y="4"/>
                      <a:pt x="973" y="4"/>
                      <a:pt x="973" y="4"/>
                    </a:cubicBezTo>
                    <a:moveTo>
                      <a:pt x="973" y="0"/>
                    </a:moveTo>
                    <a:cubicBezTo>
                      <a:pt x="973" y="0"/>
                      <a:pt x="972" y="0"/>
                      <a:pt x="972" y="0"/>
                    </a:cubicBezTo>
                    <a:cubicBezTo>
                      <a:pt x="970" y="1"/>
                      <a:pt x="970" y="1"/>
                      <a:pt x="970" y="1"/>
                    </a:cubicBezTo>
                    <a:cubicBezTo>
                      <a:pt x="969" y="1"/>
                      <a:pt x="968" y="2"/>
                      <a:pt x="968" y="2"/>
                    </a:cubicBezTo>
                    <a:cubicBezTo>
                      <a:pt x="964" y="7"/>
                      <a:pt x="964" y="7"/>
                      <a:pt x="964" y="7"/>
                    </a:cubicBezTo>
                    <a:cubicBezTo>
                      <a:pt x="963" y="8"/>
                      <a:pt x="963" y="8"/>
                      <a:pt x="963" y="8"/>
                    </a:cubicBezTo>
                    <a:cubicBezTo>
                      <a:pt x="958" y="8"/>
                      <a:pt x="958" y="8"/>
                      <a:pt x="958" y="8"/>
                    </a:cubicBezTo>
                    <a:cubicBezTo>
                      <a:pt x="957" y="8"/>
                      <a:pt x="956" y="9"/>
                      <a:pt x="955" y="9"/>
                    </a:cubicBezTo>
                    <a:cubicBezTo>
                      <a:pt x="950" y="16"/>
                      <a:pt x="950" y="16"/>
                      <a:pt x="950" y="16"/>
                    </a:cubicBezTo>
                    <a:cubicBezTo>
                      <a:pt x="946" y="18"/>
                      <a:pt x="946" y="18"/>
                      <a:pt x="946" y="18"/>
                    </a:cubicBezTo>
                    <a:cubicBezTo>
                      <a:pt x="944" y="19"/>
                      <a:pt x="944" y="20"/>
                      <a:pt x="944" y="22"/>
                    </a:cubicBezTo>
                    <a:cubicBezTo>
                      <a:pt x="944" y="22"/>
                      <a:pt x="944" y="22"/>
                      <a:pt x="944" y="22"/>
                    </a:cubicBezTo>
                    <a:cubicBezTo>
                      <a:pt x="942" y="22"/>
                      <a:pt x="942" y="22"/>
                      <a:pt x="942" y="22"/>
                    </a:cubicBezTo>
                    <a:cubicBezTo>
                      <a:pt x="938" y="21"/>
                      <a:pt x="938" y="21"/>
                      <a:pt x="938" y="21"/>
                    </a:cubicBezTo>
                    <a:cubicBezTo>
                      <a:pt x="938" y="21"/>
                      <a:pt x="938" y="21"/>
                      <a:pt x="937" y="21"/>
                    </a:cubicBezTo>
                    <a:cubicBezTo>
                      <a:pt x="937" y="21"/>
                      <a:pt x="936" y="21"/>
                      <a:pt x="936" y="22"/>
                    </a:cubicBezTo>
                    <a:cubicBezTo>
                      <a:pt x="922" y="28"/>
                      <a:pt x="922" y="28"/>
                      <a:pt x="922" y="28"/>
                    </a:cubicBezTo>
                    <a:cubicBezTo>
                      <a:pt x="921" y="29"/>
                      <a:pt x="920" y="30"/>
                      <a:pt x="920" y="32"/>
                    </a:cubicBezTo>
                    <a:cubicBezTo>
                      <a:pt x="925" y="66"/>
                      <a:pt x="925" y="66"/>
                      <a:pt x="925" y="66"/>
                    </a:cubicBezTo>
                    <a:cubicBezTo>
                      <a:pt x="925" y="68"/>
                      <a:pt x="927" y="69"/>
                      <a:pt x="929" y="70"/>
                    </a:cubicBezTo>
                    <a:cubicBezTo>
                      <a:pt x="931" y="70"/>
                      <a:pt x="931" y="70"/>
                      <a:pt x="931" y="70"/>
                    </a:cubicBezTo>
                    <a:cubicBezTo>
                      <a:pt x="931" y="70"/>
                      <a:pt x="931" y="70"/>
                      <a:pt x="931" y="71"/>
                    </a:cubicBezTo>
                    <a:cubicBezTo>
                      <a:pt x="931" y="74"/>
                      <a:pt x="931" y="74"/>
                      <a:pt x="931" y="74"/>
                    </a:cubicBezTo>
                    <a:cubicBezTo>
                      <a:pt x="931" y="74"/>
                      <a:pt x="931" y="75"/>
                      <a:pt x="931" y="75"/>
                    </a:cubicBezTo>
                    <a:cubicBezTo>
                      <a:pt x="931" y="76"/>
                      <a:pt x="931" y="76"/>
                      <a:pt x="931" y="76"/>
                    </a:cubicBezTo>
                    <a:cubicBezTo>
                      <a:pt x="931" y="76"/>
                      <a:pt x="931" y="76"/>
                      <a:pt x="931" y="76"/>
                    </a:cubicBezTo>
                    <a:cubicBezTo>
                      <a:pt x="927" y="75"/>
                      <a:pt x="927" y="75"/>
                      <a:pt x="927" y="75"/>
                    </a:cubicBezTo>
                    <a:cubicBezTo>
                      <a:pt x="927" y="75"/>
                      <a:pt x="927" y="75"/>
                      <a:pt x="926" y="75"/>
                    </a:cubicBezTo>
                    <a:cubicBezTo>
                      <a:pt x="926" y="75"/>
                      <a:pt x="926" y="75"/>
                      <a:pt x="925" y="75"/>
                    </a:cubicBezTo>
                    <a:cubicBezTo>
                      <a:pt x="920" y="77"/>
                      <a:pt x="920" y="77"/>
                      <a:pt x="919" y="79"/>
                    </a:cubicBezTo>
                    <a:cubicBezTo>
                      <a:pt x="919" y="79"/>
                      <a:pt x="918" y="79"/>
                      <a:pt x="916" y="84"/>
                    </a:cubicBezTo>
                    <a:cubicBezTo>
                      <a:pt x="915" y="85"/>
                      <a:pt x="915" y="86"/>
                      <a:pt x="915" y="87"/>
                    </a:cubicBezTo>
                    <a:cubicBezTo>
                      <a:pt x="916" y="88"/>
                      <a:pt x="917" y="89"/>
                      <a:pt x="918" y="89"/>
                    </a:cubicBezTo>
                    <a:cubicBezTo>
                      <a:pt x="919" y="90"/>
                      <a:pt x="919" y="90"/>
                      <a:pt x="919" y="90"/>
                    </a:cubicBezTo>
                    <a:cubicBezTo>
                      <a:pt x="919" y="94"/>
                      <a:pt x="919" y="94"/>
                      <a:pt x="919" y="94"/>
                    </a:cubicBezTo>
                    <a:cubicBezTo>
                      <a:pt x="916" y="97"/>
                      <a:pt x="916" y="97"/>
                      <a:pt x="916" y="97"/>
                    </a:cubicBezTo>
                    <a:cubicBezTo>
                      <a:pt x="915" y="99"/>
                      <a:pt x="915" y="101"/>
                      <a:pt x="916" y="102"/>
                    </a:cubicBezTo>
                    <a:cubicBezTo>
                      <a:pt x="921" y="109"/>
                      <a:pt x="921" y="109"/>
                      <a:pt x="921" y="109"/>
                    </a:cubicBezTo>
                    <a:cubicBezTo>
                      <a:pt x="919" y="111"/>
                      <a:pt x="919" y="111"/>
                      <a:pt x="919" y="111"/>
                    </a:cubicBezTo>
                    <a:cubicBezTo>
                      <a:pt x="918" y="111"/>
                      <a:pt x="918" y="112"/>
                      <a:pt x="918" y="112"/>
                    </a:cubicBezTo>
                    <a:cubicBezTo>
                      <a:pt x="916" y="115"/>
                      <a:pt x="916" y="116"/>
                      <a:pt x="916" y="117"/>
                    </a:cubicBezTo>
                    <a:cubicBezTo>
                      <a:pt x="915" y="118"/>
                      <a:pt x="911" y="123"/>
                      <a:pt x="908" y="127"/>
                    </a:cubicBezTo>
                    <a:cubicBezTo>
                      <a:pt x="898" y="127"/>
                      <a:pt x="898" y="127"/>
                      <a:pt x="898" y="127"/>
                    </a:cubicBezTo>
                    <a:cubicBezTo>
                      <a:pt x="893" y="124"/>
                      <a:pt x="893" y="124"/>
                      <a:pt x="893" y="124"/>
                    </a:cubicBezTo>
                    <a:cubicBezTo>
                      <a:pt x="893" y="124"/>
                      <a:pt x="893" y="124"/>
                      <a:pt x="892" y="124"/>
                    </a:cubicBezTo>
                    <a:cubicBezTo>
                      <a:pt x="885" y="122"/>
                      <a:pt x="885" y="122"/>
                      <a:pt x="885" y="122"/>
                    </a:cubicBezTo>
                    <a:cubicBezTo>
                      <a:pt x="887" y="122"/>
                      <a:pt x="887" y="122"/>
                      <a:pt x="887" y="122"/>
                    </a:cubicBezTo>
                    <a:cubicBezTo>
                      <a:pt x="889" y="121"/>
                      <a:pt x="890" y="120"/>
                      <a:pt x="890" y="119"/>
                    </a:cubicBezTo>
                    <a:cubicBezTo>
                      <a:pt x="890" y="119"/>
                      <a:pt x="890" y="119"/>
                      <a:pt x="890" y="118"/>
                    </a:cubicBezTo>
                    <a:cubicBezTo>
                      <a:pt x="891" y="118"/>
                      <a:pt x="892" y="117"/>
                      <a:pt x="893" y="116"/>
                    </a:cubicBezTo>
                    <a:cubicBezTo>
                      <a:pt x="893" y="114"/>
                      <a:pt x="893" y="113"/>
                      <a:pt x="892" y="112"/>
                    </a:cubicBezTo>
                    <a:cubicBezTo>
                      <a:pt x="880" y="99"/>
                      <a:pt x="880" y="99"/>
                      <a:pt x="880" y="99"/>
                    </a:cubicBezTo>
                    <a:cubicBezTo>
                      <a:pt x="880" y="99"/>
                      <a:pt x="879" y="99"/>
                      <a:pt x="879" y="98"/>
                    </a:cubicBezTo>
                    <a:cubicBezTo>
                      <a:pt x="881" y="91"/>
                      <a:pt x="881" y="90"/>
                      <a:pt x="881" y="90"/>
                    </a:cubicBezTo>
                    <a:cubicBezTo>
                      <a:pt x="881" y="89"/>
                      <a:pt x="881" y="88"/>
                      <a:pt x="880" y="87"/>
                    </a:cubicBezTo>
                    <a:cubicBezTo>
                      <a:pt x="879" y="86"/>
                      <a:pt x="878" y="85"/>
                      <a:pt x="871" y="84"/>
                    </a:cubicBezTo>
                    <a:cubicBezTo>
                      <a:pt x="871" y="84"/>
                      <a:pt x="871" y="84"/>
                      <a:pt x="871" y="84"/>
                    </a:cubicBezTo>
                    <a:cubicBezTo>
                      <a:pt x="870" y="84"/>
                      <a:pt x="870" y="84"/>
                      <a:pt x="869" y="84"/>
                    </a:cubicBezTo>
                    <a:cubicBezTo>
                      <a:pt x="868" y="85"/>
                      <a:pt x="868" y="85"/>
                      <a:pt x="868" y="85"/>
                    </a:cubicBezTo>
                    <a:cubicBezTo>
                      <a:pt x="865" y="83"/>
                      <a:pt x="865" y="83"/>
                      <a:pt x="865" y="83"/>
                    </a:cubicBezTo>
                    <a:cubicBezTo>
                      <a:pt x="864" y="83"/>
                      <a:pt x="863" y="82"/>
                      <a:pt x="863" y="82"/>
                    </a:cubicBezTo>
                    <a:cubicBezTo>
                      <a:pt x="862" y="82"/>
                      <a:pt x="862" y="83"/>
                      <a:pt x="861" y="83"/>
                    </a:cubicBezTo>
                    <a:cubicBezTo>
                      <a:pt x="856" y="85"/>
                      <a:pt x="856" y="85"/>
                      <a:pt x="856" y="85"/>
                    </a:cubicBezTo>
                    <a:cubicBezTo>
                      <a:pt x="856" y="85"/>
                      <a:pt x="855" y="85"/>
                      <a:pt x="854" y="85"/>
                    </a:cubicBezTo>
                    <a:cubicBezTo>
                      <a:pt x="854" y="85"/>
                      <a:pt x="854" y="85"/>
                      <a:pt x="853" y="85"/>
                    </a:cubicBezTo>
                    <a:cubicBezTo>
                      <a:pt x="853" y="85"/>
                      <a:pt x="853" y="85"/>
                      <a:pt x="853" y="85"/>
                    </a:cubicBezTo>
                    <a:cubicBezTo>
                      <a:pt x="852" y="84"/>
                      <a:pt x="851" y="83"/>
                      <a:pt x="850" y="82"/>
                    </a:cubicBezTo>
                    <a:cubicBezTo>
                      <a:pt x="848" y="82"/>
                      <a:pt x="848" y="82"/>
                      <a:pt x="848" y="82"/>
                    </a:cubicBezTo>
                    <a:cubicBezTo>
                      <a:pt x="847" y="82"/>
                      <a:pt x="847" y="82"/>
                      <a:pt x="847" y="82"/>
                    </a:cubicBezTo>
                    <a:cubicBezTo>
                      <a:pt x="845" y="82"/>
                      <a:pt x="844" y="82"/>
                      <a:pt x="843" y="84"/>
                    </a:cubicBezTo>
                    <a:cubicBezTo>
                      <a:pt x="843" y="84"/>
                      <a:pt x="843" y="84"/>
                      <a:pt x="843" y="84"/>
                    </a:cubicBezTo>
                    <a:cubicBezTo>
                      <a:pt x="836" y="84"/>
                      <a:pt x="836" y="84"/>
                      <a:pt x="836" y="84"/>
                    </a:cubicBezTo>
                    <a:cubicBezTo>
                      <a:pt x="836" y="84"/>
                      <a:pt x="836" y="84"/>
                      <a:pt x="836" y="84"/>
                    </a:cubicBezTo>
                    <a:cubicBezTo>
                      <a:pt x="834" y="84"/>
                      <a:pt x="833" y="85"/>
                      <a:pt x="832" y="86"/>
                    </a:cubicBezTo>
                    <a:cubicBezTo>
                      <a:pt x="829" y="93"/>
                      <a:pt x="829" y="93"/>
                      <a:pt x="829" y="93"/>
                    </a:cubicBezTo>
                    <a:cubicBezTo>
                      <a:pt x="825" y="93"/>
                      <a:pt x="825" y="93"/>
                      <a:pt x="825" y="93"/>
                    </a:cubicBezTo>
                    <a:cubicBezTo>
                      <a:pt x="823" y="91"/>
                      <a:pt x="823" y="91"/>
                      <a:pt x="823" y="91"/>
                    </a:cubicBezTo>
                    <a:cubicBezTo>
                      <a:pt x="822" y="90"/>
                      <a:pt x="821" y="90"/>
                      <a:pt x="820" y="90"/>
                    </a:cubicBezTo>
                    <a:cubicBezTo>
                      <a:pt x="820" y="90"/>
                      <a:pt x="820" y="90"/>
                      <a:pt x="819" y="90"/>
                    </a:cubicBezTo>
                    <a:cubicBezTo>
                      <a:pt x="816" y="91"/>
                      <a:pt x="816" y="91"/>
                      <a:pt x="816" y="91"/>
                    </a:cubicBezTo>
                    <a:cubicBezTo>
                      <a:pt x="810" y="82"/>
                      <a:pt x="810" y="82"/>
                      <a:pt x="810" y="82"/>
                    </a:cubicBezTo>
                    <a:cubicBezTo>
                      <a:pt x="810" y="81"/>
                      <a:pt x="808" y="80"/>
                      <a:pt x="807" y="80"/>
                    </a:cubicBezTo>
                    <a:cubicBezTo>
                      <a:pt x="807" y="80"/>
                      <a:pt x="807" y="80"/>
                      <a:pt x="806" y="80"/>
                    </a:cubicBezTo>
                    <a:cubicBezTo>
                      <a:pt x="801" y="81"/>
                      <a:pt x="801" y="81"/>
                      <a:pt x="801" y="81"/>
                    </a:cubicBezTo>
                    <a:cubicBezTo>
                      <a:pt x="799" y="82"/>
                      <a:pt x="798" y="82"/>
                      <a:pt x="798" y="84"/>
                    </a:cubicBezTo>
                    <a:cubicBezTo>
                      <a:pt x="796" y="88"/>
                      <a:pt x="796" y="88"/>
                      <a:pt x="796" y="88"/>
                    </a:cubicBezTo>
                    <a:cubicBezTo>
                      <a:pt x="796" y="89"/>
                      <a:pt x="796" y="89"/>
                      <a:pt x="796" y="90"/>
                    </a:cubicBezTo>
                    <a:cubicBezTo>
                      <a:pt x="795" y="93"/>
                      <a:pt x="795" y="93"/>
                      <a:pt x="795" y="93"/>
                    </a:cubicBezTo>
                    <a:cubicBezTo>
                      <a:pt x="769" y="111"/>
                      <a:pt x="769" y="111"/>
                      <a:pt x="769" y="111"/>
                    </a:cubicBezTo>
                    <a:cubicBezTo>
                      <a:pt x="769" y="107"/>
                      <a:pt x="769" y="107"/>
                      <a:pt x="769" y="107"/>
                    </a:cubicBezTo>
                    <a:cubicBezTo>
                      <a:pt x="768" y="105"/>
                      <a:pt x="767" y="104"/>
                      <a:pt x="765" y="104"/>
                    </a:cubicBezTo>
                    <a:cubicBezTo>
                      <a:pt x="758" y="103"/>
                      <a:pt x="758" y="103"/>
                      <a:pt x="758" y="103"/>
                    </a:cubicBezTo>
                    <a:cubicBezTo>
                      <a:pt x="758" y="103"/>
                      <a:pt x="758" y="103"/>
                      <a:pt x="758" y="103"/>
                    </a:cubicBezTo>
                    <a:cubicBezTo>
                      <a:pt x="757" y="103"/>
                      <a:pt x="757" y="103"/>
                      <a:pt x="757" y="103"/>
                    </a:cubicBezTo>
                    <a:cubicBezTo>
                      <a:pt x="754" y="104"/>
                      <a:pt x="754" y="104"/>
                      <a:pt x="754" y="104"/>
                    </a:cubicBezTo>
                    <a:cubicBezTo>
                      <a:pt x="757" y="98"/>
                      <a:pt x="757" y="98"/>
                      <a:pt x="757" y="98"/>
                    </a:cubicBezTo>
                    <a:cubicBezTo>
                      <a:pt x="758" y="96"/>
                      <a:pt x="758" y="94"/>
                      <a:pt x="756" y="93"/>
                    </a:cubicBezTo>
                    <a:cubicBezTo>
                      <a:pt x="755" y="92"/>
                      <a:pt x="755" y="92"/>
                      <a:pt x="755" y="92"/>
                    </a:cubicBezTo>
                    <a:cubicBezTo>
                      <a:pt x="755" y="89"/>
                      <a:pt x="755" y="89"/>
                      <a:pt x="755" y="89"/>
                    </a:cubicBezTo>
                    <a:cubicBezTo>
                      <a:pt x="754" y="87"/>
                      <a:pt x="753" y="86"/>
                      <a:pt x="751" y="86"/>
                    </a:cubicBezTo>
                    <a:cubicBezTo>
                      <a:pt x="746" y="85"/>
                      <a:pt x="746" y="85"/>
                      <a:pt x="746" y="85"/>
                    </a:cubicBezTo>
                    <a:cubicBezTo>
                      <a:pt x="746" y="85"/>
                      <a:pt x="746" y="85"/>
                      <a:pt x="746" y="85"/>
                    </a:cubicBezTo>
                    <a:cubicBezTo>
                      <a:pt x="745" y="85"/>
                      <a:pt x="745" y="85"/>
                      <a:pt x="744" y="85"/>
                    </a:cubicBezTo>
                    <a:cubicBezTo>
                      <a:pt x="735" y="89"/>
                      <a:pt x="735" y="89"/>
                      <a:pt x="735" y="89"/>
                    </a:cubicBezTo>
                    <a:cubicBezTo>
                      <a:pt x="734" y="89"/>
                      <a:pt x="734" y="90"/>
                      <a:pt x="733" y="91"/>
                    </a:cubicBezTo>
                    <a:cubicBezTo>
                      <a:pt x="733" y="92"/>
                      <a:pt x="733" y="92"/>
                      <a:pt x="733" y="92"/>
                    </a:cubicBezTo>
                    <a:cubicBezTo>
                      <a:pt x="726" y="95"/>
                      <a:pt x="725" y="96"/>
                      <a:pt x="725" y="98"/>
                    </a:cubicBezTo>
                    <a:cubicBezTo>
                      <a:pt x="724" y="98"/>
                      <a:pt x="723" y="101"/>
                      <a:pt x="722" y="103"/>
                    </a:cubicBezTo>
                    <a:cubicBezTo>
                      <a:pt x="722" y="104"/>
                      <a:pt x="721" y="104"/>
                      <a:pt x="721" y="105"/>
                    </a:cubicBezTo>
                    <a:cubicBezTo>
                      <a:pt x="721" y="104"/>
                      <a:pt x="721" y="104"/>
                      <a:pt x="721" y="104"/>
                    </a:cubicBezTo>
                    <a:cubicBezTo>
                      <a:pt x="720" y="104"/>
                      <a:pt x="719" y="105"/>
                      <a:pt x="719" y="105"/>
                    </a:cubicBezTo>
                    <a:cubicBezTo>
                      <a:pt x="718" y="106"/>
                      <a:pt x="717" y="107"/>
                      <a:pt x="717" y="108"/>
                    </a:cubicBezTo>
                    <a:cubicBezTo>
                      <a:pt x="716" y="110"/>
                      <a:pt x="716" y="110"/>
                      <a:pt x="716" y="110"/>
                    </a:cubicBezTo>
                    <a:cubicBezTo>
                      <a:pt x="714" y="110"/>
                      <a:pt x="714" y="110"/>
                      <a:pt x="714" y="110"/>
                    </a:cubicBezTo>
                    <a:cubicBezTo>
                      <a:pt x="714" y="110"/>
                      <a:pt x="714" y="110"/>
                      <a:pt x="714" y="110"/>
                    </a:cubicBezTo>
                    <a:cubicBezTo>
                      <a:pt x="712" y="110"/>
                      <a:pt x="711" y="111"/>
                      <a:pt x="710" y="113"/>
                    </a:cubicBezTo>
                    <a:cubicBezTo>
                      <a:pt x="710" y="116"/>
                      <a:pt x="710" y="116"/>
                      <a:pt x="710" y="116"/>
                    </a:cubicBezTo>
                    <a:cubicBezTo>
                      <a:pt x="709" y="118"/>
                      <a:pt x="710" y="119"/>
                      <a:pt x="710" y="120"/>
                    </a:cubicBezTo>
                    <a:cubicBezTo>
                      <a:pt x="713" y="123"/>
                      <a:pt x="713" y="123"/>
                      <a:pt x="713" y="123"/>
                    </a:cubicBezTo>
                    <a:cubicBezTo>
                      <a:pt x="704" y="132"/>
                      <a:pt x="704" y="132"/>
                      <a:pt x="704" y="132"/>
                    </a:cubicBezTo>
                    <a:cubicBezTo>
                      <a:pt x="690" y="133"/>
                      <a:pt x="690" y="133"/>
                      <a:pt x="690" y="133"/>
                    </a:cubicBezTo>
                    <a:cubicBezTo>
                      <a:pt x="688" y="133"/>
                      <a:pt x="687" y="134"/>
                      <a:pt x="686" y="136"/>
                    </a:cubicBezTo>
                    <a:cubicBezTo>
                      <a:pt x="685" y="138"/>
                      <a:pt x="685" y="138"/>
                      <a:pt x="685" y="138"/>
                    </a:cubicBezTo>
                    <a:cubicBezTo>
                      <a:pt x="685" y="140"/>
                      <a:pt x="685" y="141"/>
                      <a:pt x="685" y="142"/>
                    </a:cubicBezTo>
                    <a:cubicBezTo>
                      <a:pt x="686" y="143"/>
                      <a:pt x="687" y="144"/>
                      <a:pt x="688" y="144"/>
                    </a:cubicBezTo>
                    <a:cubicBezTo>
                      <a:pt x="692" y="145"/>
                      <a:pt x="692" y="145"/>
                      <a:pt x="692" y="145"/>
                    </a:cubicBezTo>
                    <a:cubicBezTo>
                      <a:pt x="692" y="146"/>
                      <a:pt x="692" y="146"/>
                      <a:pt x="692" y="146"/>
                    </a:cubicBezTo>
                    <a:cubicBezTo>
                      <a:pt x="692" y="148"/>
                      <a:pt x="693" y="149"/>
                      <a:pt x="694" y="150"/>
                    </a:cubicBezTo>
                    <a:cubicBezTo>
                      <a:pt x="703" y="154"/>
                      <a:pt x="703" y="154"/>
                      <a:pt x="703" y="154"/>
                    </a:cubicBezTo>
                    <a:cubicBezTo>
                      <a:pt x="703" y="160"/>
                      <a:pt x="703" y="160"/>
                      <a:pt x="703" y="160"/>
                    </a:cubicBezTo>
                    <a:cubicBezTo>
                      <a:pt x="696" y="158"/>
                      <a:pt x="696" y="158"/>
                      <a:pt x="696" y="158"/>
                    </a:cubicBezTo>
                    <a:cubicBezTo>
                      <a:pt x="696" y="158"/>
                      <a:pt x="695" y="158"/>
                      <a:pt x="695" y="158"/>
                    </a:cubicBezTo>
                    <a:cubicBezTo>
                      <a:pt x="694" y="158"/>
                      <a:pt x="692" y="159"/>
                      <a:pt x="691" y="160"/>
                    </a:cubicBezTo>
                    <a:cubicBezTo>
                      <a:pt x="691" y="163"/>
                      <a:pt x="691" y="163"/>
                      <a:pt x="691" y="163"/>
                    </a:cubicBezTo>
                    <a:cubicBezTo>
                      <a:pt x="687" y="165"/>
                      <a:pt x="687" y="165"/>
                      <a:pt x="687" y="165"/>
                    </a:cubicBezTo>
                    <a:cubicBezTo>
                      <a:pt x="686" y="166"/>
                      <a:pt x="685" y="167"/>
                      <a:pt x="685" y="169"/>
                    </a:cubicBezTo>
                    <a:cubicBezTo>
                      <a:pt x="685" y="169"/>
                      <a:pt x="686" y="170"/>
                      <a:pt x="686" y="170"/>
                    </a:cubicBezTo>
                    <a:cubicBezTo>
                      <a:pt x="684" y="171"/>
                      <a:pt x="682" y="171"/>
                      <a:pt x="679" y="172"/>
                    </a:cubicBezTo>
                    <a:cubicBezTo>
                      <a:pt x="678" y="168"/>
                      <a:pt x="678" y="168"/>
                      <a:pt x="678" y="168"/>
                    </a:cubicBezTo>
                    <a:cubicBezTo>
                      <a:pt x="678" y="167"/>
                      <a:pt x="676" y="166"/>
                      <a:pt x="675" y="165"/>
                    </a:cubicBezTo>
                    <a:cubicBezTo>
                      <a:pt x="666" y="164"/>
                      <a:pt x="666" y="164"/>
                      <a:pt x="666" y="164"/>
                    </a:cubicBezTo>
                    <a:cubicBezTo>
                      <a:pt x="665" y="164"/>
                      <a:pt x="665" y="164"/>
                      <a:pt x="665" y="164"/>
                    </a:cubicBezTo>
                    <a:cubicBezTo>
                      <a:pt x="664" y="164"/>
                      <a:pt x="663" y="165"/>
                      <a:pt x="663" y="165"/>
                    </a:cubicBezTo>
                    <a:cubicBezTo>
                      <a:pt x="662" y="166"/>
                      <a:pt x="662" y="166"/>
                      <a:pt x="661" y="167"/>
                    </a:cubicBezTo>
                    <a:cubicBezTo>
                      <a:pt x="661" y="167"/>
                      <a:pt x="661" y="167"/>
                      <a:pt x="661" y="167"/>
                    </a:cubicBezTo>
                    <a:cubicBezTo>
                      <a:pt x="657" y="164"/>
                      <a:pt x="656" y="164"/>
                      <a:pt x="655" y="164"/>
                    </a:cubicBezTo>
                    <a:cubicBezTo>
                      <a:pt x="655" y="164"/>
                      <a:pt x="654" y="164"/>
                      <a:pt x="654" y="165"/>
                    </a:cubicBezTo>
                    <a:cubicBezTo>
                      <a:pt x="653" y="165"/>
                      <a:pt x="652" y="166"/>
                      <a:pt x="652" y="166"/>
                    </a:cubicBezTo>
                    <a:cubicBezTo>
                      <a:pt x="651" y="166"/>
                      <a:pt x="651" y="166"/>
                      <a:pt x="651" y="166"/>
                    </a:cubicBezTo>
                    <a:cubicBezTo>
                      <a:pt x="650" y="166"/>
                      <a:pt x="650" y="166"/>
                      <a:pt x="650" y="166"/>
                    </a:cubicBezTo>
                    <a:cubicBezTo>
                      <a:pt x="646" y="167"/>
                      <a:pt x="646" y="167"/>
                      <a:pt x="646" y="167"/>
                    </a:cubicBezTo>
                    <a:cubicBezTo>
                      <a:pt x="644" y="168"/>
                      <a:pt x="643" y="169"/>
                      <a:pt x="643" y="171"/>
                    </a:cubicBezTo>
                    <a:cubicBezTo>
                      <a:pt x="644" y="179"/>
                      <a:pt x="644" y="179"/>
                      <a:pt x="644" y="179"/>
                    </a:cubicBezTo>
                    <a:cubicBezTo>
                      <a:pt x="644" y="180"/>
                      <a:pt x="645" y="181"/>
                      <a:pt x="645" y="182"/>
                    </a:cubicBezTo>
                    <a:cubicBezTo>
                      <a:pt x="645" y="182"/>
                      <a:pt x="644" y="182"/>
                      <a:pt x="643" y="183"/>
                    </a:cubicBezTo>
                    <a:cubicBezTo>
                      <a:pt x="641" y="185"/>
                      <a:pt x="641" y="185"/>
                      <a:pt x="641" y="185"/>
                    </a:cubicBezTo>
                    <a:cubicBezTo>
                      <a:pt x="641" y="178"/>
                      <a:pt x="641" y="178"/>
                      <a:pt x="641" y="178"/>
                    </a:cubicBezTo>
                    <a:cubicBezTo>
                      <a:pt x="641" y="176"/>
                      <a:pt x="640" y="174"/>
                      <a:pt x="638" y="174"/>
                    </a:cubicBezTo>
                    <a:cubicBezTo>
                      <a:pt x="629" y="173"/>
                      <a:pt x="629" y="173"/>
                      <a:pt x="629" y="173"/>
                    </a:cubicBezTo>
                    <a:cubicBezTo>
                      <a:pt x="629" y="173"/>
                      <a:pt x="629" y="173"/>
                      <a:pt x="628" y="173"/>
                    </a:cubicBezTo>
                    <a:cubicBezTo>
                      <a:pt x="627" y="173"/>
                      <a:pt x="626" y="173"/>
                      <a:pt x="626" y="174"/>
                    </a:cubicBezTo>
                    <a:cubicBezTo>
                      <a:pt x="626" y="174"/>
                      <a:pt x="625" y="174"/>
                      <a:pt x="625" y="174"/>
                    </a:cubicBezTo>
                    <a:cubicBezTo>
                      <a:pt x="625" y="173"/>
                      <a:pt x="623" y="173"/>
                      <a:pt x="622" y="173"/>
                    </a:cubicBezTo>
                    <a:cubicBezTo>
                      <a:pt x="622" y="173"/>
                      <a:pt x="622" y="173"/>
                      <a:pt x="621" y="173"/>
                    </a:cubicBezTo>
                    <a:cubicBezTo>
                      <a:pt x="618" y="173"/>
                      <a:pt x="618" y="173"/>
                      <a:pt x="618" y="173"/>
                    </a:cubicBezTo>
                    <a:cubicBezTo>
                      <a:pt x="618" y="172"/>
                      <a:pt x="616" y="171"/>
                      <a:pt x="615" y="171"/>
                    </a:cubicBezTo>
                    <a:cubicBezTo>
                      <a:pt x="615" y="171"/>
                      <a:pt x="614" y="171"/>
                      <a:pt x="614" y="171"/>
                    </a:cubicBezTo>
                    <a:cubicBezTo>
                      <a:pt x="609" y="172"/>
                      <a:pt x="609" y="172"/>
                      <a:pt x="609" y="172"/>
                    </a:cubicBezTo>
                    <a:cubicBezTo>
                      <a:pt x="608" y="168"/>
                      <a:pt x="608" y="168"/>
                      <a:pt x="608" y="168"/>
                    </a:cubicBezTo>
                    <a:cubicBezTo>
                      <a:pt x="608" y="168"/>
                      <a:pt x="608" y="168"/>
                      <a:pt x="607" y="167"/>
                    </a:cubicBezTo>
                    <a:cubicBezTo>
                      <a:pt x="598" y="155"/>
                      <a:pt x="598" y="155"/>
                      <a:pt x="598" y="155"/>
                    </a:cubicBezTo>
                    <a:cubicBezTo>
                      <a:pt x="597" y="155"/>
                      <a:pt x="597" y="155"/>
                      <a:pt x="597" y="155"/>
                    </a:cubicBezTo>
                    <a:cubicBezTo>
                      <a:pt x="590" y="149"/>
                      <a:pt x="590" y="149"/>
                      <a:pt x="590" y="149"/>
                    </a:cubicBezTo>
                    <a:cubicBezTo>
                      <a:pt x="589" y="149"/>
                      <a:pt x="588" y="148"/>
                      <a:pt x="588" y="148"/>
                    </a:cubicBezTo>
                    <a:cubicBezTo>
                      <a:pt x="587" y="148"/>
                      <a:pt x="586" y="149"/>
                      <a:pt x="585" y="149"/>
                    </a:cubicBezTo>
                    <a:cubicBezTo>
                      <a:pt x="577" y="156"/>
                      <a:pt x="577" y="156"/>
                      <a:pt x="577" y="156"/>
                    </a:cubicBezTo>
                    <a:cubicBezTo>
                      <a:pt x="576" y="157"/>
                      <a:pt x="575" y="159"/>
                      <a:pt x="576" y="160"/>
                    </a:cubicBezTo>
                    <a:cubicBezTo>
                      <a:pt x="579" y="166"/>
                      <a:pt x="579" y="166"/>
                      <a:pt x="579" y="166"/>
                    </a:cubicBezTo>
                    <a:cubicBezTo>
                      <a:pt x="579" y="166"/>
                      <a:pt x="579" y="166"/>
                      <a:pt x="579" y="166"/>
                    </a:cubicBezTo>
                    <a:cubicBezTo>
                      <a:pt x="568" y="164"/>
                      <a:pt x="568" y="164"/>
                      <a:pt x="568" y="164"/>
                    </a:cubicBezTo>
                    <a:cubicBezTo>
                      <a:pt x="568" y="164"/>
                      <a:pt x="568" y="164"/>
                      <a:pt x="567" y="164"/>
                    </a:cubicBezTo>
                    <a:cubicBezTo>
                      <a:pt x="566" y="164"/>
                      <a:pt x="565" y="164"/>
                      <a:pt x="564" y="165"/>
                    </a:cubicBezTo>
                    <a:cubicBezTo>
                      <a:pt x="563" y="167"/>
                      <a:pt x="563" y="168"/>
                      <a:pt x="564" y="170"/>
                    </a:cubicBezTo>
                    <a:cubicBezTo>
                      <a:pt x="566" y="175"/>
                      <a:pt x="566" y="175"/>
                      <a:pt x="566" y="175"/>
                    </a:cubicBezTo>
                    <a:cubicBezTo>
                      <a:pt x="564" y="177"/>
                      <a:pt x="564" y="177"/>
                      <a:pt x="564" y="177"/>
                    </a:cubicBezTo>
                    <a:cubicBezTo>
                      <a:pt x="558" y="175"/>
                      <a:pt x="558" y="175"/>
                      <a:pt x="558" y="175"/>
                    </a:cubicBezTo>
                    <a:cubicBezTo>
                      <a:pt x="558" y="175"/>
                      <a:pt x="557" y="175"/>
                      <a:pt x="557" y="175"/>
                    </a:cubicBezTo>
                    <a:cubicBezTo>
                      <a:pt x="555" y="175"/>
                      <a:pt x="554" y="176"/>
                      <a:pt x="553" y="177"/>
                    </a:cubicBezTo>
                    <a:cubicBezTo>
                      <a:pt x="551" y="183"/>
                      <a:pt x="551" y="183"/>
                      <a:pt x="551" y="183"/>
                    </a:cubicBezTo>
                    <a:cubicBezTo>
                      <a:pt x="546" y="186"/>
                      <a:pt x="546" y="186"/>
                      <a:pt x="546" y="186"/>
                    </a:cubicBezTo>
                    <a:cubicBezTo>
                      <a:pt x="545" y="186"/>
                      <a:pt x="544" y="187"/>
                      <a:pt x="544" y="188"/>
                    </a:cubicBezTo>
                    <a:cubicBezTo>
                      <a:pt x="543" y="192"/>
                      <a:pt x="543" y="192"/>
                      <a:pt x="543" y="192"/>
                    </a:cubicBezTo>
                    <a:cubicBezTo>
                      <a:pt x="543" y="193"/>
                      <a:pt x="543" y="193"/>
                      <a:pt x="543" y="194"/>
                    </a:cubicBezTo>
                    <a:cubicBezTo>
                      <a:pt x="542" y="194"/>
                      <a:pt x="542" y="194"/>
                      <a:pt x="541" y="195"/>
                    </a:cubicBezTo>
                    <a:cubicBezTo>
                      <a:pt x="541" y="195"/>
                      <a:pt x="540" y="197"/>
                      <a:pt x="540" y="198"/>
                    </a:cubicBezTo>
                    <a:cubicBezTo>
                      <a:pt x="540" y="198"/>
                      <a:pt x="540" y="198"/>
                      <a:pt x="540" y="198"/>
                    </a:cubicBezTo>
                    <a:cubicBezTo>
                      <a:pt x="539" y="199"/>
                      <a:pt x="539" y="200"/>
                      <a:pt x="539" y="202"/>
                    </a:cubicBezTo>
                    <a:cubicBezTo>
                      <a:pt x="539" y="203"/>
                      <a:pt x="539" y="203"/>
                      <a:pt x="539" y="203"/>
                    </a:cubicBezTo>
                    <a:cubicBezTo>
                      <a:pt x="527" y="204"/>
                      <a:pt x="527" y="204"/>
                      <a:pt x="527" y="204"/>
                    </a:cubicBezTo>
                    <a:cubicBezTo>
                      <a:pt x="525" y="204"/>
                      <a:pt x="523" y="206"/>
                      <a:pt x="523" y="208"/>
                    </a:cubicBezTo>
                    <a:cubicBezTo>
                      <a:pt x="523" y="214"/>
                      <a:pt x="523" y="214"/>
                      <a:pt x="523" y="214"/>
                    </a:cubicBezTo>
                    <a:cubicBezTo>
                      <a:pt x="523" y="214"/>
                      <a:pt x="523" y="214"/>
                      <a:pt x="523" y="214"/>
                    </a:cubicBezTo>
                    <a:cubicBezTo>
                      <a:pt x="521" y="214"/>
                      <a:pt x="520" y="215"/>
                      <a:pt x="520" y="217"/>
                    </a:cubicBezTo>
                    <a:cubicBezTo>
                      <a:pt x="517" y="217"/>
                      <a:pt x="517" y="217"/>
                      <a:pt x="517" y="217"/>
                    </a:cubicBezTo>
                    <a:cubicBezTo>
                      <a:pt x="515" y="217"/>
                      <a:pt x="513" y="219"/>
                      <a:pt x="513" y="221"/>
                    </a:cubicBezTo>
                    <a:cubicBezTo>
                      <a:pt x="513" y="224"/>
                      <a:pt x="513" y="224"/>
                      <a:pt x="513" y="224"/>
                    </a:cubicBezTo>
                    <a:cubicBezTo>
                      <a:pt x="513" y="225"/>
                      <a:pt x="513" y="225"/>
                      <a:pt x="513" y="225"/>
                    </a:cubicBezTo>
                    <a:cubicBezTo>
                      <a:pt x="512" y="226"/>
                      <a:pt x="512" y="226"/>
                      <a:pt x="512" y="226"/>
                    </a:cubicBezTo>
                    <a:cubicBezTo>
                      <a:pt x="512" y="226"/>
                      <a:pt x="511" y="227"/>
                      <a:pt x="511" y="227"/>
                    </a:cubicBezTo>
                    <a:cubicBezTo>
                      <a:pt x="509" y="230"/>
                      <a:pt x="509" y="230"/>
                      <a:pt x="509" y="230"/>
                    </a:cubicBezTo>
                    <a:cubicBezTo>
                      <a:pt x="508" y="231"/>
                      <a:pt x="508" y="231"/>
                      <a:pt x="508" y="231"/>
                    </a:cubicBezTo>
                    <a:cubicBezTo>
                      <a:pt x="504" y="229"/>
                      <a:pt x="504" y="229"/>
                      <a:pt x="504" y="229"/>
                    </a:cubicBezTo>
                    <a:cubicBezTo>
                      <a:pt x="501" y="225"/>
                      <a:pt x="500" y="224"/>
                      <a:pt x="498" y="224"/>
                    </a:cubicBezTo>
                    <a:cubicBezTo>
                      <a:pt x="496" y="224"/>
                      <a:pt x="495" y="225"/>
                      <a:pt x="495" y="226"/>
                    </a:cubicBezTo>
                    <a:cubicBezTo>
                      <a:pt x="494" y="226"/>
                      <a:pt x="494" y="226"/>
                      <a:pt x="494" y="226"/>
                    </a:cubicBezTo>
                    <a:cubicBezTo>
                      <a:pt x="494" y="225"/>
                      <a:pt x="494" y="225"/>
                      <a:pt x="493" y="225"/>
                    </a:cubicBezTo>
                    <a:cubicBezTo>
                      <a:pt x="493" y="225"/>
                      <a:pt x="492" y="226"/>
                      <a:pt x="491" y="226"/>
                    </a:cubicBezTo>
                    <a:cubicBezTo>
                      <a:pt x="482" y="231"/>
                      <a:pt x="482" y="231"/>
                      <a:pt x="482" y="231"/>
                    </a:cubicBezTo>
                    <a:cubicBezTo>
                      <a:pt x="480" y="232"/>
                      <a:pt x="480" y="234"/>
                      <a:pt x="480" y="236"/>
                    </a:cubicBezTo>
                    <a:cubicBezTo>
                      <a:pt x="481" y="237"/>
                      <a:pt x="481" y="237"/>
                      <a:pt x="481" y="237"/>
                    </a:cubicBezTo>
                    <a:cubicBezTo>
                      <a:pt x="476" y="239"/>
                      <a:pt x="476" y="239"/>
                      <a:pt x="476" y="239"/>
                    </a:cubicBezTo>
                    <a:cubicBezTo>
                      <a:pt x="471" y="238"/>
                      <a:pt x="471" y="238"/>
                      <a:pt x="471" y="238"/>
                    </a:cubicBezTo>
                    <a:cubicBezTo>
                      <a:pt x="471" y="238"/>
                      <a:pt x="470" y="238"/>
                      <a:pt x="470" y="238"/>
                    </a:cubicBezTo>
                    <a:cubicBezTo>
                      <a:pt x="469" y="238"/>
                      <a:pt x="468" y="239"/>
                      <a:pt x="467" y="240"/>
                    </a:cubicBezTo>
                    <a:cubicBezTo>
                      <a:pt x="464" y="243"/>
                      <a:pt x="464" y="243"/>
                      <a:pt x="464" y="243"/>
                    </a:cubicBezTo>
                    <a:cubicBezTo>
                      <a:pt x="459" y="246"/>
                      <a:pt x="459" y="246"/>
                      <a:pt x="459" y="246"/>
                    </a:cubicBezTo>
                    <a:cubicBezTo>
                      <a:pt x="458" y="246"/>
                      <a:pt x="458" y="247"/>
                      <a:pt x="457" y="248"/>
                    </a:cubicBezTo>
                    <a:cubicBezTo>
                      <a:pt x="455" y="253"/>
                      <a:pt x="455" y="253"/>
                      <a:pt x="455" y="253"/>
                    </a:cubicBezTo>
                    <a:cubicBezTo>
                      <a:pt x="449" y="256"/>
                      <a:pt x="449" y="256"/>
                      <a:pt x="449" y="256"/>
                    </a:cubicBezTo>
                    <a:cubicBezTo>
                      <a:pt x="449" y="257"/>
                      <a:pt x="448" y="257"/>
                      <a:pt x="448" y="258"/>
                    </a:cubicBezTo>
                    <a:cubicBezTo>
                      <a:pt x="448" y="259"/>
                      <a:pt x="448" y="259"/>
                      <a:pt x="448" y="259"/>
                    </a:cubicBezTo>
                    <a:cubicBezTo>
                      <a:pt x="447" y="258"/>
                      <a:pt x="447" y="258"/>
                      <a:pt x="447" y="258"/>
                    </a:cubicBezTo>
                    <a:cubicBezTo>
                      <a:pt x="447" y="258"/>
                      <a:pt x="447" y="258"/>
                      <a:pt x="447" y="258"/>
                    </a:cubicBezTo>
                    <a:cubicBezTo>
                      <a:pt x="434" y="251"/>
                      <a:pt x="434" y="251"/>
                      <a:pt x="434" y="251"/>
                    </a:cubicBezTo>
                    <a:cubicBezTo>
                      <a:pt x="433" y="251"/>
                      <a:pt x="433" y="251"/>
                      <a:pt x="432" y="251"/>
                    </a:cubicBezTo>
                    <a:cubicBezTo>
                      <a:pt x="431" y="251"/>
                      <a:pt x="431" y="251"/>
                      <a:pt x="430" y="251"/>
                    </a:cubicBezTo>
                    <a:cubicBezTo>
                      <a:pt x="429" y="252"/>
                      <a:pt x="428" y="253"/>
                      <a:pt x="428" y="254"/>
                    </a:cubicBezTo>
                    <a:cubicBezTo>
                      <a:pt x="427" y="258"/>
                      <a:pt x="427" y="258"/>
                      <a:pt x="427" y="258"/>
                    </a:cubicBezTo>
                    <a:cubicBezTo>
                      <a:pt x="421" y="264"/>
                      <a:pt x="421" y="264"/>
                      <a:pt x="421" y="264"/>
                    </a:cubicBezTo>
                    <a:cubicBezTo>
                      <a:pt x="419" y="264"/>
                      <a:pt x="419" y="264"/>
                      <a:pt x="419" y="264"/>
                    </a:cubicBezTo>
                    <a:cubicBezTo>
                      <a:pt x="416" y="262"/>
                      <a:pt x="416" y="262"/>
                      <a:pt x="416" y="262"/>
                    </a:cubicBezTo>
                    <a:cubicBezTo>
                      <a:pt x="415" y="258"/>
                      <a:pt x="415" y="258"/>
                      <a:pt x="415" y="258"/>
                    </a:cubicBezTo>
                    <a:cubicBezTo>
                      <a:pt x="415" y="258"/>
                      <a:pt x="415" y="257"/>
                      <a:pt x="415" y="257"/>
                    </a:cubicBezTo>
                    <a:cubicBezTo>
                      <a:pt x="413" y="255"/>
                      <a:pt x="413" y="255"/>
                      <a:pt x="413" y="255"/>
                    </a:cubicBezTo>
                    <a:cubicBezTo>
                      <a:pt x="414" y="254"/>
                      <a:pt x="414" y="254"/>
                      <a:pt x="414" y="254"/>
                    </a:cubicBezTo>
                    <a:cubicBezTo>
                      <a:pt x="415" y="253"/>
                      <a:pt x="416" y="252"/>
                      <a:pt x="416" y="251"/>
                    </a:cubicBezTo>
                    <a:cubicBezTo>
                      <a:pt x="416" y="232"/>
                      <a:pt x="416" y="232"/>
                      <a:pt x="416" y="232"/>
                    </a:cubicBezTo>
                    <a:cubicBezTo>
                      <a:pt x="422" y="231"/>
                      <a:pt x="422" y="231"/>
                      <a:pt x="422" y="231"/>
                    </a:cubicBezTo>
                    <a:cubicBezTo>
                      <a:pt x="424" y="231"/>
                      <a:pt x="425" y="230"/>
                      <a:pt x="426" y="229"/>
                    </a:cubicBezTo>
                    <a:cubicBezTo>
                      <a:pt x="426" y="228"/>
                      <a:pt x="426" y="226"/>
                      <a:pt x="425" y="225"/>
                    </a:cubicBezTo>
                    <a:cubicBezTo>
                      <a:pt x="413" y="209"/>
                      <a:pt x="413" y="209"/>
                      <a:pt x="413" y="209"/>
                    </a:cubicBezTo>
                    <a:cubicBezTo>
                      <a:pt x="413" y="209"/>
                      <a:pt x="413" y="208"/>
                      <a:pt x="412" y="208"/>
                    </a:cubicBezTo>
                    <a:cubicBezTo>
                      <a:pt x="397" y="200"/>
                      <a:pt x="397" y="200"/>
                      <a:pt x="397" y="200"/>
                    </a:cubicBezTo>
                    <a:cubicBezTo>
                      <a:pt x="397" y="200"/>
                      <a:pt x="396" y="200"/>
                      <a:pt x="395" y="200"/>
                    </a:cubicBezTo>
                    <a:cubicBezTo>
                      <a:pt x="395" y="200"/>
                      <a:pt x="394" y="200"/>
                      <a:pt x="394" y="200"/>
                    </a:cubicBezTo>
                    <a:cubicBezTo>
                      <a:pt x="393" y="201"/>
                      <a:pt x="392" y="202"/>
                      <a:pt x="392" y="203"/>
                    </a:cubicBezTo>
                    <a:cubicBezTo>
                      <a:pt x="391" y="205"/>
                      <a:pt x="391" y="205"/>
                      <a:pt x="391" y="205"/>
                    </a:cubicBezTo>
                    <a:cubicBezTo>
                      <a:pt x="391" y="205"/>
                      <a:pt x="391" y="205"/>
                      <a:pt x="391" y="205"/>
                    </a:cubicBezTo>
                    <a:cubicBezTo>
                      <a:pt x="381" y="204"/>
                      <a:pt x="381" y="204"/>
                      <a:pt x="381" y="204"/>
                    </a:cubicBezTo>
                    <a:cubicBezTo>
                      <a:pt x="380" y="202"/>
                      <a:pt x="380" y="202"/>
                      <a:pt x="380" y="202"/>
                    </a:cubicBezTo>
                    <a:cubicBezTo>
                      <a:pt x="380" y="200"/>
                      <a:pt x="378" y="199"/>
                      <a:pt x="376" y="199"/>
                    </a:cubicBezTo>
                    <a:cubicBezTo>
                      <a:pt x="373" y="199"/>
                      <a:pt x="373" y="199"/>
                      <a:pt x="373" y="199"/>
                    </a:cubicBezTo>
                    <a:cubicBezTo>
                      <a:pt x="370" y="197"/>
                      <a:pt x="370" y="197"/>
                      <a:pt x="370" y="197"/>
                    </a:cubicBezTo>
                    <a:cubicBezTo>
                      <a:pt x="369" y="197"/>
                      <a:pt x="369" y="197"/>
                      <a:pt x="368" y="197"/>
                    </a:cubicBezTo>
                    <a:cubicBezTo>
                      <a:pt x="368" y="197"/>
                      <a:pt x="368" y="197"/>
                      <a:pt x="368" y="197"/>
                    </a:cubicBezTo>
                    <a:cubicBezTo>
                      <a:pt x="358" y="198"/>
                      <a:pt x="358" y="198"/>
                      <a:pt x="358" y="198"/>
                    </a:cubicBezTo>
                    <a:cubicBezTo>
                      <a:pt x="358" y="198"/>
                      <a:pt x="357" y="199"/>
                      <a:pt x="357" y="199"/>
                    </a:cubicBezTo>
                    <a:cubicBezTo>
                      <a:pt x="357" y="199"/>
                      <a:pt x="357" y="199"/>
                      <a:pt x="357" y="199"/>
                    </a:cubicBezTo>
                    <a:cubicBezTo>
                      <a:pt x="357" y="197"/>
                      <a:pt x="357" y="196"/>
                      <a:pt x="355" y="195"/>
                    </a:cubicBezTo>
                    <a:cubicBezTo>
                      <a:pt x="352" y="192"/>
                      <a:pt x="352" y="192"/>
                      <a:pt x="352" y="192"/>
                    </a:cubicBezTo>
                    <a:cubicBezTo>
                      <a:pt x="351" y="191"/>
                      <a:pt x="350" y="191"/>
                      <a:pt x="349" y="191"/>
                    </a:cubicBezTo>
                    <a:cubicBezTo>
                      <a:pt x="349" y="191"/>
                      <a:pt x="348" y="191"/>
                      <a:pt x="348" y="191"/>
                    </a:cubicBezTo>
                    <a:cubicBezTo>
                      <a:pt x="341" y="193"/>
                      <a:pt x="341" y="193"/>
                      <a:pt x="341" y="193"/>
                    </a:cubicBezTo>
                    <a:cubicBezTo>
                      <a:pt x="340" y="194"/>
                      <a:pt x="339" y="194"/>
                      <a:pt x="339" y="195"/>
                    </a:cubicBezTo>
                    <a:cubicBezTo>
                      <a:pt x="338" y="198"/>
                      <a:pt x="338" y="198"/>
                      <a:pt x="338" y="198"/>
                    </a:cubicBezTo>
                    <a:cubicBezTo>
                      <a:pt x="338" y="198"/>
                      <a:pt x="338" y="198"/>
                      <a:pt x="338" y="198"/>
                    </a:cubicBezTo>
                    <a:cubicBezTo>
                      <a:pt x="337" y="198"/>
                      <a:pt x="337" y="198"/>
                      <a:pt x="337" y="198"/>
                    </a:cubicBezTo>
                    <a:cubicBezTo>
                      <a:pt x="337" y="198"/>
                      <a:pt x="337" y="198"/>
                      <a:pt x="337" y="198"/>
                    </a:cubicBezTo>
                    <a:cubicBezTo>
                      <a:pt x="336" y="198"/>
                      <a:pt x="335" y="198"/>
                      <a:pt x="334" y="199"/>
                    </a:cubicBezTo>
                    <a:cubicBezTo>
                      <a:pt x="331" y="203"/>
                      <a:pt x="331" y="203"/>
                      <a:pt x="331" y="203"/>
                    </a:cubicBezTo>
                    <a:cubicBezTo>
                      <a:pt x="331" y="202"/>
                      <a:pt x="330" y="202"/>
                      <a:pt x="330" y="202"/>
                    </a:cubicBezTo>
                    <a:cubicBezTo>
                      <a:pt x="323" y="200"/>
                      <a:pt x="323" y="200"/>
                      <a:pt x="323" y="200"/>
                    </a:cubicBezTo>
                    <a:cubicBezTo>
                      <a:pt x="323" y="200"/>
                      <a:pt x="322" y="199"/>
                      <a:pt x="322" y="199"/>
                    </a:cubicBezTo>
                    <a:cubicBezTo>
                      <a:pt x="316" y="199"/>
                      <a:pt x="316" y="199"/>
                      <a:pt x="316" y="199"/>
                    </a:cubicBezTo>
                    <a:cubicBezTo>
                      <a:pt x="305" y="197"/>
                      <a:pt x="305" y="197"/>
                      <a:pt x="305" y="197"/>
                    </a:cubicBezTo>
                    <a:cubicBezTo>
                      <a:pt x="305" y="196"/>
                      <a:pt x="305" y="196"/>
                      <a:pt x="305" y="196"/>
                    </a:cubicBezTo>
                    <a:cubicBezTo>
                      <a:pt x="306" y="196"/>
                      <a:pt x="307" y="194"/>
                      <a:pt x="307" y="193"/>
                    </a:cubicBezTo>
                    <a:cubicBezTo>
                      <a:pt x="306" y="184"/>
                      <a:pt x="306" y="184"/>
                      <a:pt x="306" y="184"/>
                    </a:cubicBezTo>
                    <a:cubicBezTo>
                      <a:pt x="306" y="182"/>
                      <a:pt x="304" y="180"/>
                      <a:pt x="302" y="180"/>
                    </a:cubicBezTo>
                    <a:cubicBezTo>
                      <a:pt x="302" y="180"/>
                      <a:pt x="302" y="180"/>
                      <a:pt x="302" y="180"/>
                    </a:cubicBezTo>
                    <a:cubicBezTo>
                      <a:pt x="288" y="181"/>
                      <a:pt x="288" y="181"/>
                      <a:pt x="288" y="181"/>
                    </a:cubicBezTo>
                    <a:cubicBezTo>
                      <a:pt x="286" y="181"/>
                      <a:pt x="285" y="181"/>
                      <a:pt x="285" y="183"/>
                    </a:cubicBezTo>
                    <a:cubicBezTo>
                      <a:pt x="284" y="184"/>
                      <a:pt x="284" y="185"/>
                      <a:pt x="285" y="186"/>
                    </a:cubicBezTo>
                    <a:cubicBezTo>
                      <a:pt x="285" y="188"/>
                      <a:pt x="285" y="188"/>
                      <a:pt x="285" y="188"/>
                    </a:cubicBezTo>
                    <a:cubicBezTo>
                      <a:pt x="284" y="190"/>
                      <a:pt x="284" y="190"/>
                      <a:pt x="284" y="190"/>
                    </a:cubicBezTo>
                    <a:cubicBezTo>
                      <a:pt x="284" y="191"/>
                      <a:pt x="284" y="192"/>
                      <a:pt x="284" y="192"/>
                    </a:cubicBezTo>
                    <a:cubicBezTo>
                      <a:pt x="285" y="195"/>
                      <a:pt x="285" y="195"/>
                      <a:pt x="285" y="195"/>
                    </a:cubicBezTo>
                    <a:cubicBezTo>
                      <a:pt x="285" y="197"/>
                      <a:pt x="285" y="197"/>
                      <a:pt x="285" y="197"/>
                    </a:cubicBezTo>
                    <a:cubicBezTo>
                      <a:pt x="284" y="196"/>
                      <a:pt x="284" y="196"/>
                      <a:pt x="284" y="196"/>
                    </a:cubicBezTo>
                    <a:cubicBezTo>
                      <a:pt x="283" y="196"/>
                      <a:pt x="283" y="196"/>
                      <a:pt x="282" y="196"/>
                    </a:cubicBezTo>
                    <a:cubicBezTo>
                      <a:pt x="277" y="195"/>
                      <a:pt x="277" y="195"/>
                      <a:pt x="277" y="195"/>
                    </a:cubicBezTo>
                    <a:cubicBezTo>
                      <a:pt x="277" y="195"/>
                      <a:pt x="277" y="195"/>
                      <a:pt x="277" y="195"/>
                    </a:cubicBezTo>
                    <a:cubicBezTo>
                      <a:pt x="276" y="195"/>
                      <a:pt x="274" y="196"/>
                      <a:pt x="274" y="197"/>
                    </a:cubicBezTo>
                    <a:cubicBezTo>
                      <a:pt x="271" y="201"/>
                      <a:pt x="271" y="201"/>
                      <a:pt x="271" y="201"/>
                    </a:cubicBezTo>
                    <a:cubicBezTo>
                      <a:pt x="270" y="201"/>
                      <a:pt x="269" y="200"/>
                      <a:pt x="268" y="200"/>
                    </a:cubicBezTo>
                    <a:cubicBezTo>
                      <a:pt x="255" y="200"/>
                      <a:pt x="255" y="200"/>
                      <a:pt x="255" y="200"/>
                    </a:cubicBezTo>
                    <a:cubicBezTo>
                      <a:pt x="255" y="200"/>
                      <a:pt x="255" y="200"/>
                      <a:pt x="255" y="200"/>
                    </a:cubicBezTo>
                    <a:cubicBezTo>
                      <a:pt x="253" y="200"/>
                      <a:pt x="252" y="201"/>
                      <a:pt x="251" y="202"/>
                    </a:cubicBezTo>
                    <a:cubicBezTo>
                      <a:pt x="249" y="209"/>
                      <a:pt x="249" y="209"/>
                      <a:pt x="249" y="209"/>
                    </a:cubicBezTo>
                    <a:cubicBezTo>
                      <a:pt x="248" y="210"/>
                      <a:pt x="248" y="210"/>
                      <a:pt x="248" y="210"/>
                    </a:cubicBezTo>
                    <a:cubicBezTo>
                      <a:pt x="247" y="203"/>
                      <a:pt x="247" y="203"/>
                      <a:pt x="247" y="203"/>
                    </a:cubicBezTo>
                    <a:cubicBezTo>
                      <a:pt x="247" y="201"/>
                      <a:pt x="246" y="200"/>
                      <a:pt x="244" y="200"/>
                    </a:cubicBezTo>
                    <a:cubicBezTo>
                      <a:pt x="237" y="198"/>
                      <a:pt x="237" y="198"/>
                      <a:pt x="237" y="198"/>
                    </a:cubicBezTo>
                    <a:cubicBezTo>
                      <a:pt x="236" y="197"/>
                      <a:pt x="236" y="197"/>
                      <a:pt x="236" y="197"/>
                    </a:cubicBezTo>
                    <a:cubicBezTo>
                      <a:pt x="235" y="197"/>
                      <a:pt x="234" y="198"/>
                      <a:pt x="234" y="198"/>
                    </a:cubicBezTo>
                    <a:cubicBezTo>
                      <a:pt x="231" y="199"/>
                      <a:pt x="231" y="199"/>
                      <a:pt x="231" y="199"/>
                    </a:cubicBezTo>
                    <a:cubicBezTo>
                      <a:pt x="222" y="196"/>
                      <a:pt x="222" y="196"/>
                      <a:pt x="222" y="196"/>
                    </a:cubicBezTo>
                    <a:cubicBezTo>
                      <a:pt x="222" y="196"/>
                      <a:pt x="222" y="196"/>
                      <a:pt x="221" y="196"/>
                    </a:cubicBezTo>
                    <a:cubicBezTo>
                      <a:pt x="191" y="194"/>
                      <a:pt x="191" y="194"/>
                      <a:pt x="191" y="194"/>
                    </a:cubicBezTo>
                    <a:cubicBezTo>
                      <a:pt x="191" y="194"/>
                      <a:pt x="191" y="194"/>
                      <a:pt x="191" y="194"/>
                    </a:cubicBezTo>
                    <a:cubicBezTo>
                      <a:pt x="189" y="194"/>
                      <a:pt x="187" y="195"/>
                      <a:pt x="187" y="197"/>
                    </a:cubicBezTo>
                    <a:cubicBezTo>
                      <a:pt x="185" y="215"/>
                      <a:pt x="185" y="215"/>
                      <a:pt x="185" y="215"/>
                    </a:cubicBezTo>
                    <a:cubicBezTo>
                      <a:pt x="182" y="213"/>
                      <a:pt x="182" y="213"/>
                      <a:pt x="182" y="213"/>
                    </a:cubicBezTo>
                    <a:cubicBezTo>
                      <a:pt x="182" y="213"/>
                      <a:pt x="181" y="213"/>
                      <a:pt x="180" y="213"/>
                    </a:cubicBezTo>
                    <a:cubicBezTo>
                      <a:pt x="180" y="213"/>
                      <a:pt x="180" y="213"/>
                      <a:pt x="180" y="213"/>
                    </a:cubicBezTo>
                    <a:cubicBezTo>
                      <a:pt x="172" y="214"/>
                      <a:pt x="172" y="214"/>
                      <a:pt x="172" y="214"/>
                    </a:cubicBezTo>
                    <a:cubicBezTo>
                      <a:pt x="172" y="214"/>
                      <a:pt x="171" y="215"/>
                      <a:pt x="170" y="215"/>
                    </a:cubicBezTo>
                    <a:cubicBezTo>
                      <a:pt x="158" y="224"/>
                      <a:pt x="158" y="224"/>
                      <a:pt x="158" y="224"/>
                    </a:cubicBezTo>
                    <a:cubicBezTo>
                      <a:pt x="144" y="226"/>
                      <a:pt x="144" y="226"/>
                      <a:pt x="144" y="226"/>
                    </a:cubicBezTo>
                    <a:cubicBezTo>
                      <a:pt x="143" y="226"/>
                      <a:pt x="143" y="226"/>
                      <a:pt x="143" y="226"/>
                    </a:cubicBezTo>
                    <a:cubicBezTo>
                      <a:pt x="128" y="233"/>
                      <a:pt x="128" y="233"/>
                      <a:pt x="128" y="233"/>
                    </a:cubicBezTo>
                    <a:cubicBezTo>
                      <a:pt x="98" y="230"/>
                      <a:pt x="98" y="230"/>
                      <a:pt x="98" y="230"/>
                    </a:cubicBezTo>
                    <a:cubicBezTo>
                      <a:pt x="98" y="230"/>
                      <a:pt x="98" y="230"/>
                      <a:pt x="98" y="230"/>
                    </a:cubicBezTo>
                    <a:cubicBezTo>
                      <a:pt x="96" y="230"/>
                      <a:pt x="94" y="231"/>
                      <a:pt x="94" y="233"/>
                    </a:cubicBezTo>
                    <a:cubicBezTo>
                      <a:pt x="92" y="237"/>
                      <a:pt x="92" y="237"/>
                      <a:pt x="92" y="237"/>
                    </a:cubicBezTo>
                    <a:cubicBezTo>
                      <a:pt x="87" y="237"/>
                      <a:pt x="87" y="237"/>
                      <a:pt x="87" y="237"/>
                    </a:cubicBezTo>
                    <a:cubicBezTo>
                      <a:pt x="87" y="237"/>
                      <a:pt x="87" y="237"/>
                      <a:pt x="87" y="237"/>
                    </a:cubicBezTo>
                    <a:cubicBezTo>
                      <a:pt x="86" y="237"/>
                      <a:pt x="85" y="237"/>
                      <a:pt x="85" y="238"/>
                    </a:cubicBezTo>
                    <a:cubicBezTo>
                      <a:pt x="84" y="239"/>
                      <a:pt x="83" y="240"/>
                      <a:pt x="83" y="241"/>
                    </a:cubicBezTo>
                    <a:cubicBezTo>
                      <a:pt x="84" y="261"/>
                      <a:pt x="84" y="261"/>
                      <a:pt x="84" y="261"/>
                    </a:cubicBezTo>
                    <a:cubicBezTo>
                      <a:pt x="81" y="289"/>
                      <a:pt x="81" y="289"/>
                      <a:pt x="81" y="289"/>
                    </a:cubicBezTo>
                    <a:cubicBezTo>
                      <a:pt x="81" y="289"/>
                      <a:pt x="81" y="289"/>
                      <a:pt x="81" y="289"/>
                    </a:cubicBezTo>
                    <a:cubicBezTo>
                      <a:pt x="82" y="293"/>
                      <a:pt x="82" y="296"/>
                      <a:pt x="82" y="298"/>
                    </a:cubicBezTo>
                    <a:cubicBezTo>
                      <a:pt x="82" y="298"/>
                      <a:pt x="82" y="299"/>
                      <a:pt x="81" y="299"/>
                    </a:cubicBezTo>
                    <a:cubicBezTo>
                      <a:pt x="81" y="297"/>
                      <a:pt x="81" y="297"/>
                      <a:pt x="81" y="297"/>
                    </a:cubicBezTo>
                    <a:cubicBezTo>
                      <a:pt x="80" y="295"/>
                      <a:pt x="79" y="294"/>
                      <a:pt x="77" y="294"/>
                    </a:cubicBezTo>
                    <a:cubicBezTo>
                      <a:pt x="69" y="293"/>
                      <a:pt x="69" y="293"/>
                      <a:pt x="69" y="293"/>
                    </a:cubicBezTo>
                    <a:cubicBezTo>
                      <a:pt x="69" y="293"/>
                      <a:pt x="69" y="293"/>
                      <a:pt x="69" y="293"/>
                    </a:cubicBezTo>
                    <a:cubicBezTo>
                      <a:pt x="67" y="293"/>
                      <a:pt x="66" y="294"/>
                      <a:pt x="65" y="296"/>
                    </a:cubicBezTo>
                    <a:cubicBezTo>
                      <a:pt x="63" y="301"/>
                      <a:pt x="63" y="301"/>
                      <a:pt x="63" y="301"/>
                    </a:cubicBezTo>
                    <a:cubicBezTo>
                      <a:pt x="62" y="302"/>
                      <a:pt x="62" y="303"/>
                      <a:pt x="63" y="305"/>
                    </a:cubicBezTo>
                    <a:cubicBezTo>
                      <a:pt x="64" y="306"/>
                      <a:pt x="65" y="306"/>
                      <a:pt x="66" y="306"/>
                    </a:cubicBezTo>
                    <a:cubicBezTo>
                      <a:pt x="67" y="306"/>
                      <a:pt x="67" y="306"/>
                      <a:pt x="67" y="306"/>
                    </a:cubicBezTo>
                    <a:cubicBezTo>
                      <a:pt x="63" y="312"/>
                      <a:pt x="63" y="312"/>
                      <a:pt x="63" y="312"/>
                    </a:cubicBezTo>
                    <a:cubicBezTo>
                      <a:pt x="62" y="313"/>
                      <a:pt x="61" y="314"/>
                      <a:pt x="62" y="315"/>
                    </a:cubicBezTo>
                    <a:cubicBezTo>
                      <a:pt x="62" y="316"/>
                      <a:pt x="62" y="317"/>
                      <a:pt x="63" y="318"/>
                    </a:cubicBezTo>
                    <a:cubicBezTo>
                      <a:pt x="70" y="323"/>
                      <a:pt x="70" y="323"/>
                      <a:pt x="70" y="323"/>
                    </a:cubicBezTo>
                    <a:cubicBezTo>
                      <a:pt x="71" y="323"/>
                      <a:pt x="72" y="323"/>
                      <a:pt x="72" y="323"/>
                    </a:cubicBezTo>
                    <a:cubicBezTo>
                      <a:pt x="73" y="323"/>
                      <a:pt x="73" y="323"/>
                      <a:pt x="73" y="323"/>
                    </a:cubicBezTo>
                    <a:cubicBezTo>
                      <a:pt x="73" y="323"/>
                      <a:pt x="73" y="323"/>
                      <a:pt x="73" y="323"/>
                    </a:cubicBezTo>
                    <a:cubicBezTo>
                      <a:pt x="76" y="328"/>
                      <a:pt x="76" y="328"/>
                      <a:pt x="76" y="328"/>
                    </a:cubicBezTo>
                    <a:cubicBezTo>
                      <a:pt x="77" y="329"/>
                      <a:pt x="78" y="330"/>
                      <a:pt x="79" y="330"/>
                    </a:cubicBezTo>
                    <a:cubicBezTo>
                      <a:pt x="84" y="330"/>
                      <a:pt x="84" y="330"/>
                      <a:pt x="84" y="330"/>
                    </a:cubicBezTo>
                    <a:cubicBezTo>
                      <a:pt x="85" y="333"/>
                      <a:pt x="85" y="333"/>
                      <a:pt x="85" y="333"/>
                    </a:cubicBezTo>
                    <a:cubicBezTo>
                      <a:pt x="85" y="334"/>
                      <a:pt x="85" y="335"/>
                      <a:pt x="86" y="336"/>
                    </a:cubicBezTo>
                    <a:cubicBezTo>
                      <a:pt x="86" y="336"/>
                      <a:pt x="86" y="336"/>
                      <a:pt x="86" y="336"/>
                    </a:cubicBezTo>
                    <a:cubicBezTo>
                      <a:pt x="75" y="337"/>
                      <a:pt x="75" y="337"/>
                      <a:pt x="75" y="337"/>
                    </a:cubicBezTo>
                    <a:cubicBezTo>
                      <a:pt x="73" y="337"/>
                      <a:pt x="72" y="338"/>
                      <a:pt x="72" y="340"/>
                    </a:cubicBezTo>
                    <a:cubicBezTo>
                      <a:pt x="71" y="347"/>
                      <a:pt x="71" y="347"/>
                      <a:pt x="71" y="347"/>
                    </a:cubicBezTo>
                    <a:cubicBezTo>
                      <a:pt x="41" y="348"/>
                      <a:pt x="41" y="348"/>
                      <a:pt x="41" y="348"/>
                    </a:cubicBezTo>
                    <a:cubicBezTo>
                      <a:pt x="39" y="348"/>
                      <a:pt x="38" y="349"/>
                      <a:pt x="37" y="351"/>
                    </a:cubicBezTo>
                    <a:cubicBezTo>
                      <a:pt x="36" y="354"/>
                      <a:pt x="36" y="354"/>
                      <a:pt x="36" y="354"/>
                    </a:cubicBezTo>
                    <a:cubicBezTo>
                      <a:pt x="35" y="354"/>
                      <a:pt x="35" y="354"/>
                      <a:pt x="35" y="354"/>
                    </a:cubicBezTo>
                    <a:cubicBezTo>
                      <a:pt x="34" y="353"/>
                      <a:pt x="33" y="353"/>
                      <a:pt x="32" y="353"/>
                    </a:cubicBezTo>
                    <a:cubicBezTo>
                      <a:pt x="32" y="353"/>
                      <a:pt x="32" y="353"/>
                      <a:pt x="32" y="353"/>
                    </a:cubicBezTo>
                    <a:cubicBezTo>
                      <a:pt x="12" y="356"/>
                      <a:pt x="12" y="356"/>
                      <a:pt x="12" y="356"/>
                    </a:cubicBezTo>
                    <a:cubicBezTo>
                      <a:pt x="10" y="357"/>
                      <a:pt x="9" y="358"/>
                      <a:pt x="9" y="359"/>
                    </a:cubicBezTo>
                    <a:cubicBezTo>
                      <a:pt x="5" y="370"/>
                      <a:pt x="5" y="370"/>
                      <a:pt x="5" y="370"/>
                    </a:cubicBezTo>
                    <a:cubicBezTo>
                      <a:pt x="2" y="375"/>
                      <a:pt x="2" y="375"/>
                      <a:pt x="2" y="375"/>
                    </a:cubicBezTo>
                    <a:cubicBezTo>
                      <a:pt x="1" y="375"/>
                      <a:pt x="1" y="376"/>
                      <a:pt x="1" y="376"/>
                    </a:cubicBezTo>
                    <a:cubicBezTo>
                      <a:pt x="1" y="380"/>
                      <a:pt x="1" y="380"/>
                      <a:pt x="1" y="380"/>
                    </a:cubicBezTo>
                    <a:cubicBezTo>
                      <a:pt x="1" y="381"/>
                      <a:pt x="1" y="381"/>
                      <a:pt x="1" y="382"/>
                    </a:cubicBezTo>
                    <a:cubicBezTo>
                      <a:pt x="0" y="382"/>
                      <a:pt x="0" y="383"/>
                      <a:pt x="0" y="384"/>
                    </a:cubicBezTo>
                    <a:cubicBezTo>
                      <a:pt x="0" y="385"/>
                      <a:pt x="0" y="386"/>
                      <a:pt x="1" y="387"/>
                    </a:cubicBezTo>
                    <a:cubicBezTo>
                      <a:pt x="2" y="388"/>
                      <a:pt x="2" y="388"/>
                      <a:pt x="2" y="388"/>
                    </a:cubicBezTo>
                    <a:cubicBezTo>
                      <a:pt x="2" y="389"/>
                      <a:pt x="2" y="389"/>
                      <a:pt x="2" y="389"/>
                    </a:cubicBezTo>
                    <a:cubicBezTo>
                      <a:pt x="1" y="390"/>
                      <a:pt x="2" y="391"/>
                      <a:pt x="2" y="392"/>
                    </a:cubicBezTo>
                    <a:cubicBezTo>
                      <a:pt x="6" y="396"/>
                      <a:pt x="6" y="396"/>
                      <a:pt x="6" y="396"/>
                    </a:cubicBezTo>
                    <a:cubicBezTo>
                      <a:pt x="6" y="397"/>
                      <a:pt x="7" y="398"/>
                      <a:pt x="8" y="398"/>
                    </a:cubicBezTo>
                    <a:cubicBezTo>
                      <a:pt x="8" y="398"/>
                      <a:pt x="8" y="398"/>
                      <a:pt x="8" y="398"/>
                    </a:cubicBezTo>
                    <a:cubicBezTo>
                      <a:pt x="6" y="398"/>
                      <a:pt x="6" y="398"/>
                      <a:pt x="6" y="398"/>
                    </a:cubicBezTo>
                    <a:cubicBezTo>
                      <a:pt x="6" y="398"/>
                      <a:pt x="5" y="398"/>
                      <a:pt x="5" y="398"/>
                    </a:cubicBezTo>
                    <a:cubicBezTo>
                      <a:pt x="3" y="398"/>
                      <a:pt x="2" y="399"/>
                      <a:pt x="1" y="401"/>
                    </a:cubicBezTo>
                    <a:cubicBezTo>
                      <a:pt x="0" y="408"/>
                      <a:pt x="0" y="409"/>
                      <a:pt x="0" y="410"/>
                    </a:cubicBezTo>
                    <a:cubicBezTo>
                      <a:pt x="0" y="411"/>
                      <a:pt x="0" y="411"/>
                      <a:pt x="7" y="418"/>
                    </a:cubicBezTo>
                    <a:cubicBezTo>
                      <a:pt x="10" y="428"/>
                      <a:pt x="10" y="428"/>
                      <a:pt x="10" y="428"/>
                    </a:cubicBezTo>
                    <a:cubicBezTo>
                      <a:pt x="10" y="429"/>
                      <a:pt x="11" y="430"/>
                      <a:pt x="11" y="431"/>
                    </a:cubicBezTo>
                    <a:cubicBezTo>
                      <a:pt x="20" y="437"/>
                      <a:pt x="20" y="437"/>
                      <a:pt x="20" y="437"/>
                    </a:cubicBezTo>
                    <a:cubicBezTo>
                      <a:pt x="21" y="437"/>
                      <a:pt x="21" y="438"/>
                      <a:pt x="22" y="438"/>
                    </a:cubicBezTo>
                    <a:cubicBezTo>
                      <a:pt x="23" y="438"/>
                      <a:pt x="23" y="437"/>
                      <a:pt x="24" y="437"/>
                    </a:cubicBezTo>
                    <a:cubicBezTo>
                      <a:pt x="28" y="435"/>
                      <a:pt x="28" y="435"/>
                      <a:pt x="28" y="435"/>
                    </a:cubicBezTo>
                    <a:cubicBezTo>
                      <a:pt x="29" y="437"/>
                      <a:pt x="29" y="437"/>
                      <a:pt x="29" y="437"/>
                    </a:cubicBezTo>
                    <a:cubicBezTo>
                      <a:pt x="30" y="438"/>
                      <a:pt x="31" y="438"/>
                      <a:pt x="32" y="438"/>
                    </a:cubicBezTo>
                    <a:cubicBezTo>
                      <a:pt x="32" y="438"/>
                      <a:pt x="33" y="438"/>
                      <a:pt x="33" y="438"/>
                    </a:cubicBezTo>
                    <a:cubicBezTo>
                      <a:pt x="38" y="437"/>
                      <a:pt x="38" y="437"/>
                      <a:pt x="38" y="437"/>
                    </a:cubicBezTo>
                    <a:cubicBezTo>
                      <a:pt x="39" y="438"/>
                      <a:pt x="39" y="438"/>
                      <a:pt x="39" y="438"/>
                    </a:cubicBezTo>
                    <a:cubicBezTo>
                      <a:pt x="38" y="447"/>
                      <a:pt x="38" y="447"/>
                      <a:pt x="38" y="447"/>
                    </a:cubicBezTo>
                    <a:cubicBezTo>
                      <a:pt x="33" y="451"/>
                      <a:pt x="33" y="451"/>
                      <a:pt x="33" y="451"/>
                    </a:cubicBezTo>
                    <a:cubicBezTo>
                      <a:pt x="32" y="451"/>
                      <a:pt x="31" y="453"/>
                      <a:pt x="32" y="454"/>
                    </a:cubicBezTo>
                    <a:cubicBezTo>
                      <a:pt x="32" y="456"/>
                      <a:pt x="33" y="457"/>
                      <a:pt x="34" y="457"/>
                    </a:cubicBezTo>
                    <a:cubicBezTo>
                      <a:pt x="37" y="459"/>
                      <a:pt x="37" y="459"/>
                      <a:pt x="37" y="459"/>
                    </a:cubicBezTo>
                    <a:cubicBezTo>
                      <a:pt x="38" y="459"/>
                      <a:pt x="38" y="459"/>
                      <a:pt x="39" y="459"/>
                    </a:cubicBezTo>
                    <a:cubicBezTo>
                      <a:pt x="39" y="459"/>
                      <a:pt x="40" y="459"/>
                      <a:pt x="40" y="459"/>
                    </a:cubicBezTo>
                    <a:cubicBezTo>
                      <a:pt x="47" y="455"/>
                      <a:pt x="47" y="455"/>
                      <a:pt x="47" y="455"/>
                    </a:cubicBezTo>
                    <a:cubicBezTo>
                      <a:pt x="47" y="455"/>
                      <a:pt x="47" y="455"/>
                      <a:pt x="47" y="455"/>
                    </a:cubicBezTo>
                    <a:cubicBezTo>
                      <a:pt x="52" y="451"/>
                      <a:pt x="52" y="451"/>
                      <a:pt x="52" y="451"/>
                    </a:cubicBezTo>
                    <a:cubicBezTo>
                      <a:pt x="78" y="446"/>
                      <a:pt x="78" y="446"/>
                      <a:pt x="78" y="446"/>
                    </a:cubicBezTo>
                    <a:cubicBezTo>
                      <a:pt x="82" y="450"/>
                      <a:pt x="82" y="450"/>
                      <a:pt x="82" y="450"/>
                    </a:cubicBezTo>
                    <a:cubicBezTo>
                      <a:pt x="83" y="450"/>
                      <a:pt x="83" y="450"/>
                      <a:pt x="84" y="450"/>
                    </a:cubicBezTo>
                    <a:cubicBezTo>
                      <a:pt x="85" y="450"/>
                      <a:pt x="85" y="450"/>
                      <a:pt x="85" y="450"/>
                    </a:cubicBezTo>
                    <a:cubicBezTo>
                      <a:pt x="93" y="448"/>
                      <a:pt x="93" y="448"/>
                      <a:pt x="93" y="448"/>
                    </a:cubicBezTo>
                    <a:cubicBezTo>
                      <a:pt x="95" y="451"/>
                      <a:pt x="95" y="451"/>
                      <a:pt x="95" y="451"/>
                    </a:cubicBezTo>
                    <a:cubicBezTo>
                      <a:pt x="90" y="454"/>
                      <a:pt x="90" y="454"/>
                      <a:pt x="90" y="454"/>
                    </a:cubicBezTo>
                    <a:cubicBezTo>
                      <a:pt x="90" y="455"/>
                      <a:pt x="89" y="455"/>
                      <a:pt x="89" y="456"/>
                    </a:cubicBezTo>
                    <a:cubicBezTo>
                      <a:pt x="84" y="470"/>
                      <a:pt x="84" y="470"/>
                      <a:pt x="84" y="470"/>
                    </a:cubicBezTo>
                    <a:cubicBezTo>
                      <a:pt x="84" y="470"/>
                      <a:pt x="84" y="471"/>
                      <a:pt x="84" y="472"/>
                    </a:cubicBezTo>
                    <a:cubicBezTo>
                      <a:pt x="87" y="485"/>
                      <a:pt x="87" y="485"/>
                      <a:pt x="87" y="485"/>
                    </a:cubicBezTo>
                    <a:cubicBezTo>
                      <a:pt x="89" y="497"/>
                      <a:pt x="89" y="497"/>
                      <a:pt x="89" y="497"/>
                    </a:cubicBezTo>
                    <a:cubicBezTo>
                      <a:pt x="85" y="497"/>
                      <a:pt x="85" y="497"/>
                      <a:pt x="85" y="497"/>
                    </a:cubicBezTo>
                    <a:cubicBezTo>
                      <a:pt x="83" y="497"/>
                      <a:pt x="81" y="498"/>
                      <a:pt x="81" y="500"/>
                    </a:cubicBezTo>
                    <a:cubicBezTo>
                      <a:pt x="79" y="523"/>
                      <a:pt x="79" y="523"/>
                      <a:pt x="79" y="523"/>
                    </a:cubicBezTo>
                    <a:cubicBezTo>
                      <a:pt x="67" y="522"/>
                      <a:pt x="67" y="522"/>
                      <a:pt x="67" y="522"/>
                    </a:cubicBezTo>
                    <a:cubicBezTo>
                      <a:pt x="67" y="522"/>
                      <a:pt x="67" y="522"/>
                      <a:pt x="66" y="522"/>
                    </a:cubicBezTo>
                    <a:cubicBezTo>
                      <a:pt x="65" y="522"/>
                      <a:pt x="64" y="522"/>
                      <a:pt x="63" y="523"/>
                    </a:cubicBezTo>
                    <a:cubicBezTo>
                      <a:pt x="62" y="524"/>
                      <a:pt x="62" y="526"/>
                      <a:pt x="63" y="527"/>
                    </a:cubicBezTo>
                    <a:cubicBezTo>
                      <a:pt x="67" y="537"/>
                      <a:pt x="67" y="537"/>
                      <a:pt x="67" y="537"/>
                    </a:cubicBezTo>
                    <a:cubicBezTo>
                      <a:pt x="68" y="538"/>
                      <a:pt x="69" y="539"/>
                      <a:pt x="71" y="539"/>
                    </a:cubicBezTo>
                    <a:cubicBezTo>
                      <a:pt x="72" y="539"/>
                      <a:pt x="72" y="539"/>
                      <a:pt x="72" y="539"/>
                    </a:cubicBezTo>
                    <a:cubicBezTo>
                      <a:pt x="72" y="542"/>
                      <a:pt x="72" y="542"/>
                      <a:pt x="72" y="542"/>
                    </a:cubicBezTo>
                    <a:cubicBezTo>
                      <a:pt x="72" y="544"/>
                      <a:pt x="73" y="545"/>
                      <a:pt x="75" y="546"/>
                    </a:cubicBezTo>
                    <a:cubicBezTo>
                      <a:pt x="82" y="548"/>
                      <a:pt x="82" y="548"/>
                      <a:pt x="82" y="548"/>
                    </a:cubicBezTo>
                    <a:cubicBezTo>
                      <a:pt x="88" y="565"/>
                      <a:pt x="88" y="565"/>
                      <a:pt x="88" y="565"/>
                    </a:cubicBezTo>
                    <a:cubicBezTo>
                      <a:pt x="89" y="566"/>
                      <a:pt x="90" y="567"/>
                      <a:pt x="91" y="567"/>
                    </a:cubicBezTo>
                    <a:cubicBezTo>
                      <a:pt x="91" y="567"/>
                      <a:pt x="91" y="567"/>
                      <a:pt x="92" y="567"/>
                    </a:cubicBezTo>
                    <a:cubicBezTo>
                      <a:pt x="93" y="567"/>
                      <a:pt x="93" y="567"/>
                      <a:pt x="94" y="567"/>
                    </a:cubicBezTo>
                    <a:cubicBezTo>
                      <a:pt x="99" y="564"/>
                      <a:pt x="98" y="558"/>
                      <a:pt x="96" y="547"/>
                    </a:cubicBezTo>
                    <a:cubicBezTo>
                      <a:pt x="95" y="540"/>
                      <a:pt x="96" y="539"/>
                      <a:pt x="99" y="538"/>
                    </a:cubicBezTo>
                    <a:cubicBezTo>
                      <a:pt x="100" y="537"/>
                      <a:pt x="103" y="535"/>
                      <a:pt x="105" y="533"/>
                    </a:cubicBezTo>
                    <a:cubicBezTo>
                      <a:pt x="105" y="533"/>
                      <a:pt x="106" y="532"/>
                      <a:pt x="108" y="532"/>
                    </a:cubicBezTo>
                    <a:cubicBezTo>
                      <a:pt x="111" y="532"/>
                      <a:pt x="114" y="533"/>
                      <a:pt x="116" y="534"/>
                    </a:cubicBezTo>
                    <a:cubicBezTo>
                      <a:pt x="116" y="534"/>
                      <a:pt x="117" y="534"/>
                      <a:pt x="117" y="534"/>
                    </a:cubicBezTo>
                    <a:cubicBezTo>
                      <a:pt x="122" y="534"/>
                      <a:pt x="129" y="535"/>
                      <a:pt x="133" y="535"/>
                    </a:cubicBezTo>
                    <a:cubicBezTo>
                      <a:pt x="134" y="538"/>
                      <a:pt x="137" y="538"/>
                      <a:pt x="137" y="538"/>
                    </a:cubicBezTo>
                    <a:cubicBezTo>
                      <a:pt x="138" y="538"/>
                      <a:pt x="138" y="538"/>
                      <a:pt x="139" y="538"/>
                    </a:cubicBezTo>
                    <a:cubicBezTo>
                      <a:pt x="140" y="538"/>
                      <a:pt x="141" y="537"/>
                      <a:pt x="142" y="536"/>
                    </a:cubicBezTo>
                    <a:cubicBezTo>
                      <a:pt x="142" y="535"/>
                      <a:pt x="142" y="535"/>
                      <a:pt x="143" y="534"/>
                    </a:cubicBezTo>
                    <a:cubicBezTo>
                      <a:pt x="145" y="533"/>
                      <a:pt x="146" y="531"/>
                      <a:pt x="147" y="530"/>
                    </a:cubicBezTo>
                    <a:cubicBezTo>
                      <a:pt x="150" y="529"/>
                      <a:pt x="152" y="527"/>
                      <a:pt x="152" y="525"/>
                    </a:cubicBezTo>
                    <a:cubicBezTo>
                      <a:pt x="153" y="525"/>
                      <a:pt x="154" y="526"/>
                      <a:pt x="154" y="526"/>
                    </a:cubicBezTo>
                    <a:cubicBezTo>
                      <a:pt x="156" y="527"/>
                      <a:pt x="158" y="527"/>
                      <a:pt x="160" y="527"/>
                    </a:cubicBezTo>
                    <a:cubicBezTo>
                      <a:pt x="162" y="527"/>
                      <a:pt x="165" y="526"/>
                      <a:pt x="166" y="524"/>
                    </a:cubicBezTo>
                    <a:cubicBezTo>
                      <a:pt x="168" y="523"/>
                      <a:pt x="169" y="522"/>
                      <a:pt x="170" y="522"/>
                    </a:cubicBezTo>
                    <a:cubicBezTo>
                      <a:pt x="171" y="522"/>
                      <a:pt x="172" y="522"/>
                      <a:pt x="174" y="520"/>
                    </a:cubicBezTo>
                    <a:cubicBezTo>
                      <a:pt x="174" y="520"/>
                      <a:pt x="174" y="520"/>
                      <a:pt x="174" y="520"/>
                    </a:cubicBezTo>
                    <a:cubicBezTo>
                      <a:pt x="176" y="519"/>
                      <a:pt x="177" y="518"/>
                      <a:pt x="180" y="518"/>
                    </a:cubicBezTo>
                    <a:cubicBezTo>
                      <a:pt x="182" y="518"/>
                      <a:pt x="184" y="518"/>
                      <a:pt x="187" y="518"/>
                    </a:cubicBezTo>
                    <a:cubicBezTo>
                      <a:pt x="189" y="519"/>
                      <a:pt x="190" y="519"/>
                      <a:pt x="192" y="519"/>
                    </a:cubicBezTo>
                    <a:cubicBezTo>
                      <a:pt x="201" y="519"/>
                      <a:pt x="207" y="516"/>
                      <a:pt x="211" y="514"/>
                    </a:cubicBezTo>
                    <a:cubicBezTo>
                      <a:pt x="212" y="513"/>
                      <a:pt x="212" y="513"/>
                      <a:pt x="212" y="513"/>
                    </a:cubicBezTo>
                    <a:cubicBezTo>
                      <a:pt x="214" y="512"/>
                      <a:pt x="215" y="510"/>
                      <a:pt x="214" y="508"/>
                    </a:cubicBezTo>
                    <a:cubicBezTo>
                      <a:pt x="212" y="502"/>
                      <a:pt x="209" y="500"/>
                      <a:pt x="207" y="500"/>
                    </a:cubicBezTo>
                    <a:cubicBezTo>
                      <a:pt x="207" y="499"/>
                      <a:pt x="207" y="497"/>
                      <a:pt x="206" y="496"/>
                    </a:cubicBezTo>
                    <a:cubicBezTo>
                      <a:pt x="205" y="495"/>
                      <a:pt x="203" y="494"/>
                      <a:pt x="202" y="494"/>
                    </a:cubicBezTo>
                    <a:cubicBezTo>
                      <a:pt x="201" y="494"/>
                      <a:pt x="201" y="494"/>
                      <a:pt x="200" y="494"/>
                    </a:cubicBezTo>
                    <a:cubicBezTo>
                      <a:pt x="200" y="494"/>
                      <a:pt x="200" y="494"/>
                      <a:pt x="200" y="494"/>
                    </a:cubicBezTo>
                    <a:cubicBezTo>
                      <a:pt x="200" y="493"/>
                      <a:pt x="200" y="492"/>
                      <a:pt x="199" y="491"/>
                    </a:cubicBezTo>
                    <a:cubicBezTo>
                      <a:pt x="198" y="489"/>
                      <a:pt x="197" y="489"/>
                      <a:pt x="196" y="488"/>
                    </a:cubicBezTo>
                    <a:cubicBezTo>
                      <a:pt x="196" y="488"/>
                      <a:pt x="196" y="488"/>
                      <a:pt x="196" y="488"/>
                    </a:cubicBezTo>
                    <a:cubicBezTo>
                      <a:pt x="196" y="482"/>
                      <a:pt x="191" y="480"/>
                      <a:pt x="189" y="479"/>
                    </a:cubicBezTo>
                    <a:cubicBezTo>
                      <a:pt x="188" y="479"/>
                      <a:pt x="188" y="478"/>
                      <a:pt x="188" y="477"/>
                    </a:cubicBezTo>
                    <a:cubicBezTo>
                      <a:pt x="188" y="476"/>
                      <a:pt x="188" y="475"/>
                      <a:pt x="188" y="474"/>
                    </a:cubicBezTo>
                    <a:cubicBezTo>
                      <a:pt x="186" y="470"/>
                      <a:pt x="183" y="470"/>
                      <a:pt x="177" y="469"/>
                    </a:cubicBezTo>
                    <a:cubicBezTo>
                      <a:pt x="176" y="469"/>
                      <a:pt x="176" y="469"/>
                      <a:pt x="176" y="469"/>
                    </a:cubicBezTo>
                    <a:cubicBezTo>
                      <a:pt x="175" y="469"/>
                      <a:pt x="175" y="469"/>
                      <a:pt x="175" y="469"/>
                    </a:cubicBezTo>
                    <a:cubicBezTo>
                      <a:pt x="175" y="468"/>
                      <a:pt x="175" y="465"/>
                      <a:pt x="176" y="459"/>
                    </a:cubicBezTo>
                    <a:cubicBezTo>
                      <a:pt x="176" y="458"/>
                      <a:pt x="176" y="458"/>
                      <a:pt x="176" y="457"/>
                    </a:cubicBezTo>
                    <a:cubicBezTo>
                      <a:pt x="178" y="450"/>
                      <a:pt x="173" y="448"/>
                      <a:pt x="170" y="447"/>
                    </a:cubicBezTo>
                    <a:cubicBezTo>
                      <a:pt x="169" y="447"/>
                      <a:pt x="167" y="446"/>
                      <a:pt x="166" y="446"/>
                    </a:cubicBezTo>
                    <a:cubicBezTo>
                      <a:pt x="167" y="445"/>
                      <a:pt x="167" y="445"/>
                      <a:pt x="167" y="444"/>
                    </a:cubicBezTo>
                    <a:cubicBezTo>
                      <a:pt x="169" y="442"/>
                      <a:pt x="170" y="440"/>
                      <a:pt x="170" y="436"/>
                    </a:cubicBezTo>
                    <a:cubicBezTo>
                      <a:pt x="170" y="435"/>
                      <a:pt x="170" y="434"/>
                      <a:pt x="169" y="434"/>
                    </a:cubicBezTo>
                    <a:cubicBezTo>
                      <a:pt x="170" y="434"/>
                      <a:pt x="171" y="434"/>
                      <a:pt x="172" y="435"/>
                    </a:cubicBezTo>
                    <a:cubicBezTo>
                      <a:pt x="174" y="435"/>
                      <a:pt x="176" y="436"/>
                      <a:pt x="178" y="437"/>
                    </a:cubicBezTo>
                    <a:cubicBezTo>
                      <a:pt x="179" y="438"/>
                      <a:pt x="179" y="440"/>
                      <a:pt x="179" y="443"/>
                    </a:cubicBezTo>
                    <a:cubicBezTo>
                      <a:pt x="179" y="446"/>
                      <a:pt x="179" y="448"/>
                      <a:pt x="180" y="450"/>
                    </a:cubicBezTo>
                    <a:cubicBezTo>
                      <a:pt x="181" y="451"/>
                      <a:pt x="183" y="452"/>
                      <a:pt x="184" y="452"/>
                    </a:cubicBezTo>
                    <a:cubicBezTo>
                      <a:pt x="185" y="452"/>
                      <a:pt x="185" y="452"/>
                      <a:pt x="185" y="452"/>
                    </a:cubicBezTo>
                    <a:cubicBezTo>
                      <a:pt x="186" y="451"/>
                      <a:pt x="187" y="451"/>
                      <a:pt x="188" y="451"/>
                    </a:cubicBezTo>
                    <a:cubicBezTo>
                      <a:pt x="188" y="451"/>
                      <a:pt x="188" y="452"/>
                      <a:pt x="188" y="452"/>
                    </a:cubicBezTo>
                    <a:cubicBezTo>
                      <a:pt x="188" y="454"/>
                      <a:pt x="188" y="457"/>
                      <a:pt x="189" y="459"/>
                    </a:cubicBezTo>
                    <a:cubicBezTo>
                      <a:pt x="191" y="461"/>
                      <a:pt x="193" y="462"/>
                      <a:pt x="195" y="462"/>
                    </a:cubicBezTo>
                    <a:cubicBezTo>
                      <a:pt x="196" y="462"/>
                      <a:pt x="197" y="462"/>
                      <a:pt x="197" y="462"/>
                    </a:cubicBezTo>
                    <a:cubicBezTo>
                      <a:pt x="198" y="462"/>
                      <a:pt x="199" y="462"/>
                      <a:pt x="199" y="462"/>
                    </a:cubicBezTo>
                    <a:cubicBezTo>
                      <a:pt x="200" y="462"/>
                      <a:pt x="201" y="462"/>
                      <a:pt x="201" y="462"/>
                    </a:cubicBezTo>
                    <a:cubicBezTo>
                      <a:pt x="203" y="462"/>
                      <a:pt x="205" y="463"/>
                      <a:pt x="206" y="463"/>
                    </a:cubicBezTo>
                    <a:cubicBezTo>
                      <a:pt x="207" y="464"/>
                      <a:pt x="208" y="465"/>
                      <a:pt x="209" y="467"/>
                    </a:cubicBezTo>
                    <a:cubicBezTo>
                      <a:pt x="210" y="468"/>
                      <a:pt x="212" y="471"/>
                      <a:pt x="212" y="473"/>
                    </a:cubicBezTo>
                    <a:cubicBezTo>
                      <a:pt x="212" y="475"/>
                      <a:pt x="212" y="478"/>
                      <a:pt x="214" y="480"/>
                    </a:cubicBezTo>
                    <a:cubicBezTo>
                      <a:pt x="215" y="481"/>
                      <a:pt x="217" y="482"/>
                      <a:pt x="219" y="482"/>
                    </a:cubicBezTo>
                    <a:cubicBezTo>
                      <a:pt x="220" y="482"/>
                      <a:pt x="221" y="482"/>
                      <a:pt x="222" y="481"/>
                    </a:cubicBezTo>
                    <a:cubicBezTo>
                      <a:pt x="222" y="481"/>
                      <a:pt x="223" y="481"/>
                      <a:pt x="223" y="481"/>
                    </a:cubicBezTo>
                    <a:cubicBezTo>
                      <a:pt x="223" y="482"/>
                      <a:pt x="225" y="482"/>
                      <a:pt x="227" y="482"/>
                    </a:cubicBezTo>
                    <a:cubicBezTo>
                      <a:pt x="229" y="482"/>
                      <a:pt x="231" y="480"/>
                      <a:pt x="233" y="479"/>
                    </a:cubicBezTo>
                    <a:cubicBezTo>
                      <a:pt x="233" y="481"/>
                      <a:pt x="235" y="485"/>
                      <a:pt x="239" y="485"/>
                    </a:cubicBezTo>
                    <a:cubicBezTo>
                      <a:pt x="242" y="485"/>
                      <a:pt x="244" y="484"/>
                      <a:pt x="247" y="483"/>
                    </a:cubicBezTo>
                    <a:cubicBezTo>
                      <a:pt x="250" y="482"/>
                      <a:pt x="251" y="481"/>
                      <a:pt x="251" y="481"/>
                    </a:cubicBezTo>
                    <a:cubicBezTo>
                      <a:pt x="251" y="482"/>
                      <a:pt x="251" y="482"/>
                      <a:pt x="251" y="482"/>
                    </a:cubicBezTo>
                    <a:cubicBezTo>
                      <a:pt x="252" y="482"/>
                      <a:pt x="252" y="483"/>
                      <a:pt x="253" y="483"/>
                    </a:cubicBezTo>
                    <a:cubicBezTo>
                      <a:pt x="254" y="483"/>
                      <a:pt x="255" y="483"/>
                      <a:pt x="256" y="483"/>
                    </a:cubicBezTo>
                    <a:cubicBezTo>
                      <a:pt x="259" y="483"/>
                      <a:pt x="264" y="480"/>
                      <a:pt x="266" y="477"/>
                    </a:cubicBezTo>
                    <a:cubicBezTo>
                      <a:pt x="266" y="476"/>
                      <a:pt x="266" y="475"/>
                      <a:pt x="266" y="475"/>
                    </a:cubicBezTo>
                    <a:cubicBezTo>
                      <a:pt x="271" y="474"/>
                      <a:pt x="273" y="470"/>
                      <a:pt x="273" y="467"/>
                    </a:cubicBezTo>
                    <a:cubicBezTo>
                      <a:pt x="275" y="466"/>
                      <a:pt x="276" y="465"/>
                      <a:pt x="276" y="463"/>
                    </a:cubicBezTo>
                    <a:cubicBezTo>
                      <a:pt x="276" y="462"/>
                      <a:pt x="276" y="461"/>
                      <a:pt x="276" y="460"/>
                    </a:cubicBezTo>
                    <a:cubicBezTo>
                      <a:pt x="277" y="460"/>
                      <a:pt x="278" y="461"/>
                      <a:pt x="279" y="461"/>
                    </a:cubicBezTo>
                    <a:cubicBezTo>
                      <a:pt x="281" y="461"/>
                      <a:pt x="283" y="459"/>
                      <a:pt x="284" y="458"/>
                    </a:cubicBezTo>
                    <a:cubicBezTo>
                      <a:pt x="284" y="458"/>
                      <a:pt x="285" y="458"/>
                      <a:pt x="285" y="457"/>
                    </a:cubicBezTo>
                    <a:cubicBezTo>
                      <a:pt x="285" y="457"/>
                      <a:pt x="286" y="457"/>
                      <a:pt x="286" y="457"/>
                    </a:cubicBezTo>
                    <a:cubicBezTo>
                      <a:pt x="287" y="457"/>
                      <a:pt x="289" y="457"/>
                      <a:pt x="290" y="458"/>
                    </a:cubicBezTo>
                    <a:cubicBezTo>
                      <a:pt x="291" y="458"/>
                      <a:pt x="293" y="458"/>
                      <a:pt x="294" y="458"/>
                    </a:cubicBezTo>
                    <a:cubicBezTo>
                      <a:pt x="295" y="458"/>
                      <a:pt x="296" y="458"/>
                      <a:pt x="297" y="458"/>
                    </a:cubicBezTo>
                    <a:cubicBezTo>
                      <a:pt x="297" y="457"/>
                      <a:pt x="297" y="457"/>
                      <a:pt x="297" y="457"/>
                    </a:cubicBezTo>
                    <a:cubicBezTo>
                      <a:pt x="297" y="459"/>
                      <a:pt x="296" y="462"/>
                      <a:pt x="298" y="464"/>
                    </a:cubicBezTo>
                    <a:cubicBezTo>
                      <a:pt x="300" y="468"/>
                      <a:pt x="305" y="468"/>
                      <a:pt x="307" y="468"/>
                    </a:cubicBezTo>
                    <a:cubicBezTo>
                      <a:pt x="310" y="468"/>
                      <a:pt x="310" y="468"/>
                      <a:pt x="310" y="468"/>
                    </a:cubicBezTo>
                    <a:cubicBezTo>
                      <a:pt x="310" y="468"/>
                      <a:pt x="310" y="469"/>
                      <a:pt x="311" y="469"/>
                    </a:cubicBezTo>
                    <a:cubicBezTo>
                      <a:pt x="311" y="471"/>
                      <a:pt x="312" y="474"/>
                      <a:pt x="315" y="476"/>
                    </a:cubicBezTo>
                    <a:cubicBezTo>
                      <a:pt x="316" y="477"/>
                      <a:pt x="316" y="477"/>
                      <a:pt x="316" y="477"/>
                    </a:cubicBezTo>
                    <a:cubicBezTo>
                      <a:pt x="316" y="477"/>
                      <a:pt x="316" y="478"/>
                      <a:pt x="316" y="478"/>
                    </a:cubicBezTo>
                    <a:cubicBezTo>
                      <a:pt x="315" y="480"/>
                      <a:pt x="314" y="484"/>
                      <a:pt x="317" y="487"/>
                    </a:cubicBezTo>
                    <a:cubicBezTo>
                      <a:pt x="318" y="488"/>
                      <a:pt x="318" y="488"/>
                      <a:pt x="318" y="488"/>
                    </a:cubicBezTo>
                    <a:cubicBezTo>
                      <a:pt x="318" y="488"/>
                      <a:pt x="318" y="489"/>
                      <a:pt x="318" y="489"/>
                    </a:cubicBezTo>
                    <a:cubicBezTo>
                      <a:pt x="318" y="490"/>
                      <a:pt x="318" y="491"/>
                      <a:pt x="318" y="495"/>
                    </a:cubicBezTo>
                    <a:cubicBezTo>
                      <a:pt x="319" y="502"/>
                      <a:pt x="327" y="504"/>
                      <a:pt x="332" y="505"/>
                    </a:cubicBezTo>
                    <a:cubicBezTo>
                      <a:pt x="335" y="505"/>
                      <a:pt x="337" y="506"/>
                      <a:pt x="339" y="506"/>
                    </a:cubicBezTo>
                    <a:cubicBezTo>
                      <a:pt x="341" y="508"/>
                      <a:pt x="339" y="519"/>
                      <a:pt x="336" y="527"/>
                    </a:cubicBezTo>
                    <a:cubicBezTo>
                      <a:pt x="334" y="531"/>
                      <a:pt x="334" y="532"/>
                      <a:pt x="334" y="535"/>
                    </a:cubicBezTo>
                    <a:cubicBezTo>
                      <a:pt x="334" y="535"/>
                      <a:pt x="334" y="536"/>
                      <a:pt x="334" y="538"/>
                    </a:cubicBezTo>
                    <a:cubicBezTo>
                      <a:pt x="333" y="541"/>
                      <a:pt x="334" y="544"/>
                      <a:pt x="336" y="546"/>
                    </a:cubicBezTo>
                    <a:cubicBezTo>
                      <a:pt x="337" y="547"/>
                      <a:pt x="339" y="548"/>
                      <a:pt x="341" y="548"/>
                    </a:cubicBezTo>
                    <a:cubicBezTo>
                      <a:pt x="343" y="548"/>
                      <a:pt x="345" y="548"/>
                      <a:pt x="346" y="547"/>
                    </a:cubicBezTo>
                    <a:cubicBezTo>
                      <a:pt x="346" y="547"/>
                      <a:pt x="346" y="546"/>
                      <a:pt x="346" y="546"/>
                    </a:cubicBezTo>
                    <a:cubicBezTo>
                      <a:pt x="347" y="547"/>
                      <a:pt x="347" y="548"/>
                      <a:pt x="349" y="549"/>
                    </a:cubicBezTo>
                    <a:cubicBezTo>
                      <a:pt x="350" y="550"/>
                      <a:pt x="351" y="550"/>
                      <a:pt x="352" y="550"/>
                    </a:cubicBezTo>
                    <a:cubicBezTo>
                      <a:pt x="354" y="550"/>
                      <a:pt x="356" y="548"/>
                      <a:pt x="356" y="546"/>
                    </a:cubicBezTo>
                    <a:cubicBezTo>
                      <a:pt x="356" y="546"/>
                      <a:pt x="357" y="546"/>
                      <a:pt x="357" y="546"/>
                    </a:cubicBezTo>
                    <a:cubicBezTo>
                      <a:pt x="357" y="546"/>
                      <a:pt x="358" y="546"/>
                      <a:pt x="358" y="546"/>
                    </a:cubicBezTo>
                    <a:cubicBezTo>
                      <a:pt x="358" y="546"/>
                      <a:pt x="359" y="546"/>
                      <a:pt x="359" y="546"/>
                    </a:cubicBezTo>
                    <a:cubicBezTo>
                      <a:pt x="360" y="546"/>
                      <a:pt x="360" y="546"/>
                      <a:pt x="360" y="546"/>
                    </a:cubicBezTo>
                    <a:cubicBezTo>
                      <a:pt x="361" y="546"/>
                      <a:pt x="362" y="546"/>
                      <a:pt x="363" y="545"/>
                    </a:cubicBezTo>
                    <a:cubicBezTo>
                      <a:pt x="367" y="542"/>
                      <a:pt x="369" y="541"/>
                      <a:pt x="369" y="541"/>
                    </a:cubicBezTo>
                    <a:cubicBezTo>
                      <a:pt x="371" y="540"/>
                      <a:pt x="377" y="540"/>
                      <a:pt x="377" y="533"/>
                    </a:cubicBezTo>
                    <a:cubicBezTo>
                      <a:pt x="377" y="533"/>
                      <a:pt x="377" y="532"/>
                      <a:pt x="377" y="532"/>
                    </a:cubicBezTo>
                    <a:cubicBezTo>
                      <a:pt x="377" y="531"/>
                      <a:pt x="377" y="531"/>
                      <a:pt x="377" y="531"/>
                    </a:cubicBezTo>
                    <a:cubicBezTo>
                      <a:pt x="377" y="531"/>
                      <a:pt x="377" y="531"/>
                      <a:pt x="378" y="531"/>
                    </a:cubicBezTo>
                    <a:cubicBezTo>
                      <a:pt x="382" y="530"/>
                      <a:pt x="384" y="529"/>
                      <a:pt x="386" y="528"/>
                    </a:cubicBezTo>
                    <a:cubicBezTo>
                      <a:pt x="387" y="527"/>
                      <a:pt x="388" y="526"/>
                      <a:pt x="389" y="526"/>
                    </a:cubicBezTo>
                    <a:cubicBezTo>
                      <a:pt x="391" y="526"/>
                      <a:pt x="392" y="525"/>
                      <a:pt x="392" y="524"/>
                    </a:cubicBezTo>
                    <a:cubicBezTo>
                      <a:pt x="393" y="523"/>
                      <a:pt x="393" y="523"/>
                      <a:pt x="393" y="523"/>
                    </a:cubicBezTo>
                    <a:cubicBezTo>
                      <a:pt x="400" y="523"/>
                      <a:pt x="400" y="523"/>
                      <a:pt x="400" y="523"/>
                    </a:cubicBezTo>
                    <a:cubicBezTo>
                      <a:pt x="400" y="523"/>
                      <a:pt x="400" y="523"/>
                      <a:pt x="400" y="523"/>
                    </a:cubicBezTo>
                    <a:cubicBezTo>
                      <a:pt x="400" y="523"/>
                      <a:pt x="401" y="523"/>
                      <a:pt x="402" y="522"/>
                    </a:cubicBezTo>
                    <a:cubicBezTo>
                      <a:pt x="405" y="520"/>
                      <a:pt x="405" y="520"/>
                      <a:pt x="405" y="520"/>
                    </a:cubicBezTo>
                    <a:cubicBezTo>
                      <a:pt x="416" y="521"/>
                      <a:pt x="416" y="521"/>
                      <a:pt x="416" y="521"/>
                    </a:cubicBezTo>
                    <a:cubicBezTo>
                      <a:pt x="416" y="521"/>
                      <a:pt x="416" y="521"/>
                      <a:pt x="416" y="521"/>
                    </a:cubicBezTo>
                    <a:cubicBezTo>
                      <a:pt x="418" y="521"/>
                      <a:pt x="420" y="520"/>
                      <a:pt x="420" y="518"/>
                    </a:cubicBezTo>
                    <a:cubicBezTo>
                      <a:pt x="423" y="503"/>
                      <a:pt x="423" y="503"/>
                      <a:pt x="423" y="503"/>
                    </a:cubicBezTo>
                    <a:cubicBezTo>
                      <a:pt x="433" y="504"/>
                      <a:pt x="433" y="504"/>
                      <a:pt x="433" y="504"/>
                    </a:cubicBezTo>
                    <a:cubicBezTo>
                      <a:pt x="446" y="504"/>
                      <a:pt x="446" y="504"/>
                      <a:pt x="446" y="504"/>
                    </a:cubicBezTo>
                    <a:cubicBezTo>
                      <a:pt x="446" y="504"/>
                      <a:pt x="446" y="504"/>
                      <a:pt x="446" y="504"/>
                    </a:cubicBezTo>
                    <a:cubicBezTo>
                      <a:pt x="448" y="504"/>
                      <a:pt x="449" y="503"/>
                      <a:pt x="450" y="501"/>
                    </a:cubicBezTo>
                    <a:cubicBezTo>
                      <a:pt x="451" y="496"/>
                      <a:pt x="451" y="496"/>
                      <a:pt x="451" y="496"/>
                    </a:cubicBezTo>
                    <a:cubicBezTo>
                      <a:pt x="451" y="496"/>
                      <a:pt x="451" y="496"/>
                      <a:pt x="451" y="496"/>
                    </a:cubicBezTo>
                    <a:cubicBezTo>
                      <a:pt x="482" y="499"/>
                      <a:pt x="482" y="499"/>
                      <a:pt x="482" y="499"/>
                    </a:cubicBezTo>
                    <a:cubicBezTo>
                      <a:pt x="479" y="540"/>
                      <a:pt x="479" y="540"/>
                      <a:pt x="479" y="540"/>
                    </a:cubicBezTo>
                    <a:cubicBezTo>
                      <a:pt x="479" y="543"/>
                      <a:pt x="480" y="544"/>
                      <a:pt x="482" y="545"/>
                    </a:cubicBezTo>
                    <a:cubicBezTo>
                      <a:pt x="492" y="546"/>
                      <a:pt x="492" y="546"/>
                      <a:pt x="492" y="546"/>
                    </a:cubicBezTo>
                    <a:cubicBezTo>
                      <a:pt x="493" y="562"/>
                      <a:pt x="493" y="562"/>
                      <a:pt x="493" y="562"/>
                    </a:cubicBezTo>
                    <a:cubicBezTo>
                      <a:pt x="493" y="574"/>
                      <a:pt x="493" y="574"/>
                      <a:pt x="493" y="574"/>
                    </a:cubicBezTo>
                    <a:cubicBezTo>
                      <a:pt x="493" y="575"/>
                      <a:pt x="493" y="576"/>
                      <a:pt x="494" y="577"/>
                    </a:cubicBezTo>
                    <a:cubicBezTo>
                      <a:pt x="495" y="577"/>
                      <a:pt x="496" y="577"/>
                      <a:pt x="497" y="577"/>
                    </a:cubicBezTo>
                    <a:cubicBezTo>
                      <a:pt x="497" y="577"/>
                      <a:pt x="498" y="577"/>
                      <a:pt x="498" y="577"/>
                    </a:cubicBezTo>
                    <a:cubicBezTo>
                      <a:pt x="498" y="577"/>
                      <a:pt x="499" y="577"/>
                      <a:pt x="501" y="577"/>
                    </a:cubicBezTo>
                    <a:cubicBezTo>
                      <a:pt x="501" y="577"/>
                      <a:pt x="501" y="577"/>
                      <a:pt x="501" y="577"/>
                    </a:cubicBezTo>
                    <a:cubicBezTo>
                      <a:pt x="503" y="577"/>
                      <a:pt x="504" y="577"/>
                      <a:pt x="506" y="578"/>
                    </a:cubicBezTo>
                    <a:cubicBezTo>
                      <a:pt x="507" y="579"/>
                      <a:pt x="507" y="579"/>
                      <a:pt x="508" y="579"/>
                    </a:cubicBezTo>
                    <a:cubicBezTo>
                      <a:pt x="509" y="579"/>
                      <a:pt x="510" y="578"/>
                      <a:pt x="511" y="577"/>
                    </a:cubicBezTo>
                    <a:cubicBezTo>
                      <a:pt x="511" y="577"/>
                      <a:pt x="511" y="577"/>
                      <a:pt x="511" y="577"/>
                    </a:cubicBezTo>
                    <a:cubicBezTo>
                      <a:pt x="511" y="577"/>
                      <a:pt x="511" y="577"/>
                      <a:pt x="511" y="577"/>
                    </a:cubicBezTo>
                    <a:cubicBezTo>
                      <a:pt x="512" y="577"/>
                      <a:pt x="513" y="576"/>
                      <a:pt x="513" y="575"/>
                    </a:cubicBezTo>
                    <a:cubicBezTo>
                      <a:pt x="517" y="575"/>
                      <a:pt x="517" y="575"/>
                      <a:pt x="517" y="575"/>
                    </a:cubicBezTo>
                    <a:cubicBezTo>
                      <a:pt x="517" y="576"/>
                      <a:pt x="518" y="576"/>
                      <a:pt x="518" y="577"/>
                    </a:cubicBezTo>
                    <a:cubicBezTo>
                      <a:pt x="520" y="582"/>
                      <a:pt x="520" y="582"/>
                      <a:pt x="520" y="582"/>
                    </a:cubicBezTo>
                    <a:cubicBezTo>
                      <a:pt x="520" y="584"/>
                      <a:pt x="521" y="586"/>
                      <a:pt x="523" y="586"/>
                    </a:cubicBezTo>
                    <a:cubicBezTo>
                      <a:pt x="536" y="586"/>
                      <a:pt x="536" y="586"/>
                      <a:pt x="536" y="586"/>
                    </a:cubicBezTo>
                    <a:cubicBezTo>
                      <a:pt x="536" y="586"/>
                      <a:pt x="536" y="586"/>
                      <a:pt x="536" y="586"/>
                    </a:cubicBezTo>
                    <a:cubicBezTo>
                      <a:pt x="537" y="586"/>
                      <a:pt x="537" y="586"/>
                      <a:pt x="537" y="586"/>
                    </a:cubicBezTo>
                    <a:cubicBezTo>
                      <a:pt x="543" y="585"/>
                      <a:pt x="543" y="585"/>
                      <a:pt x="543" y="585"/>
                    </a:cubicBezTo>
                    <a:cubicBezTo>
                      <a:pt x="544" y="585"/>
                      <a:pt x="545" y="584"/>
                      <a:pt x="545" y="583"/>
                    </a:cubicBezTo>
                    <a:cubicBezTo>
                      <a:pt x="545" y="583"/>
                      <a:pt x="545" y="583"/>
                      <a:pt x="545" y="583"/>
                    </a:cubicBezTo>
                    <a:cubicBezTo>
                      <a:pt x="549" y="581"/>
                      <a:pt x="549" y="581"/>
                      <a:pt x="549" y="581"/>
                    </a:cubicBezTo>
                    <a:cubicBezTo>
                      <a:pt x="553" y="581"/>
                      <a:pt x="553" y="581"/>
                      <a:pt x="553" y="581"/>
                    </a:cubicBezTo>
                    <a:cubicBezTo>
                      <a:pt x="554" y="581"/>
                      <a:pt x="555" y="581"/>
                      <a:pt x="556" y="581"/>
                    </a:cubicBezTo>
                    <a:cubicBezTo>
                      <a:pt x="556" y="581"/>
                      <a:pt x="557" y="581"/>
                      <a:pt x="557" y="581"/>
                    </a:cubicBezTo>
                    <a:cubicBezTo>
                      <a:pt x="559" y="582"/>
                      <a:pt x="560" y="583"/>
                      <a:pt x="561" y="583"/>
                    </a:cubicBezTo>
                    <a:cubicBezTo>
                      <a:pt x="562" y="583"/>
                      <a:pt x="563" y="583"/>
                      <a:pt x="564" y="584"/>
                    </a:cubicBezTo>
                    <a:cubicBezTo>
                      <a:pt x="568" y="588"/>
                      <a:pt x="570" y="589"/>
                      <a:pt x="575" y="591"/>
                    </a:cubicBezTo>
                    <a:cubicBezTo>
                      <a:pt x="576" y="591"/>
                      <a:pt x="577" y="591"/>
                      <a:pt x="578" y="592"/>
                    </a:cubicBezTo>
                    <a:cubicBezTo>
                      <a:pt x="580" y="592"/>
                      <a:pt x="583" y="593"/>
                      <a:pt x="586" y="593"/>
                    </a:cubicBezTo>
                    <a:cubicBezTo>
                      <a:pt x="588" y="593"/>
                      <a:pt x="589" y="593"/>
                      <a:pt x="591" y="593"/>
                    </a:cubicBezTo>
                    <a:cubicBezTo>
                      <a:pt x="593" y="593"/>
                      <a:pt x="594" y="592"/>
                      <a:pt x="596" y="592"/>
                    </a:cubicBezTo>
                    <a:cubicBezTo>
                      <a:pt x="597" y="592"/>
                      <a:pt x="598" y="592"/>
                      <a:pt x="599" y="592"/>
                    </a:cubicBezTo>
                    <a:cubicBezTo>
                      <a:pt x="602" y="592"/>
                      <a:pt x="606" y="593"/>
                      <a:pt x="610" y="593"/>
                    </a:cubicBezTo>
                    <a:cubicBezTo>
                      <a:pt x="614" y="594"/>
                      <a:pt x="617" y="594"/>
                      <a:pt x="619" y="595"/>
                    </a:cubicBezTo>
                    <a:cubicBezTo>
                      <a:pt x="624" y="597"/>
                      <a:pt x="625" y="599"/>
                      <a:pt x="627" y="604"/>
                    </a:cubicBezTo>
                    <a:cubicBezTo>
                      <a:pt x="628" y="604"/>
                      <a:pt x="628" y="604"/>
                      <a:pt x="628" y="604"/>
                    </a:cubicBezTo>
                    <a:cubicBezTo>
                      <a:pt x="628" y="604"/>
                      <a:pt x="628" y="604"/>
                      <a:pt x="628" y="605"/>
                    </a:cubicBezTo>
                    <a:cubicBezTo>
                      <a:pt x="630" y="610"/>
                      <a:pt x="631" y="615"/>
                      <a:pt x="631" y="621"/>
                    </a:cubicBezTo>
                    <a:cubicBezTo>
                      <a:pt x="631" y="623"/>
                      <a:pt x="632" y="626"/>
                      <a:pt x="632" y="628"/>
                    </a:cubicBezTo>
                    <a:cubicBezTo>
                      <a:pt x="632" y="630"/>
                      <a:pt x="633" y="631"/>
                      <a:pt x="632" y="633"/>
                    </a:cubicBezTo>
                    <a:cubicBezTo>
                      <a:pt x="632" y="634"/>
                      <a:pt x="632" y="635"/>
                      <a:pt x="632" y="636"/>
                    </a:cubicBezTo>
                    <a:cubicBezTo>
                      <a:pt x="632" y="639"/>
                      <a:pt x="632" y="641"/>
                      <a:pt x="632" y="644"/>
                    </a:cubicBezTo>
                    <a:cubicBezTo>
                      <a:pt x="632" y="646"/>
                      <a:pt x="634" y="647"/>
                      <a:pt x="636" y="647"/>
                    </a:cubicBezTo>
                    <a:cubicBezTo>
                      <a:pt x="639" y="647"/>
                      <a:pt x="639" y="647"/>
                      <a:pt x="639" y="647"/>
                    </a:cubicBezTo>
                    <a:cubicBezTo>
                      <a:pt x="648" y="655"/>
                      <a:pt x="648" y="655"/>
                      <a:pt x="648" y="655"/>
                    </a:cubicBezTo>
                    <a:cubicBezTo>
                      <a:pt x="644" y="662"/>
                      <a:pt x="644" y="662"/>
                      <a:pt x="644" y="662"/>
                    </a:cubicBezTo>
                    <a:cubicBezTo>
                      <a:pt x="644" y="663"/>
                      <a:pt x="643" y="664"/>
                      <a:pt x="644" y="665"/>
                    </a:cubicBezTo>
                    <a:cubicBezTo>
                      <a:pt x="644" y="666"/>
                      <a:pt x="645" y="667"/>
                      <a:pt x="646" y="667"/>
                    </a:cubicBezTo>
                    <a:cubicBezTo>
                      <a:pt x="647" y="668"/>
                      <a:pt x="648" y="668"/>
                      <a:pt x="648" y="669"/>
                    </a:cubicBezTo>
                    <a:cubicBezTo>
                      <a:pt x="653" y="673"/>
                      <a:pt x="653" y="673"/>
                      <a:pt x="653" y="673"/>
                    </a:cubicBezTo>
                    <a:cubicBezTo>
                      <a:pt x="653" y="673"/>
                      <a:pt x="653" y="674"/>
                      <a:pt x="654" y="674"/>
                    </a:cubicBezTo>
                    <a:cubicBezTo>
                      <a:pt x="665" y="678"/>
                      <a:pt x="665" y="678"/>
                      <a:pt x="665" y="678"/>
                    </a:cubicBezTo>
                    <a:cubicBezTo>
                      <a:pt x="673" y="682"/>
                      <a:pt x="673" y="682"/>
                      <a:pt x="673" y="682"/>
                    </a:cubicBezTo>
                    <a:cubicBezTo>
                      <a:pt x="674" y="683"/>
                      <a:pt x="675" y="683"/>
                      <a:pt x="675" y="683"/>
                    </a:cubicBezTo>
                    <a:cubicBezTo>
                      <a:pt x="675" y="683"/>
                      <a:pt x="675" y="683"/>
                      <a:pt x="675" y="683"/>
                    </a:cubicBezTo>
                    <a:cubicBezTo>
                      <a:pt x="682" y="683"/>
                      <a:pt x="682" y="683"/>
                      <a:pt x="682" y="683"/>
                    </a:cubicBezTo>
                    <a:cubicBezTo>
                      <a:pt x="690" y="685"/>
                      <a:pt x="690" y="685"/>
                      <a:pt x="690" y="685"/>
                    </a:cubicBezTo>
                    <a:cubicBezTo>
                      <a:pt x="690" y="685"/>
                      <a:pt x="691" y="685"/>
                      <a:pt x="691" y="685"/>
                    </a:cubicBezTo>
                    <a:cubicBezTo>
                      <a:pt x="692" y="685"/>
                      <a:pt x="692" y="685"/>
                      <a:pt x="693" y="684"/>
                    </a:cubicBezTo>
                    <a:cubicBezTo>
                      <a:pt x="695" y="683"/>
                      <a:pt x="695" y="683"/>
                      <a:pt x="695" y="683"/>
                    </a:cubicBezTo>
                    <a:cubicBezTo>
                      <a:pt x="698" y="682"/>
                      <a:pt x="698" y="682"/>
                      <a:pt x="698" y="682"/>
                    </a:cubicBezTo>
                    <a:cubicBezTo>
                      <a:pt x="705" y="682"/>
                      <a:pt x="705" y="682"/>
                      <a:pt x="705" y="682"/>
                    </a:cubicBezTo>
                    <a:cubicBezTo>
                      <a:pt x="710" y="684"/>
                      <a:pt x="710" y="684"/>
                      <a:pt x="710" y="684"/>
                    </a:cubicBezTo>
                    <a:cubicBezTo>
                      <a:pt x="715" y="689"/>
                      <a:pt x="715" y="689"/>
                      <a:pt x="715" y="689"/>
                    </a:cubicBezTo>
                    <a:cubicBezTo>
                      <a:pt x="716" y="689"/>
                      <a:pt x="716" y="689"/>
                      <a:pt x="716" y="689"/>
                    </a:cubicBezTo>
                    <a:cubicBezTo>
                      <a:pt x="719" y="698"/>
                      <a:pt x="719" y="698"/>
                      <a:pt x="719" y="698"/>
                    </a:cubicBezTo>
                    <a:cubicBezTo>
                      <a:pt x="719" y="698"/>
                      <a:pt x="719" y="699"/>
                      <a:pt x="719" y="699"/>
                    </a:cubicBezTo>
                    <a:cubicBezTo>
                      <a:pt x="723" y="704"/>
                      <a:pt x="723" y="704"/>
                      <a:pt x="723" y="704"/>
                    </a:cubicBezTo>
                    <a:cubicBezTo>
                      <a:pt x="726" y="707"/>
                      <a:pt x="726" y="707"/>
                      <a:pt x="726" y="707"/>
                    </a:cubicBezTo>
                    <a:cubicBezTo>
                      <a:pt x="726" y="708"/>
                      <a:pt x="727" y="708"/>
                      <a:pt x="727" y="709"/>
                    </a:cubicBezTo>
                    <a:cubicBezTo>
                      <a:pt x="748" y="718"/>
                      <a:pt x="748" y="718"/>
                      <a:pt x="748" y="718"/>
                    </a:cubicBezTo>
                    <a:cubicBezTo>
                      <a:pt x="748" y="718"/>
                      <a:pt x="749" y="718"/>
                      <a:pt x="749" y="718"/>
                    </a:cubicBezTo>
                    <a:cubicBezTo>
                      <a:pt x="750" y="718"/>
                      <a:pt x="750" y="718"/>
                      <a:pt x="750" y="718"/>
                    </a:cubicBezTo>
                    <a:cubicBezTo>
                      <a:pt x="751" y="718"/>
                      <a:pt x="752" y="718"/>
                      <a:pt x="752" y="718"/>
                    </a:cubicBezTo>
                    <a:cubicBezTo>
                      <a:pt x="755" y="718"/>
                      <a:pt x="757" y="717"/>
                      <a:pt x="758" y="713"/>
                    </a:cubicBezTo>
                    <a:cubicBezTo>
                      <a:pt x="758" y="713"/>
                      <a:pt x="758" y="712"/>
                      <a:pt x="758" y="712"/>
                    </a:cubicBezTo>
                    <a:cubicBezTo>
                      <a:pt x="759" y="711"/>
                      <a:pt x="760" y="708"/>
                      <a:pt x="758" y="706"/>
                    </a:cubicBezTo>
                    <a:cubicBezTo>
                      <a:pt x="757" y="704"/>
                      <a:pt x="756" y="704"/>
                      <a:pt x="755" y="703"/>
                    </a:cubicBezTo>
                    <a:cubicBezTo>
                      <a:pt x="755" y="702"/>
                      <a:pt x="756" y="701"/>
                      <a:pt x="756" y="700"/>
                    </a:cubicBezTo>
                    <a:cubicBezTo>
                      <a:pt x="757" y="696"/>
                      <a:pt x="759" y="693"/>
                      <a:pt x="760" y="689"/>
                    </a:cubicBezTo>
                    <a:cubicBezTo>
                      <a:pt x="761" y="687"/>
                      <a:pt x="762" y="685"/>
                      <a:pt x="763" y="683"/>
                    </a:cubicBezTo>
                    <a:cubicBezTo>
                      <a:pt x="763" y="683"/>
                      <a:pt x="763" y="682"/>
                      <a:pt x="764" y="682"/>
                    </a:cubicBezTo>
                    <a:cubicBezTo>
                      <a:pt x="764" y="682"/>
                      <a:pt x="764" y="682"/>
                      <a:pt x="764" y="682"/>
                    </a:cubicBezTo>
                    <a:cubicBezTo>
                      <a:pt x="765" y="681"/>
                      <a:pt x="767" y="681"/>
                      <a:pt x="768" y="680"/>
                    </a:cubicBezTo>
                    <a:cubicBezTo>
                      <a:pt x="771" y="678"/>
                      <a:pt x="774" y="677"/>
                      <a:pt x="776" y="675"/>
                    </a:cubicBezTo>
                    <a:cubicBezTo>
                      <a:pt x="777" y="675"/>
                      <a:pt x="778" y="674"/>
                      <a:pt x="779" y="674"/>
                    </a:cubicBezTo>
                    <a:cubicBezTo>
                      <a:pt x="779" y="674"/>
                      <a:pt x="780" y="675"/>
                      <a:pt x="781" y="675"/>
                    </a:cubicBezTo>
                    <a:cubicBezTo>
                      <a:pt x="784" y="676"/>
                      <a:pt x="787" y="676"/>
                      <a:pt x="790" y="676"/>
                    </a:cubicBezTo>
                    <a:cubicBezTo>
                      <a:pt x="794" y="676"/>
                      <a:pt x="798" y="675"/>
                      <a:pt x="801" y="673"/>
                    </a:cubicBezTo>
                    <a:cubicBezTo>
                      <a:pt x="804" y="671"/>
                      <a:pt x="807" y="671"/>
                      <a:pt x="811" y="671"/>
                    </a:cubicBezTo>
                    <a:cubicBezTo>
                      <a:pt x="815" y="671"/>
                      <a:pt x="819" y="672"/>
                      <a:pt x="823" y="673"/>
                    </a:cubicBezTo>
                    <a:cubicBezTo>
                      <a:pt x="823" y="673"/>
                      <a:pt x="824" y="673"/>
                      <a:pt x="824" y="673"/>
                    </a:cubicBezTo>
                    <a:cubicBezTo>
                      <a:pt x="825" y="674"/>
                      <a:pt x="827" y="674"/>
                      <a:pt x="829" y="674"/>
                    </a:cubicBezTo>
                    <a:cubicBezTo>
                      <a:pt x="831" y="674"/>
                      <a:pt x="833" y="673"/>
                      <a:pt x="836" y="671"/>
                    </a:cubicBezTo>
                    <a:cubicBezTo>
                      <a:pt x="836" y="670"/>
                      <a:pt x="837" y="670"/>
                      <a:pt x="837" y="669"/>
                    </a:cubicBezTo>
                    <a:cubicBezTo>
                      <a:pt x="840" y="667"/>
                      <a:pt x="844" y="664"/>
                      <a:pt x="844" y="658"/>
                    </a:cubicBezTo>
                    <a:cubicBezTo>
                      <a:pt x="844" y="655"/>
                      <a:pt x="845" y="652"/>
                      <a:pt x="845" y="649"/>
                    </a:cubicBezTo>
                    <a:cubicBezTo>
                      <a:pt x="845" y="648"/>
                      <a:pt x="845" y="648"/>
                      <a:pt x="845" y="648"/>
                    </a:cubicBezTo>
                    <a:cubicBezTo>
                      <a:pt x="845" y="648"/>
                      <a:pt x="845" y="647"/>
                      <a:pt x="845" y="647"/>
                    </a:cubicBezTo>
                    <a:cubicBezTo>
                      <a:pt x="846" y="647"/>
                      <a:pt x="849" y="645"/>
                      <a:pt x="850" y="642"/>
                    </a:cubicBezTo>
                    <a:cubicBezTo>
                      <a:pt x="850" y="638"/>
                      <a:pt x="847" y="636"/>
                      <a:pt x="845" y="635"/>
                    </a:cubicBezTo>
                    <a:cubicBezTo>
                      <a:pt x="845" y="635"/>
                      <a:pt x="844" y="634"/>
                      <a:pt x="843" y="634"/>
                    </a:cubicBezTo>
                    <a:cubicBezTo>
                      <a:pt x="843" y="633"/>
                      <a:pt x="841" y="630"/>
                      <a:pt x="838" y="629"/>
                    </a:cubicBezTo>
                    <a:cubicBezTo>
                      <a:pt x="839" y="629"/>
                      <a:pt x="840" y="628"/>
                      <a:pt x="841" y="628"/>
                    </a:cubicBezTo>
                    <a:cubicBezTo>
                      <a:pt x="841" y="628"/>
                      <a:pt x="841" y="628"/>
                      <a:pt x="841" y="628"/>
                    </a:cubicBezTo>
                    <a:cubicBezTo>
                      <a:pt x="846" y="628"/>
                      <a:pt x="847" y="624"/>
                      <a:pt x="847" y="623"/>
                    </a:cubicBezTo>
                    <a:cubicBezTo>
                      <a:pt x="847" y="620"/>
                      <a:pt x="846" y="617"/>
                      <a:pt x="844" y="615"/>
                    </a:cubicBezTo>
                    <a:cubicBezTo>
                      <a:pt x="844" y="615"/>
                      <a:pt x="843" y="615"/>
                      <a:pt x="843" y="615"/>
                    </a:cubicBezTo>
                    <a:cubicBezTo>
                      <a:pt x="844" y="615"/>
                      <a:pt x="844" y="614"/>
                      <a:pt x="844" y="614"/>
                    </a:cubicBezTo>
                    <a:cubicBezTo>
                      <a:pt x="845" y="614"/>
                      <a:pt x="845" y="614"/>
                      <a:pt x="845" y="614"/>
                    </a:cubicBezTo>
                    <a:cubicBezTo>
                      <a:pt x="845" y="614"/>
                      <a:pt x="845" y="615"/>
                      <a:pt x="845" y="616"/>
                    </a:cubicBezTo>
                    <a:cubicBezTo>
                      <a:pt x="845" y="617"/>
                      <a:pt x="846" y="618"/>
                      <a:pt x="849" y="619"/>
                    </a:cubicBezTo>
                    <a:cubicBezTo>
                      <a:pt x="850" y="620"/>
                      <a:pt x="850" y="620"/>
                      <a:pt x="851" y="622"/>
                    </a:cubicBezTo>
                    <a:cubicBezTo>
                      <a:pt x="851" y="623"/>
                      <a:pt x="851" y="624"/>
                      <a:pt x="852" y="625"/>
                    </a:cubicBezTo>
                    <a:cubicBezTo>
                      <a:pt x="853" y="625"/>
                      <a:pt x="854" y="626"/>
                      <a:pt x="855" y="626"/>
                    </a:cubicBezTo>
                    <a:cubicBezTo>
                      <a:pt x="855" y="626"/>
                      <a:pt x="855" y="626"/>
                      <a:pt x="856" y="625"/>
                    </a:cubicBezTo>
                    <a:cubicBezTo>
                      <a:pt x="856" y="625"/>
                      <a:pt x="857" y="625"/>
                      <a:pt x="858" y="624"/>
                    </a:cubicBezTo>
                    <a:cubicBezTo>
                      <a:pt x="861" y="621"/>
                      <a:pt x="863" y="620"/>
                      <a:pt x="866" y="620"/>
                    </a:cubicBezTo>
                    <a:cubicBezTo>
                      <a:pt x="867" y="620"/>
                      <a:pt x="868" y="620"/>
                      <a:pt x="870" y="621"/>
                    </a:cubicBezTo>
                    <a:cubicBezTo>
                      <a:pt x="871" y="621"/>
                      <a:pt x="872" y="621"/>
                      <a:pt x="873" y="621"/>
                    </a:cubicBezTo>
                    <a:cubicBezTo>
                      <a:pt x="875" y="621"/>
                      <a:pt x="879" y="620"/>
                      <a:pt x="881" y="615"/>
                    </a:cubicBezTo>
                    <a:cubicBezTo>
                      <a:pt x="881" y="614"/>
                      <a:pt x="881" y="614"/>
                      <a:pt x="881" y="613"/>
                    </a:cubicBezTo>
                    <a:cubicBezTo>
                      <a:pt x="881" y="613"/>
                      <a:pt x="881" y="612"/>
                      <a:pt x="881" y="611"/>
                    </a:cubicBezTo>
                    <a:cubicBezTo>
                      <a:pt x="881" y="609"/>
                      <a:pt x="881" y="607"/>
                      <a:pt x="880" y="605"/>
                    </a:cubicBezTo>
                    <a:cubicBezTo>
                      <a:pt x="880" y="604"/>
                      <a:pt x="880" y="604"/>
                      <a:pt x="880" y="604"/>
                    </a:cubicBezTo>
                    <a:cubicBezTo>
                      <a:pt x="885" y="600"/>
                      <a:pt x="885" y="595"/>
                      <a:pt x="884" y="593"/>
                    </a:cubicBezTo>
                    <a:cubicBezTo>
                      <a:pt x="884" y="592"/>
                      <a:pt x="884" y="592"/>
                      <a:pt x="884" y="592"/>
                    </a:cubicBezTo>
                    <a:cubicBezTo>
                      <a:pt x="884" y="592"/>
                      <a:pt x="884" y="592"/>
                      <a:pt x="885" y="592"/>
                    </a:cubicBezTo>
                    <a:cubicBezTo>
                      <a:pt x="888" y="591"/>
                      <a:pt x="889" y="589"/>
                      <a:pt x="891" y="588"/>
                    </a:cubicBezTo>
                    <a:cubicBezTo>
                      <a:pt x="892" y="586"/>
                      <a:pt x="893" y="586"/>
                      <a:pt x="894" y="585"/>
                    </a:cubicBezTo>
                    <a:cubicBezTo>
                      <a:pt x="895" y="585"/>
                      <a:pt x="895" y="585"/>
                      <a:pt x="896" y="585"/>
                    </a:cubicBezTo>
                    <a:cubicBezTo>
                      <a:pt x="896" y="585"/>
                      <a:pt x="896" y="585"/>
                      <a:pt x="896" y="585"/>
                    </a:cubicBezTo>
                    <a:cubicBezTo>
                      <a:pt x="897" y="586"/>
                      <a:pt x="899" y="586"/>
                      <a:pt x="900" y="586"/>
                    </a:cubicBezTo>
                    <a:cubicBezTo>
                      <a:pt x="902" y="586"/>
                      <a:pt x="905" y="585"/>
                      <a:pt x="906" y="584"/>
                    </a:cubicBezTo>
                    <a:cubicBezTo>
                      <a:pt x="911" y="582"/>
                      <a:pt x="914" y="578"/>
                      <a:pt x="914" y="573"/>
                    </a:cubicBezTo>
                    <a:cubicBezTo>
                      <a:pt x="914" y="571"/>
                      <a:pt x="914" y="571"/>
                      <a:pt x="915" y="571"/>
                    </a:cubicBezTo>
                    <a:cubicBezTo>
                      <a:pt x="917" y="571"/>
                      <a:pt x="922" y="570"/>
                      <a:pt x="922" y="564"/>
                    </a:cubicBezTo>
                    <a:cubicBezTo>
                      <a:pt x="922" y="561"/>
                      <a:pt x="922" y="559"/>
                      <a:pt x="922" y="557"/>
                    </a:cubicBezTo>
                    <a:cubicBezTo>
                      <a:pt x="922" y="556"/>
                      <a:pt x="922" y="555"/>
                      <a:pt x="923" y="553"/>
                    </a:cubicBezTo>
                    <a:cubicBezTo>
                      <a:pt x="923" y="553"/>
                      <a:pt x="923" y="553"/>
                      <a:pt x="923" y="553"/>
                    </a:cubicBezTo>
                    <a:cubicBezTo>
                      <a:pt x="924" y="553"/>
                      <a:pt x="926" y="553"/>
                      <a:pt x="928" y="552"/>
                    </a:cubicBezTo>
                    <a:cubicBezTo>
                      <a:pt x="928" y="553"/>
                      <a:pt x="928" y="553"/>
                      <a:pt x="929" y="553"/>
                    </a:cubicBezTo>
                    <a:cubicBezTo>
                      <a:pt x="929" y="554"/>
                      <a:pt x="930" y="554"/>
                      <a:pt x="931" y="555"/>
                    </a:cubicBezTo>
                    <a:cubicBezTo>
                      <a:pt x="931" y="555"/>
                      <a:pt x="931" y="555"/>
                      <a:pt x="931" y="555"/>
                    </a:cubicBezTo>
                    <a:cubicBezTo>
                      <a:pt x="932" y="556"/>
                      <a:pt x="933" y="557"/>
                      <a:pt x="936" y="558"/>
                    </a:cubicBezTo>
                    <a:cubicBezTo>
                      <a:pt x="936" y="558"/>
                      <a:pt x="936" y="558"/>
                      <a:pt x="936" y="558"/>
                    </a:cubicBezTo>
                    <a:cubicBezTo>
                      <a:pt x="937" y="558"/>
                      <a:pt x="938" y="558"/>
                      <a:pt x="939" y="557"/>
                    </a:cubicBezTo>
                    <a:cubicBezTo>
                      <a:pt x="939" y="556"/>
                      <a:pt x="940" y="556"/>
                      <a:pt x="940" y="555"/>
                    </a:cubicBezTo>
                    <a:cubicBezTo>
                      <a:pt x="940" y="555"/>
                      <a:pt x="940" y="555"/>
                      <a:pt x="940" y="555"/>
                    </a:cubicBezTo>
                    <a:cubicBezTo>
                      <a:pt x="941" y="554"/>
                      <a:pt x="942" y="553"/>
                      <a:pt x="943" y="552"/>
                    </a:cubicBezTo>
                    <a:cubicBezTo>
                      <a:pt x="944" y="550"/>
                      <a:pt x="944" y="549"/>
                      <a:pt x="943" y="547"/>
                    </a:cubicBezTo>
                    <a:cubicBezTo>
                      <a:pt x="943" y="546"/>
                      <a:pt x="942" y="545"/>
                      <a:pt x="941" y="544"/>
                    </a:cubicBezTo>
                    <a:cubicBezTo>
                      <a:pt x="940" y="544"/>
                      <a:pt x="939" y="543"/>
                      <a:pt x="938" y="541"/>
                    </a:cubicBezTo>
                    <a:cubicBezTo>
                      <a:pt x="937" y="540"/>
                      <a:pt x="937" y="539"/>
                      <a:pt x="935" y="537"/>
                    </a:cubicBezTo>
                    <a:cubicBezTo>
                      <a:pt x="934" y="536"/>
                      <a:pt x="933" y="535"/>
                      <a:pt x="931" y="535"/>
                    </a:cubicBezTo>
                    <a:cubicBezTo>
                      <a:pt x="930" y="535"/>
                      <a:pt x="928" y="536"/>
                      <a:pt x="926" y="538"/>
                    </a:cubicBezTo>
                    <a:cubicBezTo>
                      <a:pt x="926" y="539"/>
                      <a:pt x="926" y="539"/>
                      <a:pt x="925" y="539"/>
                    </a:cubicBezTo>
                    <a:cubicBezTo>
                      <a:pt x="925" y="539"/>
                      <a:pt x="924" y="539"/>
                      <a:pt x="924" y="539"/>
                    </a:cubicBezTo>
                    <a:cubicBezTo>
                      <a:pt x="920" y="538"/>
                      <a:pt x="916" y="538"/>
                      <a:pt x="910" y="537"/>
                    </a:cubicBezTo>
                    <a:cubicBezTo>
                      <a:pt x="909" y="537"/>
                      <a:pt x="909" y="537"/>
                      <a:pt x="909" y="537"/>
                    </a:cubicBezTo>
                    <a:cubicBezTo>
                      <a:pt x="909" y="537"/>
                      <a:pt x="909" y="537"/>
                      <a:pt x="909" y="536"/>
                    </a:cubicBezTo>
                    <a:cubicBezTo>
                      <a:pt x="908" y="532"/>
                      <a:pt x="908" y="529"/>
                      <a:pt x="907" y="527"/>
                    </a:cubicBezTo>
                    <a:cubicBezTo>
                      <a:pt x="906" y="525"/>
                      <a:pt x="906" y="524"/>
                      <a:pt x="909" y="523"/>
                    </a:cubicBezTo>
                    <a:cubicBezTo>
                      <a:pt x="917" y="518"/>
                      <a:pt x="924" y="516"/>
                      <a:pt x="931" y="514"/>
                    </a:cubicBezTo>
                    <a:cubicBezTo>
                      <a:pt x="932" y="514"/>
                      <a:pt x="935" y="513"/>
                      <a:pt x="937" y="510"/>
                    </a:cubicBezTo>
                    <a:cubicBezTo>
                      <a:pt x="938" y="507"/>
                      <a:pt x="937" y="504"/>
                      <a:pt x="936" y="503"/>
                    </a:cubicBezTo>
                    <a:cubicBezTo>
                      <a:pt x="935" y="502"/>
                      <a:pt x="937" y="501"/>
                      <a:pt x="937" y="500"/>
                    </a:cubicBezTo>
                    <a:cubicBezTo>
                      <a:pt x="938" y="500"/>
                      <a:pt x="938" y="500"/>
                      <a:pt x="938" y="500"/>
                    </a:cubicBezTo>
                    <a:cubicBezTo>
                      <a:pt x="939" y="499"/>
                      <a:pt x="940" y="498"/>
                      <a:pt x="941" y="495"/>
                    </a:cubicBezTo>
                    <a:cubicBezTo>
                      <a:pt x="941" y="494"/>
                      <a:pt x="940" y="493"/>
                      <a:pt x="939" y="491"/>
                    </a:cubicBezTo>
                    <a:cubicBezTo>
                      <a:pt x="939" y="491"/>
                      <a:pt x="939" y="491"/>
                      <a:pt x="939" y="491"/>
                    </a:cubicBezTo>
                    <a:cubicBezTo>
                      <a:pt x="939" y="490"/>
                      <a:pt x="940" y="490"/>
                      <a:pt x="940" y="489"/>
                    </a:cubicBezTo>
                    <a:cubicBezTo>
                      <a:pt x="940" y="488"/>
                      <a:pt x="940" y="487"/>
                      <a:pt x="941" y="487"/>
                    </a:cubicBezTo>
                    <a:cubicBezTo>
                      <a:pt x="941" y="486"/>
                      <a:pt x="941" y="486"/>
                      <a:pt x="941" y="485"/>
                    </a:cubicBezTo>
                    <a:cubicBezTo>
                      <a:pt x="941" y="485"/>
                      <a:pt x="942" y="485"/>
                      <a:pt x="942" y="485"/>
                    </a:cubicBezTo>
                    <a:cubicBezTo>
                      <a:pt x="943" y="485"/>
                      <a:pt x="943" y="485"/>
                      <a:pt x="944" y="485"/>
                    </a:cubicBezTo>
                    <a:cubicBezTo>
                      <a:pt x="945" y="485"/>
                      <a:pt x="945" y="485"/>
                      <a:pt x="945" y="485"/>
                    </a:cubicBezTo>
                    <a:cubicBezTo>
                      <a:pt x="946" y="488"/>
                      <a:pt x="949" y="488"/>
                      <a:pt x="949" y="488"/>
                    </a:cubicBezTo>
                    <a:cubicBezTo>
                      <a:pt x="950" y="488"/>
                      <a:pt x="951" y="488"/>
                      <a:pt x="952" y="487"/>
                    </a:cubicBezTo>
                    <a:cubicBezTo>
                      <a:pt x="952" y="487"/>
                      <a:pt x="952" y="487"/>
                      <a:pt x="952" y="487"/>
                    </a:cubicBezTo>
                    <a:cubicBezTo>
                      <a:pt x="954" y="487"/>
                      <a:pt x="958" y="485"/>
                      <a:pt x="957" y="480"/>
                    </a:cubicBezTo>
                    <a:cubicBezTo>
                      <a:pt x="957" y="479"/>
                      <a:pt x="958" y="478"/>
                      <a:pt x="958" y="477"/>
                    </a:cubicBezTo>
                    <a:cubicBezTo>
                      <a:pt x="958" y="476"/>
                      <a:pt x="959" y="475"/>
                      <a:pt x="959" y="474"/>
                    </a:cubicBezTo>
                    <a:cubicBezTo>
                      <a:pt x="959" y="474"/>
                      <a:pt x="959" y="474"/>
                      <a:pt x="959" y="474"/>
                    </a:cubicBezTo>
                    <a:cubicBezTo>
                      <a:pt x="959" y="474"/>
                      <a:pt x="959" y="474"/>
                      <a:pt x="959" y="474"/>
                    </a:cubicBezTo>
                    <a:cubicBezTo>
                      <a:pt x="960" y="475"/>
                      <a:pt x="960" y="476"/>
                      <a:pt x="960" y="476"/>
                    </a:cubicBezTo>
                    <a:cubicBezTo>
                      <a:pt x="960" y="477"/>
                      <a:pt x="960" y="477"/>
                      <a:pt x="960" y="477"/>
                    </a:cubicBezTo>
                    <a:cubicBezTo>
                      <a:pt x="961" y="479"/>
                      <a:pt x="962" y="480"/>
                      <a:pt x="964" y="480"/>
                    </a:cubicBezTo>
                    <a:cubicBezTo>
                      <a:pt x="964" y="480"/>
                      <a:pt x="965" y="480"/>
                      <a:pt x="965" y="480"/>
                    </a:cubicBezTo>
                    <a:cubicBezTo>
                      <a:pt x="971" y="479"/>
                      <a:pt x="974" y="476"/>
                      <a:pt x="974" y="470"/>
                    </a:cubicBezTo>
                    <a:cubicBezTo>
                      <a:pt x="974" y="469"/>
                      <a:pt x="974" y="467"/>
                      <a:pt x="974" y="466"/>
                    </a:cubicBezTo>
                    <a:cubicBezTo>
                      <a:pt x="974" y="466"/>
                      <a:pt x="974" y="465"/>
                      <a:pt x="974" y="465"/>
                    </a:cubicBezTo>
                    <a:cubicBezTo>
                      <a:pt x="974" y="465"/>
                      <a:pt x="975" y="465"/>
                      <a:pt x="975" y="465"/>
                    </a:cubicBezTo>
                    <a:cubicBezTo>
                      <a:pt x="976" y="465"/>
                      <a:pt x="976" y="465"/>
                      <a:pt x="976" y="465"/>
                    </a:cubicBezTo>
                    <a:cubicBezTo>
                      <a:pt x="977" y="465"/>
                      <a:pt x="977" y="465"/>
                      <a:pt x="977" y="465"/>
                    </a:cubicBezTo>
                    <a:cubicBezTo>
                      <a:pt x="978" y="465"/>
                      <a:pt x="978" y="465"/>
                      <a:pt x="978" y="465"/>
                    </a:cubicBezTo>
                    <a:cubicBezTo>
                      <a:pt x="979" y="465"/>
                      <a:pt x="979" y="465"/>
                      <a:pt x="979" y="465"/>
                    </a:cubicBezTo>
                    <a:cubicBezTo>
                      <a:pt x="980" y="465"/>
                      <a:pt x="980" y="465"/>
                      <a:pt x="980" y="465"/>
                    </a:cubicBezTo>
                    <a:cubicBezTo>
                      <a:pt x="981" y="465"/>
                      <a:pt x="981" y="465"/>
                      <a:pt x="981" y="465"/>
                    </a:cubicBezTo>
                    <a:cubicBezTo>
                      <a:pt x="982" y="465"/>
                      <a:pt x="983" y="465"/>
                      <a:pt x="985" y="464"/>
                    </a:cubicBezTo>
                    <a:cubicBezTo>
                      <a:pt x="985" y="468"/>
                      <a:pt x="987" y="472"/>
                      <a:pt x="990" y="475"/>
                    </a:cubicBezTo>
                    <a:cubicBezTo>
                      <a:pt x="990" y="475"/>
                      <a:pt x="990" y="475"/>
                      <a:pt x="991" y="476"/>
                    </a:cubicBezTo>
                    <a:cubicBezTo>
                      <a:pt x="992" y="477"/>
                      <a:pt x="992" y="478"/>
                      <a:pt x="992" y="478"/>
                    </a:cubicBezTo>
                    <a:cubicBezTo>
                      <a:pt x="992" y="480"/>
                      <a:pt x="992" y="482"/>
                      <a:pt x="994" y="483"/>
                    </a:cubicBezTo>
                    <a:cubicBezTo>
                      <a:pt x="995" y="484"/>
                      <a:pt x="996" y="485"/>
                      <a:pt x="998" y="485"/>
                    </a:cubicBezTo>
                    <a:cubicBezTo>
                      <a:pt x="1001" y="485"/>
                      <a:pt x="1003" y="486"/>
                      <a:pt x="1006" y="489"/>
                    </a:cubicBezTo>
                    <a:cubicBezTo>
                      <a:pt x="1008" y="492"/>
                      <a:pt x="1010" y="493"/>
                      <a:pt x="1012" y="493"/>
                    </a:cubicBezTo>
                    <a:cubicBezTo>
                      <a:pt x="1014" y="493"/>
                      <a:pt x="1016" y="492"/>
                      <a:pt x="1017" y="491"/>
                    </a:cubicBezTo>
                    <a:cubicBezTo>
                      <a:pt x="1021" y="488"/>
                      <a:pt x="1021" y="483"/>
                      <a:pt x="1018" y="479"/>
                    </a:cubicBezTo>
                    <a:cubicBezTo>
                      <a:pt x="1017" y="479"/>
                      <a:pt x="1017" y="478"/>
                      <a:pt x="1017" y="477"/>
                    </a:cubicBezTo>
                    <a:cubicBezTo>
                      <a:pt x="1018" y="477"/>
                      <a:pt x="1018" y="477"/>
                      <a:pt x="1018" y="477"/>
                    </a:cubicBezTo>
                    <a:cubicBezTo>
                      <a:pt x="1019" y="477"/>
                      <a:pt x="1019" y="477"/>
                      <a:pt x="1019" y="477"/>
                    </a:cubicBezTo>
                    <a:cubicBezTo>
                      <a:pt x="1022" y="478"/>
                      <a:pt x="1022" y="478"/>
                      <a:pt x="1023" y="480"/>
                    </a:cubicBezTo>
                    <a:cubicBezTo>
                      <a:pt x="1024" y="484"/>
                      <a:pt x="1027" y="484"/>
                      <a:pt x="1028" y="484"/>
                    </a:cubicBezTo>
                    <a:cubicBezTo>
                      <a:pt x="1029" y="484"/>
                      <a:pt x="1031" y="483"/>
                      <a:pt x="1033" y="481"/>
                    </a:cubicBezTo>
                    <a:cubicBezTo>
                      <a:pt x="1034" y="480"/>
                      <a:pt x="1036" y="477"/>
                      <a:pt x="1036" y="474"/>
                    </a:cubicBezTo>
                    <a:cubicBezTo>
                      <a:pt x="1036" y="472"/>
                      <a:pt x="1036" y="470"/>
                      <a:pt x="1037" y="467"/>
                    </a:cubicBezTo>
                    <a:cubicBezTo>
                      <a:pt x="1037" y="466"/>
                      <a:pt x="1037" y="466"/>
                      <a:pt x="1037" y="466"/>
                    </a:cubicBezTo>
                    <a:cubicBezTo>
                      <a:pt x="1037" y="465"/>
                      <a:pt x="1037" y="465"/>
                      <a:pt x="1037" y="465"/>
                    </a:cubicBezTo>
                    <a:cubicBezTo>
                      <a:pt x="1038" y="462"/>
                      <a:pt x="1039" y="457"/>
                      <a:pt x="1036" y="453"/>
                    </a:cubicBezTo>
                    <a:cubicBezTo>
                      <a:pt x="1036" y="453"/>
                      <a:pt x="1036" y="453"/>
                      <a:pt x="1036" y="453"/>
                    </a:cubicBezTo>
                    <a:cubicBezTo>
                      <a:pt x="1036" y="449"/>
                      <a:pt x="1037" y="445"/>
                      <a:pt x="1038" y="441"/>
                    </a:cubicBezTo>
                    <a:cubicBezTo>
                      <a:pt x="1038" y="440"/>
                      <a:pt x="1039" y="439"/>
                      <a:pt x="1039" y="438"/>
                    </a:cubicBezTo>
                    <a:cubicBezTo>
                      <a:pt x="1039" y="438"/>
                      <a:pt x="1039" y="438"/>
                      <a:pt x="1040" y="438"/>
                    </a:cubicBezTo>
                    <a:cubicBezTo>
                      <a:pt x="1041" y="438"/>
                      <a:pt x="1042" y="438"/>
                      <a:pt x="1044" y="438"/>
                    </a:cubicBezTo>
                    <a:cubicBezTo>
                      <a:pt x="1043" y="448"/>
                      <a:pt x="1052" y="450"/>
                      <a:pt x="1057" y="451"/>
                    </a:cubicBezTo>
                    <a:cubicBezTo>
                      <a:pt x="1057" y="451"/>
                      <a:pt x="1057" y="451"/>
                      <a:pt x="1057" y="451"/>
                    </a:cubicBezTo>
                    <a:cubicBezTo>
                      <a:pt x="1057" y="451"/>
                      <a:pt x="1057" y="451"/>
                      <a:pt x="1057" y="451"/>
                    </a:cubicBezTo>
                    <a:cubicBezTo>
                      <a:pt x="1058" y="451"/>
                      <a:pt x="1058" y="451"/>
                      <a:pt x="1059" y="451"/>
                    </a:cubicBezTo>
                    <a:cubicBezTo>
                      <a:pt x="1059" y="452"/>
                      <a:pt x="1059" y="452"/>
                      <a:pt x="1059" y="452"/>
                    </a:cubicBezTo>
                    <a:cubicBezTo>
                      <a:pt x="1060" y="452"/>
                      <a:pt x="1061" y="452"/>
                      <a:pt x="1062" y="452"/>
                    </a:cubicBezTo>
                    <a:cubicBezTo>
                      <a:pt x="1064" y="452"/>
                      <a:pt x="1066" y="451"/>
                      <a:pt x="1067" y="449"/>
                    </a:cubicBezTo>
                    <a:cubicBezTo>
                      <a:pt x="1075" y="449"/>
                      <a:pt x="1077" y="443"/>
                      <a:pt x="1078" y="439"/>
                    </a:cubicBezTo>
                    <a:cubicBezTo>
                      <a:pt x="1078" y="438"/>
                      <a:pt x="1079" y="437"/>
                      <a:pt x="1079" y="436"/>
                    </a:cubicBezTo>
                    <a:cubicBezTo>
                      <a:pt x="1079" y="436"/>
                      <a:pt x="1080" y="435"/>
                      <a:pt x="1080" y="435"/>
                    </a:cubicBezTo>
                    <a:cubicBezTo>
                      <a:pt x="1080" y="435"/>
                      <a:pt x="1080" y="434"/>
                      <a:pt x="1080" y="434"/>
                    </a:cubicBezTo>
                    <a:cubicBezTo>
                      <a:pt x="1082" y="434"/>
                      <a:pt x="1083" y="433"/>
                      <a:pt x="1084" y="432"/>
                    </a:cubicBezTo>
                    <a:cubicBezTo>
                      <a:pt x="1085" y="431"/>
                      <a:pt x="1085" y="430"/>
                      <a:pt x="1085" y="428"/>
                    </a:cubicBezTo>
                    <a:cubicBezTo>
                      <a:pt x="1085" y="427"/>
                      <a:pt x="1085" y="427"/>
                      <a:pt x="1085" y="426"/>
                    </a:cubicBezTo>
                    <a:cubicBezTo>
                      <a:pt x="1084" y="424"/>
                      <a:pt x="1084" y="421"/>
                      <a:pt x="1082" y="419"/>
                    </a:cubicBezTo>
                    <a:cubicBezTo>
                      <a:pt x="1082" y="418"/>
                      <a:pt x="1082" y="418"/>
                      <a:pt x="1082" y="416"/>
                    </a:cubicBezTo>
                    <a:cubicBezTo>
                      <a:pt x="1082" y="415"/>
                      <a:pt x="1082" y="414"/>
                      <a:pt x="1082" y="414"/>
                    </a:cubicBezTo>
                    <a:cubicBezTo>
                      <a:pt x="1083" y="414"/>
                      <a:pt x="1083" y="414"/>
                      <a:pt x="1084" y="414"/>
                    </a:cubicBezTo>
                    <a:cubicBezTo>
                      <a:pt x="1085" y="414"/>
                      <a:pt x="1086" y="414"/>
                      <a:pt x="1087" y="414"/>
                    </a:cubicBezTo>
                    <a:cubicBezTo>
                      <a:pt x="1093" y="414"/>
                      <a:pt x="1094" y="410"/>
                      <a:pt x="1094" y="408"/>
                    </a:cubicBezTo>
                    <a:cubicBezTo>
                      <a:pt x="1094" y="408"/>
                      <a:pt x="1094" y="408"/>
                      <a:pt x="1094" y="408"/>
                    </a:cubicBezTo>
                    <a:cubicBezTo>
                      <a:pt x="1094" y="408"/>
                      <a:pt x="1094" y="407"/>
                      <a:pt x="1095" y="407"/>
                    </a:cubicBezTo>
                    <a:cubicBezTo>
                      <a:pt x="1099" y="407"/>
                      <a:pt x="1100" y="405"/>
                      <a:pt x="1102" y="404"/>
                    </a:cubicBezTo>
                    <a:cubicBezTo>
                      <a:pt x="1102" y="403"/>
                      <a:pt x="1103" y="403"/>
                      <a:pt x="1103" y="403"/>
                    </a:cubicBezTo>
                    <a:cubicBezTo>
                      <a:pt x="1104" y="403"/>
                      <a:pt x="1105" y="403"/>
                      <a:pt x="1106" y="404"/>
                    </a:cubicBezTo>
                    <a:cubicBezTo>
                      <a:pt x="1109" y="407"/>
                      <a:pt x="1111" y="407"/>
                      <a:pt x="1113" y="407"/>
                    </a:cubicBezTo>
                    <a:cubicBezTo>
                      <a:pt x="1115" y="407"/>
                      <a:pt x="1118" y="407"/>
                      <a:pt x="1121" y="403"/>
                    </a:cubicBezTo>
                    <a:cubicBezTo>
                      <a:pt x="1123" y="401"/>
                      <a:pt x="1126" y="400"/>
                      <a:pt x="1129" y="398"/>
                    </a:cubicBezTo>
                    <a:cubicBezTo>
                      <a:pt x="1131" y="398"/>
                      <a:pt x="1131" y="398"/>
                      <a:pt x="1131" y="398"/>
                    </a:cubicBezTo>
                    <a:cubicBezTo>
                      <a:pt x="1131" y="398"/>
                      <a:pt x="1131" y="398"/>
                      <a:pt x="1131" y="398"/>
                    </a:cubicBezTo>
                    <a:cubicBezTo>
                      <a:pt x="1132" y="398"/>
                      <a:pt x="1133" y="399"/>
                      <a:pt x="1134" y="400"/>
                    </a:cubicBezTo>
                    <a:cubicBezTo>
                      <a:pt x="1136" y="403"/>
                      <a:pt x="1139" y="407"/>
                      <a:pt x="1142" y="412"/>
                    </a:cubicBezTo>
                    <a:cubicBezTo>
                      <a:pt x="1142" y="413"/>
                      <a:pt x="1142" y="416"/>
                      <a:pt x="1140" y="417"/>
                    </a:cubicBezTo>
                    <a:cubicBezTo>
                      <a:pt x="1136" y="420"/>
                      <a:pt x="1132" y="423"/>
                      <a:pt x="1129" y="427"/>
                    </a:cubicBezTo>
                    <a:cubicBezTo>
                      <a:pt x="1126" y="430"/>
                      <a:pt x="1126" y="432"/>
                      <a:pt x="1126" y="434"/>
                    </a:cubicBezTo>
                    <a:cubicBezTo>
                      <a:pt x="1127" y="436"/>
                      <a:pt x="1128" y="438"/>
                      <a:pt x="1132" y="439"/>
                    </a:cubicBezTo>
                    <a:cubicBezTo>
                      <a:pt x="1135" y="439"/>
                      <a:pt x="1137" y="440"/>
                      <a:pt x="1139" y="443"/>
                    </a:cubicBezTo>
                    <a:cubicBezTo>
                      <a:pt x="1141" y="447"/>
                      <a:pt x="1146" y="448"/>
                      <a:pt x="1149" y="449"/>
                    </a:cubicBezTo>
                    <a:cubicBezTo>
                      <a:pt x="1151" y="449"/>
                      <a:pt x="1152" y="450"/>
                      <a:pt x="1153" y="450"/>
                    </a:cubicBezTo>
                    <a:cubicBezTo>
                      <a:pt x="1154" y="450"/>
                      <a:pt x="1155" y="450"/>
                      <a:pt x="1155" y="450"/>
                    </a:cubicBezTo>
                    <a:cubicBezTo>
                      <a:pt x="1156" y="450"/>
                      <a:pt x="1159" y="450"/>
                      <a:pt x="1160" y="447"/>
                    </a:cubicBezTo>
                    <a:cubicBezTo>
                      <a:pt x="1161" y="443"/>
                      <a:pt x="1164" y="441"/>
                      <a:pt x="1166" y="440"/>
                    </a:cubicBezTo>
                    <a:cubicBezTo>
                      <a:pt x="1169" y="439"/>
                      <a:pt x="1170" y="436"/>
                      <a:pt x="1170" y="435"/>
                    </a:cubicBezTo>
                    <a:cubicBezTo>
                      <a:pt x="1170" y="435"/>
                      <a:pt x="1170" y="435"/>
                      <a:pt x="1170" y="435"/>
                    </a:cubicBezTo>
                    <a:cubicBezTo>
                      <a:pt x="1171" y="433"/>
                      <a:pt x="1171" y="433"/>
                      <a:pt x="1171" y="432"/>
                    </a:cubicBezTo>
                    <a:cubicBezTo>
                      <a:pt x="1172" y="432"/>
                      <a:pt x="1173" y="431"/>
                      <a:pt x="1173" y="430"/>
                    </a:cubicBezTo>
                    <a:cubicBezTo>
                      <a:pt x="1174" y="428"/>
                      <a:pt x="1173" y="427"/>
                      <a:pt x="1173" y="426"/>
                    </a:cubicBezTo>
                    <a:cubicBezTo>
                      <a:pt x="1171" y="424"/>
                      <a:pt x="1171" y="424"/>
                      <a:pt x="1171" y="424"/>
                    </a:cubicBezTo>
                    <a:cubicBezTo>
                      <a:pt x="1171" y="424"/>
                      <a:pt x="1171" y="424"/>
                      <a:pt x="1171" y="424"/>
                    </a:cubicBezTo>
                    <a:cubicBezTo>
                      <a:pt x="1171" y="424"/>
                      <a:pt x="1171" y="423"/>
                      <a:pt x="1173" y="422"/>
                    </a:cubicBezTo>
                    <a:cubicBezTo>
                      <a:pt x="1174" y="422"/>
                      <a:pt x="1174" y="422"/>
                      <a:pt x="1174" y="422"/>
                    </a:cubicBezTo>
                    <a:cubicBezTo>
                      <a:pt x="1175" y="421"/>
                      <a:pt x="1177" y="420"/>
                      <a:pt x="1178" y="418"/>
                    </a:cubicBezTo>
                    <a:cubicBezTo>
                      <a:pt x="1179" y="418"/>
                      <a:pt x="1180" y="418"/>
                      <a:pt x="1181" y="418"/>
                    </a:cubicBezTo>
                    <a:cubicBezTo>
                      <a:pt x="1184" y="418"/>
                      <a:pt x="1186" y="418"/>
                      <a:pt x="1189" y="418"/>
                    </a:cubicBezTo>
                    <a:cubicBezTo>
                      <a:pt x="1189" y="423"/>
                      <a:pt x="1186" y="428"/>
                      <a:pt x="1181" y="429"/>
                    </a:cubicBezTo>
                    <a:cubicBezTo>
                      <a:pt x="1180" y="430"/>
                      <a:pt x="1176" y="431"/>
                      <a:pt x="1175" y="434"/>
                    </a:cubicBezTo>
                    <a:cubicBezTo>
                      <a:pt x="1174" y="437"/>
                      <a:pt x="1176" y="440"/>
                      <a:pt x="1176" y="441"/>
                    </a:cubicBezTo>
                    <a:cubicBezTo>
                      <a:pt x="1176" y="441"/>
                      <a:pt x="1176" y="441"/>
                      <a:pt x="1176" y="442"/>
                    </a:cubicBezTo>
                    <a:cubicBezTo>
                      <a:pt x="1176" y="442"/>
                      <a:pt x="1176" y="442"/>
                      <a:pt x="1176" y="442"/>
                    </a:cubicBezTo>
                    <a:cubicBezTo>
                      <a:pt x="1176" y="443"/>
                      <a:pt x="1176" y="443"/>
                      <a:pt x="1177" y="443"/>
                    </a:cubicBezTo>
                    <a:cubicBezTo>
                      <a:pt x="1177" y="446"/>
                      <a:pt x="1179" y="448"/>
                      <a:pt x="1181" y="449"/>
                    </a:cubicBezTo>
                    <a:cubicBezTo>
                      <a:pt x="1182" y="449"/>
                      <a:pt x="1183" y="449"/>
                      <a:pt x="1183" y="449"/>
                    </a:cubicBezTo>
                    <a:cubicBezTo>
                      <a:pt x="1186" y="449"/>
                      <a:pt x="1187" y="448"/>
                      <a:pt x="1189" y="446"/>
                    </a:cubicBezTo>
                    <a:cubicBezTo>
                      <a:pt x="1191" y="444"/>
                      <a:pt x="1194" y="442"/>
                      <a:pt x="1197" y="439"/>
                    </a:cubicBezTo>
                    <a:cubicBezTo>
                      <a:pt x="1199" y="438"/>
                      <a:pt x="1201" y="437"/>
                      <a:pt x="1202" y="436"/>
                    </a:cubicBezTo>
                    <a:cubicBezTo>
                      <a:pt x="1205" y="434"/>
                      <a:pt x="1205" y="431"/>
                      <a:pt x="1206" y="430"/>
                    </a:cubicBezTo>
                    <a:cubicBezTo>
                      <a:pt x="1206" y="429"/>
                      <a:pt x="1206" y="428"/>
                      <a:pt x="1206" y="427"/>
                    </a:cubicBezTo>
                    <a:cubicBezTo>
                      <a:pt x="1206" y="424"/>
                      <a:pt x="1206" y="423"/>
                      <a:pt x="1207" y="422"/>
                    </a:cubicBezTo>
                    <a:cubicBezTo>
                      <a:pt x="1209" y="422"/>
                      <a:pt x="1210" y="420"/>
                      <a:pt x="1210" y="417"/>
                    </a:cubicBezTo>
                    <a:cubicBezTo>
                      <a:pt x="1210" y="417"/>
                      <a:pt x="1211" y="416"/>
                      <a:pt x="1211" y="416"/>
                    </a:cubicBezTo>
                    <a:cubicBezTo>
                      <a:pt x="1211" y="416"/>
                      <a:pt x="1211" y="416"/>
                      <a:pt x="1211" y="416"/>
                    </a:cubicBezTo>
                    <a:cubicBezTo>
                      <a:pt x="1213" y="415"/>
                      <a:pt x="1217" y="413"/>
                      <a:pt x="1217" y="408"/>
                    </a:cubicBezTo>
                    <a:cubicBezTo>
                      <a:pt x="1218" y="408"/>
                      <a:pt x="1218" y="408"/>
                      <a:pt x="1219" y="408"/>
                    </a:cubicBezTo>
                    <a:cubicBezTo>
                      <a:pt x="1230" y="407"/>
                      <a:pt x="1239" y="401"/>
                      <a:pt x="1246" y="391"/>
                    </a:cubicBezTo>
                    <a:cubicBezTo>
                      <a:pt x="1246" y="390"/>
                      <a:pt x="1247" y="390"/>
                      <a:pt x="1247" y="390"/>
                    </a:cubicBezTo>
                    <a:cubicBezTo>
                      <a:pt x="1248" y="388"/>
                      <a:pt x="1251" y="384"/>
                      <a:pt x="1248" y="379"/>
                    </a:cubicBezTo>
                    <a:cubicBezTo>
                      <a:pt x="1249" y="379"/>
                      <a:pt x="1250" y="378"/>
                      <a:pt x="1250" y="376"/>
                    </a:cubicBezTo>
                    <a:cubicBezTo>
                      <a:pt x="1250" y="375"/>
                      <a:pt x="1249" y="374"/>
                      <a:pt x="1248" y="372"/>
                    </a:cubicBezTo>
                    <a:cubicBezTo>
                      <a:pt x="1248" y="372"/>
                      <a:pt x="1247" y="372"/>
                      <a:pt x="1247" y="371"/>
                    </a:cubicBezTo>
                    <a:cubicBezTo>
                      <a:pt x="1245" y="370"/>
                      <a:pt x="1243" y="368"/>
                      <a:pt x="1239" y="367"/>
                    </a:cubicBezTo>
                    <a:cubicBezTo>
                      <a:pt x="1229" y="367"/>
                      <a:pt x="1220" y="366"/>
                      <a:pt x="1212" y="365"/>
                    </a:cubicBezTo>
                    <a:cubicBezTo>
                      <a:pt x="1211" y="365"/>
                      <a:pt x="1211" y="365"/>
                      <a:pt x="1211" y="365"/>
                    </a:cubicBezTo>
                    <a:cubicBezTo>
                      <a:pt x="1211" y="364"/>
                      <a:pt x="1211" y="364"/>
                      <a:pt x="1211" y="363"/>
                    </a:cubicBezTo>
                    <a:cubicBezTo>
                      <a:pt x="1214" y="364"/>
                      <a:pt x="1217" y="364"/>
                      <a:pt x="1219" y="364"/>
                    </a:cubicBezTo>
                    <a:cubicBezTo>
                      <a:pt x="1219" y="364"/>
                      <a:pt x="1219" y="364"/>
                      <a:pt x="1219" y="364"/>
                    </a:cubicBezTo>
                    <a:cubicBezTo>
                      <a:pt x="1220" y="364"/>
                      <a:pt x="1221" y="364"/>
                      <a:pt x="1222" y="363"/>
                    </a:cubicBezTo>
                    <a:cubicBezTo>
                      <a:pt x="1222" y="363"/>
                      <a:pt x="1223" y="362"/>
                      <a:pt x="1223" y="361"/>
                    </a:cubicBezTo>
                    <a:cubicBezTo>
                      <a:pt x="1223" y="351"/>
                      <a:pt x="1223" y="351"/>
                      <a:pt x="1223" y="351"/>
                    </a:cubicBezTo>
                    <a:cubicBezTo>
                      <a:pt x="1223" y="350"/>
                      <a:pt x="1223" y="349"/>
                      <a:pt x="1222" y="348"/>
                    </a:cubicBezTo>
                    <a:cubicBezTo>
                      <a:pt x="1217" y="343"/>
                      <a:pt x="1217" y="343"/>
                      <a:pt x="1217" y="343"/>
                    </a:cubicBezTo>
                    <a:cubicBezTo>
                      <a:pt x="1216" y="342"/>
                      <a:pt x="1215" y="342"/>
                      <a:pt x="1215" y="342"/>
                    </a:cubicBezTo>
                    <a:cubicBezTo>
                      <a:pt x="1215" y="340"/>
                      <a:pt x="1215" y="340"/>
                      <a:pt x="1215" y="340"/>
                    </a:cubicBezTo>
                    <a:cubicBezTo>
                      <a:pt x="1215" y="340"/>
                      <a:pt x="1215" y="339"/>
                      <a:pt x="1214" y="338"/>
                    </a:cubicBezTo>
                    <a:cubicBezTo>
                      <a:pt x="1215" y="338"/>
                      <a:pt x="1216" y="337"/>
                      <a:pt x="1216" y="336"/>
                    </a:cubicBezTo>
                    <a:cubicBezTo>
                      <a:pt x="1219" y="323"/>
                      <a:pt x="1219" y="323"/>
                      <a:pt x="1219" y="323"/>
                    </a:cubicBezTo>
                    <a:cubicBezTo>
                      <a:pt x="1219" y="322"/>
                      <a:pt x="1219" y="322"/>
                      <a:pt x="1219" y="322"/>
                    </a:cubicBezTo>
                    <a:cubicBezTo>
                      <a:pt x="1221" y="306"/>
                      <a:pt x="1221" y="306"/>
                      <a:pt x="1221" y="306"/>
                    </a:cubicBezTo>
                    <a:cubicBezTo>
                      <a:pt x="1225" y="303"/>
                      <a:pt x="1225" y="303"/>
                      <a:pt x="1225" y="303"/>
                    </a:cubicBezTo>
                    <a:cubicBezTo>
                      <a:pt x="1226" y="302"/>
                      <a:pt x="1226" y="301"/>
                      <a:pt x="1226" y="300"/>
                    </a:cubicBezTo>
                    <a:cubicBezTo>
                      <a:pt x="1230" y="273"/>
                      <a:pt x="1230" y="273"/>
                      <a:pt x="1230" y="273"/>
                    </a:cubicBezTo>
                    <a:cubicBezTo>
                      <a:pt x="1230" y="271"/>
                      <a:pt x="1229" y="269"/>
                      <a:pt x="1227" y="269"/>
                    </a:cubicBezTo>
                    <a:cubicBezTo>
                      <a:pt x="1213" y="267"/>
                      <a:pt x="1213" y="267"/>
                      <a:pt x="1213" y="267"/>
                    </a:cubicBezTo>
                    <a:cubicBezTo>
                      <a:pt x="1214" y="258"/>
                      <a:pt x="1214" y="258"/>
                      <a:pt x="1214" y="258"/>
                    </a:cubicBezTo>
                    <a:cubicBezTo>
                      <a:pt x="1216" y="257"/>
                      <a:pt x="1216" y="257"/>
                      <a:pt x="1216" y="257"/>
                    </a:cubicBezTo>
                    <a:cubicBezTo>
                      <a:pt x="1218" y="257"/>
                      <a:pt x="1219" y="255"/>
                      <a:pt x="1219" y="253"/>
                    </a:cubicBezTo>
                    <a:cubicBezTo>
                      <a:pt x="1218" y="250"/>
                      <a:pt x="1218" y="250"/>
                      <a:pt x="1218" y="250"/>
                    </a:cubicBezTo>
                    <a:cubicBezTo>
                      <a:pt x="1218" y="249"/>
                      <a:pt x="1217" y="249"/>
                      <a:pt x="1217" y="248"/>
                    </a:cubicBezTo>
                    <a:cubicBezTo>
                      <a:pt x="1213" y="242"/>
                      <a:pt x="1213" y="242"/>
                      <a:pt x="1213" y="242"/>
                    </a:cubicBezTo>
                    <a:cubicBezTo>
                      <a:pt x="1213" y="242"/>
                      <a:pt x="1212" y="241"/>
                      <a:pt x="1211" y="241"/>
                    </a:cubicBezTo>
                    <a:cubicBezTo>
                      <a:pt x="1208" y="239"/>
                      <a:pt x="1208" y="239"/>
                      <a:pt x="1208" y="239"/>
                    </a:cubicBezTo>
                    <a:cubicBezTo>
                      <a:pt x="1208" y="235"/>
                      <a:pt x="1208" y="235"/>
                      <a:pt x="1208" y="235"/>
                    </a:cubicBezTo>
                    <a:cubicBezTo>
                      <a:pt x="1207" y="234"/>
                      <a:pt x="1207" y="233"/>
                      <a:pt x="1206" y="233"/>
                    </a:cubicBezTo>
                    <a:cubicBezTo>
                      <a:pt x="1205" y="232"/>
                      <a:pt x="1204" y="232"/>
                      <a:pt x="1204" y="232"/>
                    </a:cubicBezTo>
                    <a:cubicBezTo>
                      <a:pt x="1203" y="232"/>
                      <a:pt x="1203" y="232"/>
                      <a:pt x="1203" y="232"/>
                    </a:cubicBezTo>
                    <a:cubicBezTo>
                      <a:pt x="1187" y="236"/>
                      <a:pt x="1187" y="236"/>
                      <a:pt x="1187" y="236"/>
                    </a:cubicBezTo>
                    <a:cubicBezTo>
                      <a:pt x="1181" y="229"/>
                      <a:pt x="1181" y="229"/>
                      <a:pt x="1181" y="229"/>
                    </a:cubicBezTo>
                    <a:cubicBezTo>
                      <a:pt x="1181" y="228"/>
                      <a:pt x="1180" y="228"/>
                      <a:pt x="1179" y="228"/>
                    </a:cubicBezTo>
                    <a:cubicBezTo>
                      <a:pt x="1162" y="223"/>
                      <a:pt x="1162" y="223"/>
                      <a:pt x="1162" y="223"/>
                    </a:cubicBezTo>
                    <a:cubicBezTo>
                      <a:pt x="1162" y="223"/>
                      <a:pt x="1162" y="223"/>
                      <a:pt x="1161" y="223"/>
                    </a:cubicBezTo>
                    <a:cubicBezTo>
                      <a:pt x="1161" y="223"/>
                      <a:pt x="1161" y="223"/>
                      <a:pt x="1161" y="223"/>
                    </a:cubicBezTo>
                    <a:cubicBezTo>
                      <a:pt x="1151" y="224"/>
                      <a:pt x="1151" y="224"/>
                      <a:pt x="1151" y="224"/>
                    </a:cubicBezTo>
                    <a:cubicBezTo>
                      <a:pt x="1146" y="223"/>
                      <a:pt x="1146" y="223"/>
                      <a:pt x="1146" y="223"/>
                    </a:cubicBezTo>
                    <a:cubicBezTo>
                      <a:pt x="1146" y="223"/>
                      <a:pt x="1146" y="222"/>
                      <a:pt x="1145" y="222"/>
                    </a:cubicBezTo>
                    <a:cubicBezTo>
                      <a:pt x="1145" y="222"/>
                      <a:pt x="1144" y="223"/>
                      <a:pt x="1144" y="223"/>
                    </a:cubicBezTo>
                    <a:cubicBezTo>
                      <a:pt x="1134" y="226"/>
                      <a:pt x="1134" y="226"/>
                      <a:pt x="1134" y="226"/>
                    </a:cubicBezTo>
                    <a:cubicBezTo>
                      <a:pt x="1129" y="223"/>
                      <a:pt x="1129" y="223"/>
                      <a:pt x="1129" y="223"/>
                    </a:cubicBezTo>
                    <a:cubicBezTo>
                      <a:pt x="1132" y="221"/>
                      <a:pt x="1132" y="221"/>
                      <a:pt x="1132" y="221"/>
                    </a:cubicBezTo>
                    <a:cubicBezTo>
                      <a:pt x="1133" y="220"/>
                      <a:pt x="1133" y="219"/>
                      <a:pt x="1133" y="218"/>
                    </a:cubicBezTo>
                    <a:cubicBezTo>
                      <a:pt x="1132" y="213"/>
                      <a:pt x="1132" y="213"/>
                      <a:pt x="1132" y="213"/>
                    </a:cubicBezTo>
                    <a:cubicBezTo>
                      <a:pt x="1132" y="211"/>
                      <a:pt x="1130" y="210"/>
                      <a:pt x="1129" y="210"/>
                    </a:cubicBezTo>
                    <a:cubicBezTo>
                      <a:pt x="1128" y="210"/>
                      <a:pt x="1128" y="210"/>
                      <a:pt x="1128" y="210"/>
                    </a:cubicBezTo>
                    <a:cubicBezTo>
                      <a:pt x="1128" y="208"/>
                      <a:pt x="1127" y="207"/>
                      <a:pt x="1126" y="207"/>
                    </a:cubicBezTo>
                    <a:cubicBezTo>
                      <a:pt x="1123" y="205"/>
                      <a:pt x="1123" y="205"/>
                      <a:pt x="1123" y="205"/>
                    </a:cubicBezTo>
                    <a:cubicBezTo>
                      <a:pt x="1122" y="205"/>
                      <a:pt x="1122" y="205"/>
                      <a:pt x="1121" y="205"/>
                    </a:cubicBezTo>
                    <a:cubicBezTo>
                      <a:pt x="1124" y="203"/>
                      <a:pt x="1124" y="203"/>
                      <a:pt x="1124" y="203"/>
                    </a:cubicBezTo>
                    <a:cubicBezTo>
                      <a:pt x="1126" y="203"/>
                      <a:pt x="1126" y="203"/>
                      <a:pt x="1126" y="203"/>
                    </a:cubicBezTo>
                    <a:cubicBezTo>
                      <a:pt x="1127" y="203"/>
                      <a:pt x="1128" y="202"/>
                      <a:pt x="1129" y="201"/>
                    </a:cubicBezTo>
                    <a:cubicBezTo>
                      <a:pt x="1134" y="195"/>
                      <a:pt x="1134" y="195"/>
                      <a:pt x="1134" y="195"/>
                    </a:cubicBezTo>
                    <a:cubicBezTo>
                      <a:pt x="1134" y="194"/>
                      <a:pt x="1134" y="192"/>
                      <a:pt x="1134" y="191"/>
                    </a:cubicBezTo>
                    <a:cubicBezTo>
                      <a:pt x="1124" y="176"/>
                      <a:pt x="1124" y="176"/>
                      <a:pt x="1124" y="176"/>
                    </a:cubicBezTo>
                    <a:cubicBezTo>
                      <a:pt x="1124" y="173"/>
                      <a:pt x="1124" y="173"/>
                      <a:pt x="1124" y="173"/>
                    </a:cubicBezTo>
                    <a:cubicBezTo>
                      <a:pt x="1122" y="168"/>
                      <a:pt x="1122" y="168"/>
                      <a:pt x="1122" y="168"/>
                    </a:cubicBezTo>
                    <a:cubicBezTo>
                      <a:pt x="1122" y="167"/>
                      <a:pt x="1121" y="167"/>
                      <a:pt x="1121" y="166"/>
                    </a:cubicBezTo>
                    <a:cubicBezTo>
                      <a:pt x="1119" y="164"/>
                      <a:pt x="1119" y="164"/>
                      <a:pt x="1119" y="164"/>
                    </a:cubicBezTo>
                    <a:cubicBezTo>
                      <a:pt x="1119" y="163"/>
                      <a:pt x="1119" y="163"/>
                      <a:pt x="1119" y="163"/>
                    </a:cubicBezTo>
                    <a:cubicBezTo>
                      <a:pt x="1120" y="162"/>
                      <a:pt x="1120" y="160"/>
                      <a:pt x="1119" y="159"/>
                    </a:cubicBezTo>
                    <a:cubicBezTo>
                      <a:pt x="1115" y="154"/>
                      <a:pt x="1115" y="154"/>
                      <a:pt x="1115" y="154"/>
                    </a:cubicBezTo>
                    <a:cubicBezTo>
                      <a:pt x="1113" y="151"/>
                      <a:pt x="1113" y="151"/>
                      <a:pt x="1113" y="151"/>
                    </a:cubicBezTo>
                    <a:cubicBezTo>
                      <a:pt x="1116" y="147"/>
                      <a:pt x="1116" y="147"/>
                      <a:pt x="1116" y="147"/>
                    </a:cubicBezTo>
                    <a:cubicBezTo>
                      <a:pt x="1118" y="146"/>
                      <a:pt x="1118" y="144"/>
                      <a:pt x="1117" y="142"/>
                    </a:cubicBezTo>
                    <a:cubicBezTo>
                      <a:pt x="1115" y="139"/>
                      <a:pt x="1115" y="139"/>
                      <a:pt x="1115" y="139"/>
                    </a:cubicBezTo>
                    <a:cubicBezTo>
                      <a:pt x="1114" y="138"/>
                      <a:pt x="1113" y="137"/>
                      <a:pt x="1111" y="137"/>
                    </a:cubicBezTo>
                    <a:cubicBezTo>
                      <a:pt x="1111" y="137"/>
                      <a:pt x="1111" y="137"/>
                      <a:pt x="1111" y="137"/>
                    </a:cubicBezTo>
                    <a:cubicBezTo>
                      <a:pt x="1110" y="137"/>
                      <a:pt x="1109" y="137"/>
                      <a:pt x="1108" y="139"/>
                    </a:cubicBezTo>
                    <a:cubicBezTo>
                      <a:pt x="1107" y="140"/>
                      <a:pt x="1107" y="140"/>
                      <a:pt x="1107" y="140"/>
                    </a:cubicBezTo>
                    <a:cubicBezTo>
                      <a:pt x="1107" y="139"/>
                      <a:pt x="1106" y="138"/>
                      <a:pt x="1105" y="138"/>
                    </a:cubicBezTo>
                    <a:cubicBezTo>
                      <a:pt x="1098" y="133"/>
                      <a:pt x="1098" y="133"/>
                      <a:pt x="1098" y="133"/>
                    </a:cubicBezTo>
                    <a:cubicBezTo>
                      <a:pt x="1098" y="133"/>
                      <a:pt x="1098" y="133"/>
                      <a:pt x="1098" y="133"/>
                    </a:cubicBezTo>
                    <a:cubicBezTo>
                      <a:pt x="1089" y="130"/>
                      <a:pt x="1089" y="130"/>
                      <a:pt x="1089" y="130"/>
                    </a:cubicBezTo>
                    <a:cubicBezTo>
                      <a:pt x="1089" y="129"/>
                      <a:pt x="1088" y="129"/>
                      <a:pt x="1088" y="129"/>
                    </a:cubicBezTo>
                    <a:cubicBezTo>
                      <a:pt x="1086" y="129"/>
                      <a:pt x="1085" y="130"/>
                      <a:pt x="1084" y="131"/>
                    </a:cubicBezTo>
                    <a:cubicBezTo>
                      <a:pt x="1082" y="137"/>
                      <a:pt x="1082" y="137"/>
                      <a:pt x="1082" y="137"/>
                    </a:cubicBezTo>
                    <a:cubicBezTo>
                      <a:pt x="1082" y="137"/>
                      <a:pt x="1081" y="137"/>
                      <a:pt x="1081" y="137"/>
                    </a:cubicBezTo>
                    <a:cubicBezTo>
                      <a:pt x="1077" y="136"/>
                      <a:pt x="1077" y="136"/>
                      <a:pt x="1077" y="136"/>
                    </a:cubicBezTo>
                    <a:cubicBezTo>
                      <a:pt x="1077" y="136"/>
                      <a:pt x="1077" y="136"/>
                      <a:pt x="1077" y="136"/>
                    </a:cubicBezTo>
                    <a:cubicBezTo>
                      <a:pt x="1075" y="136"/>
                      <a:pt x="1074" y="137"/>
                      <a:pt x="1073" y="138"/>
                    </a:cubicBezTo>
                    <a:cubicBezTo>
                      <a:pt x="1072" y="140"/>
                      <a:pt x="1072" y="140"/>
                      <a:pt x="1072" y="140"/>
                    </a:cubicBezTo>
                    <a:cubicBezTo>
                      <a:pt x="1070" y="141"/>
                      <a:pt x="1070" y="141"/>
                      <a:pt x="1070" y="141"/>
                    </a:cubicBezTo>
                    <a:cubicBezTo>
                      <a:pt x="1066" y="142"/>
                      <a:pt x="1066" y="142"/>
                      <a:pt x="1066" y="142"/>
                    </a:cubicBezTo>
                    <a:cubicBezTo>
                      <a:pt x="1060" y="142"/>
                      <a:pt x="1060" y="142"/>
                      <a:pt x="1060" y="142"/>
                    </a:cubicBezTo>
                    <a:cubicBezTo>
                      <a:pt x="1052" y="140"/>
                      <a:pt x="1052" y="140"/>
                      <a:pt x="1052" y="140"/>
                    </a:cubicBezTo>
                    <a:cubicBezTo>
                      <a:pt x="1051" y="140"/>
                      <a:pt x="1051" y="140"/>
                      <a:pt x="1051" y="140"/>
                    </a:cubicBezTo>
                    <a:cubicBezTo>
                      <a:pt x="1050" y="140"/>
                      <a:pt x="1049" y="140"/>
                      <a:pt x="1049" y="141"/>
                    </a:cubicBezTo>
                    <a:cubicBezTo>
                      <a:pt x="1043" y="144"/>
                      <a:pt x="1043" y="144"/>
                      <a:pt x="1043" y="144"/>
                    </a:cubicBezTo>
                    <a:cubicBezTo>
                      <a:pt x="1043" y="144"/>
                      <a:pt x="1043" y="144"/>
                      <a:pt x="1043" y="144"/>
                    </a:cubicBezTo>
                    <a:cubicBezTo>
                      <a:pt x="1041" y="146"/>
                      <a:pt x="1041" y="146"/>
                      <a:pt x="1041" y="146"/>
                    </a:cubicBezTo>
                    <a:cubicBezTo>
                      <a:pt x="1037" y="145"/>
                      <a:pt x="1037" y="145"/>
                      <a:pt x="1037" y="145"/>
                    </a:cubicBezTo>
                    <a:cubicBezTo>
                      <a:pt x="1037" y="145"/>
                      <a:pt x="1037" y="145"/>
                      <a:pt x="1036" y="145"/>
                    </a:cubicBezTo>
                    <a:cubicBezTo>
                      <a:pt x="1036" y="145"/>
                      <a:pt x="1035" y="145"/>
                      <a:pt x="1034" y="145"/>
                    </a:cubicBezTo>
                    <a:cubicBezTo>
                      <a:pt x="1031" y="147"/>
                      <a:pt x="1031" y="147"/>
                      <a:pt x="1031" y="147"/>
                    </a:cubicBezTo>
                    <a:cubicBezTo>
                      <a:pt x="1029" y="148"/>
                      <a:pt x="1028" y="150"/>
                      <a:pt x="1029" y="152"/>
                    </a:cubicBezTo>
                    <a:cubicBezTo>
                      <a:pt x="1030" y="155"/>
                      <a:pt x="1030" y="155"/>
                      <a:pt x="1030" y="155"/>
                    </a:cubicBezTo>
                    <a:cubicBezTo>
                      <a:pt x="1031" y="156"/>
                      <a:pt x="1032" y="157"/>
                      <a:pt x="1034" y="157"/>
                    </a:cubicBezTo>
                    <a:cubicBezTo>
                      <a:pt x="1034" y="157"/>
                      <a:pt x="1034" y="157"/>
                      <a:pt x="1034" y="157"/>
                    </a:cubicBezTo>
                    <a:cubicBezTo>
                      <a:pt x="1036" y="157"/>
                      <a:pt x="1036" y="157"/>
                      <a:pt x="1036" y="157"/>
                    </a:cubicBezTo>
                    <a:cubicBezTo>
                      <a:pt x="1036" y="157"/>
                      <a:pt x="1037" y="158"/>
                      <a:pt x="1037" y="158"/>
                    </a:cubicBezTo>
                    <a:cubicBezTo>
                      <a:pt x="1038" y="158"/>
                      <a:pt x="1038" y="158"/>
                      <a:pt x="1038" y="158"/>
                    </a:cubicBezTo>
                    <a:cubicBezTo>
                      <a:pt x="1038" y="158"/>
                      <a:pt x="1038" y="158"/>
                      <a:pt x="1038" y="158"/>
                    </a:cubicBezTo>
                    <a:cubicBezTo>
                      <a:pt x="1036" y="162"/>
                      <a:pt x="1036" y="162"/>
                      <a:pt x="1036" y="162"/>
                    </a:cubicBezTo>
                    <a:cubicBezTo>
                      <a:pt x="1035" y="162"/>
                      <a:pt x="1035" y="162"/>
                      <a:pt x="1035" y="162"/>
                    </a:cubicBezTo>
                    <a:cubicBezTo>
                      <a:pt x="1034" y="162"/>
                      <a:pt x="1034" y="162"/>
                      <a:pt x="1034" y="162"/>
                    </a:cubicBezTo>
                    <a:cubicBezTo>
                      <a:pt x="1034" y="161"/>
                      <a:pt x="1034" y="161"/>
                      <a:pt x="1034" y="161"/>
                    </a:cubicBezTo>
                    <a:cubicBezTo>
                      <a:pt x="1034" y="159"/>
                      <a:pt x="1033" y="158"/>
                      <a:pt x="1031" y="157"/>
                    </a:cubicBezTo>
                    <a:cubicBezTo>
                      <a:pt x="1024" y="154"/>
                      <a:pt x="1024" y="154"/>
                      <a:pt x="1024" y="154"/>
                    </a:cubicBezTo>
                    <a:cubicBezTo>
                      <a:pt x="1023" y="154"/>
                      <a:pt x="1023" y="154"/>
                      <a:pt x="1022" y="154"/>
                    </a:cubicBezTo>
                    <a:cubicBezTo>
                      <a:pt x="1022" y="154"/>
                      <a:pt x="1021" y="154"/>
                      <a:pt x="1021" y="154"/>
                    </a:cubicBezTo>
                    <a:cubicBezTo>
                      <a:pt x="1019" y="155"/>
                      <a:pt x="1019" y="155"/>
                      <a:pt x="1019" y="155"/>
                    </a:cubicBezTo>
                    <a:cubicBezTo>
                      <a:pt x="1018" y="155"/>
                      <a:pt x="1018" y="155"/>
                      <a:pt x="1018" y="155"/>
                    </a:cubicBezTo>
                    <a:cubicBezTo>
                      <a:pt x="1017" y="154"/>
                      <a:pt x="1017" y="154"/>
                      <a:pt x="1017" y="154"/>
                    </a:cubicBezTo>
                    <a:cubicBezTo>
                      <a:pt x="1017" y="152"/>
                      <a:pt x="1017" y="152"/>
                      <a:pt x="1017" y="152"/>
                    </a:cubicBezTo>
                    <a:cubicBezTo>
                      <a:pt x="1017" y="151"/>
                      <a:pt x="1017" y="149"/>
                      <a:pt x="1016" y="149"/>
                    </a:cubicBezTo>
                    <a:cubicBezTo>
                      <a:pt x="1015" y="148"/>
                      <a:pt x="1014" y="148"/>
                      <a:pt x="1013" y="148"/>
                    </a:cubicBezTo>
                    <a:cubicBezTo>
                      <a:pt x="1013" y="148"/>
                      <a:pt x="1013" y="148"/>
                      <a:pt x="1013" y="148"/>
                    </a:cubicBezTo>
                    <a:cubicBezTo>
                      <a:pt x="1003" y="149"/>
                      <a:pt x="1003" y="149"/>
                      <a:pt x="1003" y="149"/>
                    </a:cubicBezTo>
                    <a:cubicBezTo>
                      <a:pt x="1002" y="149"/>
                      <a:pt x="1002" y="149"/>
                      <a:pt x="1002" y="149"/>
                    </a:cubicBezTo>
                    <a:cubicBezTo>
                      <a:pt x="1001" y="150"/>
                      <a:pt x="1001" y="150"/>
                      <a:pt x="1001" y="150"/>
                    </a:cubicBezTo>
                    <a:cubicBezTo>
                      <a:pt x="996" y="147"/>
                      <a:pt x="996" y="147"/>
                      <a:pt x="996" y="147"/>
                    </a:cubicBezTo>
                    <a:cubicBezTo>
                      <a:pt x="995" y="146"/>
                      <a:pt x="995" y="146"/>
                      <a:pt x="995" y="146"/>
                    </a:cubicBezTo>
                    <a:cubicBezTo>
                      <a:pt x="995" y="143"/>
                      <a:pt x="995" y="143"/>
                      <a:pt x="995" y="143"/>
                    </a:cubicBezTo>
                    <a:cubicBezTo>
                      <a:pt x="995" y="142"/>
                      <a:pt x="995" y="141"/>
                      <a:pt x="995" y="141"/>
                    </a:cubicBezTo>
                    <a:cubicBezTo>
                      <a:pt x="992" y="136"/>
                      <a:pt x="992" y="136"/>
                      <a:pt x="992" y="136"/>
                    </a:cubicBezTo>
                    <a:cubicBezTo>
                      <a:pt x="991" y="129"/>
                      <a:pt x="991" y="129"/>
                      <a:pt x="991" y="129"/>
                    </a:cubicBezTo>
                    <a:cubicBezTo>
                      <a:pt x="991" y="128"/>
                      <a:pt x="990" y="126"/>
                      <a:pt x="989" y="126"/>
                    </a:cubicBezTo>
                    <a:cubicBezTo>
                      <a:pt x="989" y="126"/>
                      <a:pt x="989" y="126"/>
                      <a:pt x="989" y="126"/>
                    </a:cubicBezTo>
                    <a:cubicBezTo>
                      <a:pt x="989" y="124"/>
                      <a:pt x="989" y="124"/>
                      <a:pt x="989" y="124"/>
                    </a:cubicBezTo>
                    <a:cubicBezTo>
                      <a:pt x="989" y="122"/>
                      <a:pt x="988" y="121"/>
                      <a:pt x="986" y="120"/>
                    </a:cubicBezTo>
                    <a:cubicBezTo>
                      <a:pt x="986" y="120"/>
                      <a:pt x="986" y="120"/>
                      <a:pt x="986" y="120"/>
                    </a:cubicBezTo>
                    <a:cubicBezTo>
                      <a:pt x="986" y="120"/>
                      <a:pt x="986" y="120"/>
                      <a:pt x="986" y="120"/>
                    </a:cubicBezTo>
                    <a:cubicBezTo>
                      <a:pt x="988" y="119"/>
                      <a:pt x="989" y="117"/>
                      <a:pt x="989" y="115"/>
                    </a:cubicBezTo>
                    <a:cubicBezTo>
                      <a:pt x="988" y="110"/>
                      <a:pt x="988" y="110"/>
                      <a:pt x="988" y="110"/>
                    </a:cubicBezTo>
                    <a:cubicBezTo>
                      <a:pt x="988" y="109"/>
                      <a:pt x="987" y="108"/>
                      <a:pt x="986" y="108"/>
                    </a:cubicBezTo>
                    <a:cubicBezTo>
                      <a:pt x="982" y="105"/>
                      <a:pt x="982" y="105"/>
                      <a:pt x="982" y="105"/>
                    </a:cubicBezTo>
                    <a:cubicBezTo>
                      <a:pt x="982" y="105"/>
                      <a:pt x="981" y="104"/>
                      <a:pt x="980" y="104"/>
                    </a:cubicBezTo>
                    <a:cubicBezTo>
                      <a:pt x="980" y="104"/>
                      <a:pt x="980" y="104"/>
                      <a:pt x="980" y="104"/>
                    </a:cubicBezTo>
                    <a:cubicBezTo>
                      <a:pt x="979" y="105"/>
                      <a:pt x="979" y="105"/>
                      <a:pt x="979" y="105"/>
                    </a:cubicBezTo>
                    <a:cubicBezTo>
                      <a:pt x="983" y="99"/>
                      <a:pt x="983" y="99"/>
                      <a:pt x="983" y="99"/>
                    </a:cubicBezTo>
                    <a:cubicBezTo>
                      <a:pt x="985" y="96"/>
                      <a:pt x="985" y="96"/>
                      <a:pt x="985" y="96"/>
                    </a:cubicBezTo>
                    <a:cubicBezTo>
                      <a:pt x="986" y="95"/>
                      <a:pt x="986" y="93"/>
                      <a:pt x="985" y="92"/>
                    </a:cubicBezTo>
                    <a:cubicBezTo>
                      <a:pt x="985" y="91"/>
                      <a:pt x="985" y="91"/>
                      <a:pt x="985" y="91"/>
                    </a:cubicBezTo>
                    <a:cubicBezTo>
                      <a:pt x="984" y="90"/>
                      <a:pt x="983" y="90"/>
                      <a:pt x="982" y="89"/>
                    </a:cubicBezTo>
                    <a:cubicBezTo>
                      <a:pt x="982" y="89"/>
                      <a:pt x="982" y="89"/>
                      <a:pt x="981" y="89"/>
                    </a:cubicBezTo>
                    <a:cubicBezTo>
                      <a:pt x="981" y="89"/>
                      <a:pt x="980" y="89"/>
                      <a:pt x="979" y="90"/>
                    </a:cubicBezTo>
                    <a:cubicBezTo>
                      <a:pt x="977" y="91"/>
                      <a:pt x="977" y="91"/>
                      <a:pt x="977" y="91"/>
                    </a:cubicBezTo>
                    <a:cubicBezTo>
                      <a:pt x="973" y="91"/>
                      <a:pt x="973" y="91"/>
                      <a:pt x="973" y="91"/>
                    </a:cubicBezTo>
                    <a:cubicBezTo>
                      <a:pt x="972" y="91"/>
                      <a:pt x="971" y="92"/>
                      <a:pt x="971" y="92"/>
                    </a:cubicBezTo>
                    <a:cubicBezTo>
                      <a:pt x="971" y="89"/>
                      <a:pt x="971" y="89"/>
                      <a:pt x="971" y="89"/>
                    </a:cubicBezTo>
                    <a:cubicBezTo>
                      <a:pt x="971" y="88"/>
                      <a:pt x="970" y="87"/>
                      <a:pt x="969" y="86"/>
                    </a:cubicBezTo>
                    <a:cubicBezTo>
                      <a:pt x="969" y="85"/>
                      <a:pt x="968" y="85"/>
                      <a:pt x="967" y="85"/>
                    </a:cubicBezTo>
                    <a:cubicBezTo>
                      <a:pt x="967" y="85"/>
                      <a:pt x="967" y="85"/>
                      <a:pt x="966" y="85"/>
                    </a:cubicBezTo>
                    <a:cubicBezTo>
                      <a:pt x="966" y="85"/>
                      <a:pt x="966" y="85"/>
                      <a:pt x="966" y="85"/>
                    </a:cubicBezTo>
                    <a:cubicBezTo>
                      <a:pt x="966" y="84"/>
                      <a:pt x="966" y="84"/>
                      <a:pt x="966" y="84"/>
                    </a:cubicBezTo>
                    <a:cubicBezTo>
                      <a:pt x="966" y="83"/>
                      <a:pt x="966" y="83"/>
                      <a:pt x="966" y="83"/>
                    </a:cubicBezTo>
                    <a:cubicBezTo>
                      <a:pt x="974" y="81"/>
                      <a:pt x="974" y="81"/>
                      <a:pt x="974" y="81"/>
                    </a:cubicBezTo>
                    <a:cubicBezTo>
                      <a:pt x="975" y="80"/>
                      <a:pt x="976" y="80"/>
                      <a:pt x="976" y="79"/>
                    </a:cubicBezTo>
                    <a:cubicBezTo>
                      <a:pt x="979" y="74"/>
                      <a:pt x="979" y="74"/>
                      <a:pt x="979" y="74"/>
                    </a:cubicBezTo>
                    <a:cubicBezTo>
                      <a:pt x="979" y="73"/>
                      <a:pt x="979" y="72"/>
                      <a:pt x="979" y="71"/>
                    </a:cubicBezTo>
                    <a:cubicBezTo>
                      <a:pt x="979" y="68"/>
                      <a:pt x="979" y="68"/>
                      <a:pt x="979" y="68"/>
                    </a:cubicBezTo>
                    <a:cubicBezTo>
                      <a:pt x="980" y="66"/>
                      <a:pt x="980" y="66"/>
                      <a:pt x="980" y="66"/>
                    </a:cubicBezTo>
                    <a:cubicBezTo>
                      <a:pt x="981" y="65"/>
                      <a:pt x="981" y="63"/>
                      <a:pt x="980" y="62"/>
                    </a:cubicBezTo>
                    <a:cubicBezTo>
                      <a:pt x="978" y="58"/>
                      <a:pt x="978" y="58"/>
                      <a:pt x="978" y="58"/>
                    </a:cubicBezTo>
                    <a:cubicBezTo>
                      <a:pt x="978" y="50"/>
                      <a:pt x="978" y="50"/>
                      <a:pt x="978" y="50"/>
                    </a:cubicBezTo>
                    <a:cubicBezTo>
                      <a:pt x="980" y="47"/>
                      <a:pt x="980" y="47"/>
                      <a:pt x="980" y="47"/>
                    </a:cubicBezTo>
                    <a:cubicBezTo>
                      <a:pt x="980" y="47"/>
                      <a:pt x="980" y="46"/>
                      <a:pt x="980" y="46"/>
                    </a:cubicBezTo>
                    <a:cubicBezTo>
                      <a:pt x="981" y="39"/>
                      <a:pt x="981" y="39"/>
                      <a:pt x="981" y="39"/>
                    </a:cubicBezTo>
                    <a:cubicBezTo>
                      <a:pt x="981" y="38"/>
                      <a:pt x="981" y="38"/>
                      <a:pt x="981" y="37"/>
                    </a:cubicBezTo>
                    <a:cubicBezTo>
                      <a:pt x="981" y="37"/>
                      <a:pt x="981" y="38"/>
                      <a:pt x="981" y="38"/>
                    </a:cubicBezTo>
                    <a:cubicBezTo>
                      <a:pt x="983" y="38"/>
                      <a:pt x="984" y="37"/>
                      <a:pt x="985" y="36"/>
                    </a:cubicBezTo>
                    <a:cubicBezTo>
                      <a:pt x="986" y="33"/>
                      <a:pt x="986" y="33"/>
                      <a:pt x="986" y="33"/>
                    </a:cubicBezTo>
                    <a:cubicBezTo>
                      <a:pt x="987" y="32"/>
                      <a:pt x="987" y="31"/>
                      <a:pt x="987" y="30"/>
                    </a:cubicBezTo>
                    <a:cubicBezTo>
                      <a:pt x="986" y="28"/>
                      <a:pt x="986" y="28"/>
                      <a:pt x="986" y="28"/>
                    </a:cubicBezTo>
                    <a:cubicBezTo>
                      <a:pt x="986" y="22"/>
                      <a:pt x="986" y="22"/>
                      <a:pt x="986" y="22"/>
                    </a:cubicBezTo>
                    <a:cubicBezTo>
                      <a:pt x="986" y="21"/>
                      <a:pt x="986" y="20"/>
                      <a:pt x="985" y="19"/>
                    </a:cubicBezTo>
                    <a:cubicBezTo>
                      <a:pt x="978" y="14"/>
                      <a:pt x="978" y="14"/>
                      <a:pt x="978" y="14"/>
                    </a:cubicBezTo>
                    <a:cubicBezTo>
                      <a:pt x="978" y="7"/>
                      <a:pt x="978" y="7"/>
                      <a:pt x="978" y="7"/>
                    </a:cubicBezTo>
                    <a:cubicBezTo>
                      <a:pt x="978" y="6"/>
                      <a:pt x="978" y="5"/>
                      <a:pt x="978" y="4"/>
                    </a:cubicBezTo>
                    <a:cubicBezTo>
                      <a:pt x="976" y="2"/>
                      <a:pt x="976" y="2"/>
                      <a:pt x="976" y="2"/>
                    </a:cubicBezTo>
                    <a:cubicBezTo>
                      <a:pt x="976" y="1"/>
                      <a:pt x="974" y="0"/>
                      <a:pt x="973" y="0"/>
                    </a:cubicBezTo>
                    <a:close/>
                    <a:moveTo>
                      <a:pt x="160" y="426"/>
                    </a:moveTo>
                    <a:cubicBezTo>
                      <a:pt x="160" y="426"/>
                      <a:pt x="160" y="426"/>
                      <a:pt x="160" y="426"/>
                    </a:cubicBezTo>
                    <a:cubicBezTo>
                      <a:pt x="161" y="426"/>
                      <a:pt x="161" y="426"/>
                      <a:pt x="161" y="426"/>
                    </a:cubicBezTo>
                    <a:cubicBezTo>
                      <a:pt x="162" y="426"/>
                      <a:pt x="162" y="426"/>
                      <a:pt x="163" y="426"/>
                    </a:cubicBezTo>
                    <a:cubicBezTo>
                      <a:pt x="163" y="427"/>
                      <a:pt x="163" y="427"/>
                      <a:pt x="163" y="428"/>
                    </a:cubicBezTo>
                    <a:cubicBezTo>
                      <a:pt x="163" y="427"/>
                      <a:pt x="162" y="427"/>
                      <a:pt x="161" y="427"/>
                    </a:cubicBezTo>
                    <a:cubicBezTo>
                      <a:pt x="161" y="427"/>
                      <a:pt x="160" y="426"/>
                      <a:pt x="160" y="426"/>
                    </a:cubicBezTo>
                    <a:close/>
                  </a:path>
                </a:pathLst>
              </a:custGeom>
              <a:solidFill>
                <a:srgbClr val="7AC9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4" name="Freeform 1847">
                <a:extLst>
                  <a:ext uri="{FF2B5EF4-FFF2-40B4-BE49-F238E27FC236}">
                    <a16:creationId xmlns:a16="http://schemas.microsoft.com/office/drawing/2014/main" id="{417F7564-C672-4710-B737-C78C46FC28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4" y="1531"/>
                <a:ext cx="510" cy="384"/>
              </a:xfrm>
              <a:custGeom>
                <a:avLst/>
                <a:gdLst>
                  <a:gd name="T0" fmla="*/ 22 w 212"/>
                  <a:gd name="T1" fmla="*/ 157 h 160"/>
                  <a:gd name="T2" fmla="*/ 24 w 212"/>
                  <a:gd name="T3" fmla="*/ 147 h 160"/>
                  <a:gd name="T4" fmla="*/ 11 w 212"/>
                  <a:gd name="T5" fmla="*/ 149 h 160"/>
                  <a:gd name="T6" fmla="*/ 9 w 212"/>
                  <a:gd name="T7" fmla="*/ 143 h 160"/>
                  <a:gd name="T8" fmla="*/ 17 w 212"/>
                  <a:gd name="T9" fmla="*/ 132 h 160"/>
                  <a:gd name="T10" fmla="*/ 9 w 212"/>
                  <a:gd name="T11" fmla="*/ 137 h 160"/>
                  <a:gd name="T12" fmla="*/ 5 w 212"/>
                  <a:gd name="T13" fmla="*/ 135 h 160"/>
                  <a:gd name="T14" fmla="*/ 0 w 212"/>
                  <a:gd name="T15" fmla="*/ 127 h 160"/>
                  <a:gd name="T16" fmla="*/ 1 w 212"/>
                  <a:gd name="T17" fmla="*/ 102 h 160"/>
                  <a:gd name="T18" fmla="*/ 11 w 212"/>
                  <a:gd name="T19" fmla="*/ 92 h 160"/>
                  <a:gd name="T20" fmla="*/ 17 w 212"/>
                  <a:gd name="T21" fmla="*/ 85 h 160"/>
                  <a:gd name="T22" fmla="*/ 24 w 212"/>
                  <a:gd name="T23" fmla="*/ 68 h 160"/>
                  <a:gd name="T24" fmla="*/ 29 w 212"/>
                  <a:gd name="T25" fmla="*/ 60 h 160"/>
                  <a:gd name="T26" fmla="*/ 47 w 212"/>
                  <a:gd name="T27" fmla="*/ 48 h 160"/>
                  <a:gd name="T28" fmla="*/ 66 w 212"/>
                  <a:gd name="T29" fmla="*/ 42 h 160"/>
                  <a:gd name="T30" fmla="*/ 83 w 212"/>
                  <a:gd name="T31" fmla="*/ 36 h 160"/>
                  <a:gd name="T32" fmla="*/ 110 w 212"/>
                  <a:gd name="T33" fmla="*/ 21 h 160"/>
                  <a:gd name="T34" fmla="*/ 113 w 212"/>
                  <a:gd name="T35" fmla="*/ 23 h 160"/>
                  <a:gd name="T36" fmla="*/ 123 w 212"/>
                  <a:gd name="T37" fmla="*/ 16 h 160"/>
                  <a:gd name="T38" fmla="*/ 127 w 212"/>
                  <a:gd name="T39" fmla="*/ 11 h 160"/>
                  <a:gd name="T40" fmla="*/ 146 w 212"/>
                  <a:gd name="T41" fmla="*/ 0 h 160"/>
                  <a:gd name="T42" fmla="*/ 154 w 212"/>
                  <a:gd name="T43" fmla="*/ 3 h 160"/>
                  <a:gd name="T44" fmla="*/ 154 w 212"/>
                  <a:gd name="T45" fmla="*/ 10 h 160"/>
                  <a:gd name="T46" fmla="*/ 158 w 212"/>
                  <a:gd name="T47" fmla="*/ 16 h 160"/>
                  <a:gd name="T48" fmla="*/ 162 w 212"/>
                  <a:gd name="T49" fmla="*/ 26 h 160"/>
                  <a:gd name="T50" fmla="*/ 174 w 212"/>
                  <a:gd name="T51" fmla="*/ 48 h 160"/>
                  <a:gd name="T52" fmla="*/ 184 w 212"/>
                  <a:gd name="T53" fmla="*/ 54 h 160"/>
                  <a:gd name="T54" fmla="*/ 196 w 212"/>
                  <a:gd name="T55" fmla="*/ 62 h 160"/>
                  <a:gd name="T56" fmla="*/ 203 w 212"/>
                  <a:gd name="T57" fmla="*/ 65 h 160"/>
                  <a:gd name="T58" fmla="*/ 212 w 212"/>
                  <a:gd name="T59" fmla="*/ 74 h 160"/>
                  <a:gd name="T60" fmla="*/ 204 w 212"/>
                  <a:gd name="T61" fmla="*/ 79 h 160"/>
                  <a:gd name="T62" fmla="*/ 198 w 212"/>
                  <a:gd name="T63" fmla="*/ 86 h 160"/>
                  <a:gd name="T64" fmla="*/ 199 w 212"/>
                  <a:gd name="T65" fmla="*/ 94 h 160"/>
                  <a:gd name="T66" fmla="*/ 191 w 212"/>
                  <a:gd name="T67" fmla="*/ 104 h 160"/>
                  <a:gd name="T68" fmla="*/ 170 w 212"/>
                  <a:gd name="T69" fmla="*/ 118 h 160"/>
                  <a:gd name="T70" fmla="*/ 167 w 212"/>
                  <a:gd name="T71" fmla="*/ 117 h 160"/>
                  <a:gd name="T72" fmla="*/ 153 w 212"/>
                  <a:gd name="T73" fmla="*/ 102 h 160"/>
                  <a:gd name="T74" fmla="*/ 146 w 212"/>
                  <a:gd name="T75" fmla="*/ 105 h 160"/>
                  <a:gd name="T76" fmla="*/ 135 w 212"/>
                  <a:gd name="T77" fmla="*/ 110 h 160"/>
                  <a:gd name="T78" fmla="*/ 132 w 212"/>
                  <a:gd name="T79" fmla="*/ 110 h 160"/>
                  <a:gd name="T80" fmla="*/ 125 w 212"/>
                  <a:gd name="T81" fmla="*/ 107 h 160"/>
                  <a:gd name="T82" fmla="*/ 123 w 212"/>
                  <a:gd name="T83" fmla="*/ 107 h 160"/>
                  <a:gd name="T84" fmla="*/ 112 w 212"/>
                  <a:gd name="T85" fmla="*/ 111 h 160"/>
                  <a:gd name="T86" fmla="*/ 104 w 212"/>
                  <a:gd name="T87" fmla="*/ 104 h 160"/>
                  <a:gd name="T88" fmla="*/ 93 w 212"/>
                  <a:gd name="T89" fmla="*/ 117 h 160"/>
                  <a:gd name="T90" fmla="*/ 85 w 212"/>
                  <a:gd name="T91" fmla="*/ 122 h 160"/>
                  <a:gd name="T92" fmla="*/ 81 w 212"/>
                  <a:gd name="T93" fmla="*/ 124 h 160"/>
                  <a:gd name="T94" fmla="*/ 77 w 212"/>
                  <a:gd name="T95" fmla="*/ 128 h 160"/>
                  <a:gd name="T96" fmla="*/ 68 w 212"/>
                  <a:gd name="T97" fmla="*/ 134 h 160"/>
                  <a:gd name="T98" fmla="*/ 62 w 212"/>
                  <a:gd name="T99" fmla="*/ 132 h 160"/>
                  <a:gd name="T100" fmla="*/ 55 w 212"/>
                  <a:gd name="T101" fmla="*/ 136 h 160"/>
                  <a:gd name="T102" fmla="*/ 48 w 212"/>
                  <a:gd name="T103" fmla="*/ 142 h 160"/>
                  <a:gd name="T104" fmla="*/ 45 w 212"/>
                  <a:gd name="T105" fmla="*/ 150 h 160"/>
                  <a:gd name="T106" fmla="*/ 42 w 212"/>
                  <a:gd name="T107" fmla="*/ 151 h 160"/>
                  <a:gd name="T108" fmla="*/ 38 w 212"/>
                  <a:gd name="T109" fmla="*/ 152 h 160"/>
                  <a:gd name="T110" fmla="*/ 32 w 212"/>
                  <a:gd name="T111" fmla="*/ 152 h 160"/>
                  <a:gd name="T112" fmla="*/ 31 w 212"/>
                  <a:gd name="T113" fmla="*/ 154 h 160"/>
                  <a:gd name="T114" fmla="*/ 28 w 212"/>
                  <a:gd name="T115" fmla="*/ 159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12" h="160">
                    <a:moveTo>
                      <a:pt x="26" y="160"/>
                    </a:moveTo>
                    <a:cubicBezTo>
                      <a:pt x="25" y="160"/>
                      <a:pt x="25" y="160"/>
                      <a:pt x="25" y="159"/>
                    </a:cubicBezTo>
                    <a:cubicBezTo>
                      <a:pt x="22" y="157"/>
                      <a:pt x="22" y="157"/>
                      <a:pt x="22" y="157"/>
                    </a:cubicBezTo>
                    <a:cubicBezTo>
                      <a:pt x="22" y="157"/>
                      <a:pt x="22" y="156"/>
                      <a:pt x="22" y="155"/>
                    </a:cubicBezTo>
                    <a:cubicBezTo>
                      <a:pt x="22" y="152"/>
                      <a:pt x="22" y="152"/>
                      <a:pt x="22" y="152"/>
                    </a:cubicBezTo>
                    <a:cubicBezTo>
                      <a:pt x="22" y="152"/>
                      <a:pt x="24" y="147"/>
                      <a:pt x="24" y="147"/>
                    </a:cubicBezTo>
                    <a:cubicBezTo>
                      <a:pt x="18" y="149"/>
                      <a:pt x="18" y="149"/>
                      <a:pt x="18" y="149"/>
                    </a:cubicBezTo>
                    <a:cubicBezTo>
                      <a:pt x="18" y="149"/>
                      <a:pt x="18" y="149"/>
                      <a:pt x="18" y="149"/>
                    </a:cubicBezTo>
                    <a:cubicBezTo>
                      <a:pt x="17" y="149"/>
                      <a:pt x="11" y="149"/>
                      <a:pt x="11" y="149"/>
                    </a:cubicBezTo>
                    <a:cubicBezTo>
                      <a:pt x="10" y="149"/>
                      <a:pt x="10" y="148"/>
                      <a:pt x="9" y="148"/>
                    </a:cubicBezTo>
                    <a:cubicBezTo>
                      <a:pt x="9" y="147"/>
                      <a:pt x="9" y="147"/>
                      <a:pt x="9" y="146"/>
                    </a:cubicBezTo>
                    <a:cubicBezTo>
                      <a:pt x="9" y="143"/>
                      <a:pt x="9" y="143"/>
                      <a:pt x="9" y="143"/>
                    </a:cubicBezTo>
                    <a:cubicBezTo>
                      <a:pt x="10" y="141"/>
                      <a:pt x="10" y="141"/>
                      <a:pt x="10" y="141"/>
                    </a:cubicBezTo>
                    <a:cubicBezTo>
                      <a:pt x="10" y="140"/>
                      <a:pt x="10" y="140"/>
                      <a:pt x="10" y="140"/>
                    </a:cubicBezTo>
                    <a:cubicBezTo>
                      <a:pt x="17" y="132"/>
                      <a:pt x="17" y="132"/>
                      <a:pt x="17" y="132"/>
                    </a:cubicBezTo>
                    <a:cubicBezTo>
                      <a:pt x="13" y="135"/>
                      <a:pt x="13" y="135"/>
                      <a:pt x="13" y="135"/>
                    </a:cubicBezTo>
                    <a:cubicBezTo>
                      <a:pt x="13" y="136"/>
                      <a:pt x="13" y="136"/>
                      <a:pt x="12" y="136"/>
                    </a:cubicBezTo>
                    <a:cubicBezTo>
                      <a:pt x="9" y="137"/>
                      <a:pt x="9" y="137"/>
                      <a:pt x="9" y="137"/>
                    </a:cubicBezTo>
                    <a:cubicBezTo>
                      <a:pt x="8" y="137"/>
                      <a:pt x="8" y="137"/>
                      <a:pt x="8" y="137"/>
                    </a:cubicBezTo>
                    <a:cubicBezTo>
                      <a:pt x="8" y="137"/>
                      <a:pt x="8" y="137"/>
                      <a:pt x="7" y="137"/>
                    </a:cubicBezTo>
                    <a:cubicBezTo>
                      <a:pt x="5" y="135"/>
                      <a:pt x="5" y="135"/>
                      <a:pt x="5" y="135"/>
                    </a:cubicBezTo>
                    <a:cubicBezTo>
                      <a:pt x="5" y="135"/>
                      <a:pt x="4" y="135"/>
                      <a:pt x="4" y="135"/>
                    </a:cubicBezTo>
                    <a:cubicBezTo>
                      <a:pt x="0" y="128"/>
                      <a:pt x="0" y="128"/>
                      <a:pt x="0" y="128"/>
                    </a:cubicBezTo>
                    <a:cubicBezTo>
                      <a:pt x="0" y="128"/>
                      <a:pt x="0" y="127"/>
                      <a:pt x="0" y="127"/>
                    </a:cubicBezTo>
                    <a:cubicBezTo>
                      <a:pt x="1" y="120"/>
                      <a:pt x="1" y="120"/>
                      <a:pt x="1" y="120"/>
                    </a:cubicBezTo>
                    <a:cubicBezTo>
                      <a:pt x="0" y="104"/>
                      <a:pt x="0" y="104"/>
                      <a:pt x="0" y="104"/>
                    </a:cubicBezTo>
                    <a:cubicBezTo>
                      <a:pt x="0" y="103"/>
                      <a:pt x="0" y="102"/>
                      <a:pt x="1" y="102"/>
                    </a:cubicBezTo>
                    <a:cubicBezTo>
                      <a:pt x="11" y="98"/>
                      <a:pt x="11" y="98"/>
                      <a:pt x="11" y="98"/>
                    </a:cubicBezTo>
                    <a:cubicBezTo>
                      <a:pt x="15" y="95"/>
                      <a:pt x="15" y="95"/>
                      <a:pt x="15" y="95"/>
                    </a:cubicBezTo>
                    <a:cubicBezTo>
                      <a:pt x="11" y="92"/>
                      <a:pt x="11" y="92"/>
                      <a:pt x="11" y="92"/>
                    </a:cubicBezTo>
                    <a:cubicBezTo>
                      <a:pt x="11" y="91"/>
                      <a:pt x="11" y="91"/>
                      <a:pt x="11" y="90"/>
                    </a:cubicBezTo>
                    <a:cubicBezTo>
                      <a:pt x="11" y="90"/>
                      <a:pt x="11" y="89"/>
                      <a:pt x="12" y="89"/>
                    </a:cubicBezTo>
                    <a:cubicBezTo>
                      <a:pt x="17" y="85"/>
                      <a:pt x="17" y="85"/>
                      <a:pt x="17" y="85"/>
                    </a:cubicBezTo>
                    <a:cubicBezTo>
                      <a:pt x="21" y="80"/>
                      <a:pt x="21" y="80"/>
                      <a:pt x="21" y="80"/>
                    </a:cubicBezTo>
                    <a:cubicBezTo>
                      <a:pt x="24" y="75"/>
                      <a:pt x="24" y="75"/>
                      <a:pt x="24" y="75"/>
                    </a:cubicBezTo>
                    <a:cubicBezTo>
                      <a:pt x="24" y="68"/>
                      <a:pt x="24" y="68"/>
                      <a:pt x="24" y="68"/>
                    </a:cubicBezTo>
                    <a:cubicBezTo>
                      <a:pt x="24" y="68"/>
                      <a:pt x="24" y="68"/>
                      <a:pt x="25" y="67"/>
                    </a:cubicBezTo>
                    <a:cubicBezTo>
                      <a:pt x="28" y="61"/>
                      <a:pt x="28" y="61"/>
                      <a:pt x="28" y="61"/>
                    </a:cubicBezTo>
                    <a:cubicBezTo>
                      <a:pt x="28" y="61"/>
                      <a:pt x="28" y="61"/>
                      <a:pt x="29" y="60"/>
                    </a:cubicBezTo>
                    <a:cubicBezTo>
                      <a:pt x="40" y="51"/>
                      <a:pt x="40" y="51"/>
                      <a:pt x="40" y="51"/>
                    </a:cubicBezTo>
                    <a:cubicBezTo>
                      <a:pt x="40" y="51"/>
                      <a:pt x="40" y="51"/>
                      <a:pt x="40" y="51"/>
                    </a:cubicBezTo>
                    <a:cubicBezTo>
                      <a:pt x="47" y="48"/>
                      <a:pt x="47" y="48"/>
                      <a:pt x="47" y="48"/>
                    </a:cubicBezTo>
                    <a:cubicBezTo>
                      <a:pt x="54" y="44"/>
                      <a:pt x="54" y="44"/>
                      <a:pt x="54" y="44"/>
                    </a:cubicBezTo>
                    <a:cubicBezTo>
                      <a:pt x="54" y="44"/>
                      <a:pt x="54" y="43"/>
                      <a:pt x="55" y="43"/>
                    </a:cubicBezTo>
                    <a:cubicBezTo>
                      <a:pt x="66" y="42"/>
                      <a:pt x="66" y="42"/>
                      <a:pt x="66" y="42"/>
                    </a:cubicBezTo>
                    <a:cubicBezTo>
                      <a:pt x="69" y="40"/>
                      <a:pt x="69" y="40"/>
                      <a:pt x="69" y="40"/>
                    </a:cubicBezTo>
                    <a:cubicBezTo>
                      <a:pt x="69" y="39"/>
                      <a:pt x="70" y="39"/>
                      <a:pt x="70" y="39"/>
                    </a:cubicBezTo>
                    <a:cubicBezTo>
                      <a:pt x="83" y="36"/>
                      <a:pt x="83" y="36"/>
                      <a:pt x="83" y="36"/>
                    </a:cubicBezTo>
                    <a:cubicBezTo>
                      <a:pt x="93" y="31"/>
                      <a:pt x="93" y="31"/>
                      <a:pt x="93" y="31"/>
                    </a:cubicBezTo>
                    <a:cubicBezTo>
                      <a:pt x="101" y="25"/>
                      <a:pt x="101" y="25"/>
                      <a:pt x="101" y="25"/>
                    </a:cubicBezTo>
                    <a:cubicBezTo>
                      <a:pt x="102" y="25"/>
                      <a:pt x="110" y="21"/>
                      <a:pt x="110" y="21"/>
                    </a:cubicBezTo>
                    <a:cubicBezTo>
                      <a:pt x="110" y="21"/>
                      <a:pt x="110" y="21"/>
                      <a:pt x="110" y="21"/>
                    </a:cubicBezTo>
                    <a:cubicBezTo>
                      <a:pt x="111" y="21"/>
                      <a:pt x="112" y="22"/>
                      <a:pt x="112" y="22"/>
                    </a:cubicBezTo>
                    <a:cubicBezTo>
                      <a:pt x="113" y="23"/>
                      <a:pt x="113" y="23"/>
                      <a:pt x="113" y="23"/>
                    </a:cubicBezTo>
                    <a:cubicBezTo>
                      <a:pt x="113" y="21"/>
                      <a:pt x="113" y="21"/>
                      <a:pt x="113" y="21"/>
                    </a:cubicBezTo>
                    <a:cubicBezTo>
                      <a:pt x="113" y="21"/>
                      <a:pt x="113" y="20"/>
                      <a:pt x="114" y="20"/>
                    </a:cubicBezTo>
                    <a:cubicBezTo>
                      <a:pt x="123" y="16"/>
                      <a:pt x="123" y="16"/>
                      <a:pt x="123" y="16"/>
                    </a:cubicBezTo>
                    <a:cubicBezTo>
                      <a:pt x="125" y="15"/>
                      <a:pt x="125" y="15"/>
                      <a:pt x="125" y="15"/>
                    </a:cubicBezTo>
                    <a:cubicBezTo>
                      <a:pt x="127" y="12"/>
                      <a:pt x="127" y="12"/>
                      <a:pt x="127" y="12"/>
                    </a:cubicBezTo>
                    <a:cubicBezTo>
                      <a:pt x="127" y="12"/>
                      <a:pt x="127" y="11"/>
                      <a:pt x="127" y="11"/>
                    </a:cubicBezTo>
                    <a:cubicBezTo>
                      <a:pt x="137" y="4"/>
                      <a:pt x="137" y="4"/>
                      <a:pt x="137" y="4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45" y="0"/>
                      <a:pt x="145" y="0"/>
                      <a:pt x="146" y="0"/>
                    </a:cubicBezTo>
                    <a:cubicBezTo>
                      <a:pt x="146" y="0"/>
                      <a:pt x="146" y="0"/>
                      <a:pt x="146" y="0"/>
                    </a:cubicBezTo>
                    <a:cubicBezTo>
                      <a:pt x="152" y="2"/>
                      <a:pt x="152" y="2"/>
                      <a:pt x="152" y="2"/>
                    </a:cubicBezTo>
                    <a:cubicBezTo>
                      <a:pt x="153" y="2"/>
                      <a:pt x="153" y="2"/>
                      <a:pt x="154" y="3"/>
                    </a:cubicBezTo>
                    <a:cubicBezTo>
                      <a:pt x="154" y="3"/>
                      <a:pt x="154" y="4"/>
                      <a:pt x="154" y="4"/>
                    </a:cubicBezTo>
                    <a:cubicBezTo>
                      <a:pt x="153" y="7"/>
                      <a:pt x="153" y="7"/>
                      <a:pt x="153" y="7"/>
                    </a:cubicBezTo>
                    <a:cubicBezTo>
                      <a:pt x="154" y="10"/>
                      <a:pt x="154" y="10"/>
                      <a:pt x="154" y="10"/>
                    </a:cubicBezTo>
                    <a:cubicBezTo>
                      <a:pt x="155" y="13"/>
                      <a:pt x="155" y="13"/>
                      <a:pt x="155" y="13"/>
                    </a:cubicBezTo>
                    <a:cubicBezTo>
                      <a:pt x="157" y="15"/>
                      <a:pt x="157" y="15"/>
                      <a:pt x="157" y="15"/>
                    </a:cubicBezTo>
                    <a:cubicBezTo>
                      <a:pt x="157" y="15"/>
                      <a:pt x="158" y="16"/>
                      <a:pt x="158" y="16"/>
                    </a:cubicBezTo>
                    <a:cubicBezTo>
                      <a:pt x="158" y="21"/>
                      <a:pt x="158" y="21"/>
                      <a:pt x="158" y="21"/>
                    </a:cubicBezTo>
                    <a:cubicBezTo>
                      <a:pt x="161" y="25"/>
                      <a:pt x="161" y="25"/>
                      <a:pt x="161" y="25"/>
                    </a:cubicBezTo>
                    <a:cubicBezTo>
                      <a:pt x="161" y="25"/>
                      <a:pt x="161" y="26"/>
                      <a:pt x="162" y="26"/>
                    </a:cubicBezTo>
                    <a:cubicBezTo>
                      <a:pt x="164" y="34"/>
                      <a:pt x="164" y="34"/>
                      <a:pt x="164" y="34"/>
                    </a:cubicBezTo>
                    <a:cubicBezTo>
                      <a:pt x="168" y="46"/>
                      <a:pt x="168" y="46"/>
                      <a:pt x="168" y="46"/>
                    </a:cubicBezTo>
                    <a:cubicBezTo>
                      <a:pt x="174" y="48"/>
                      <a:pt x="174" y="48"/>
                      <a:pt x="174" y="48"/>
                    </a:cubicBezTo>
                    <a:cubicBezTo>
                      <a:pt x="180" y="48"/>
                      <a:pt x="180" y="48"/>
                      <a:pt x="180" y="48"/>
                    </a:cubicBezTo>
                    <a:cubicBezTo>
                      <a:pt x="181" y="48"/>
                      <a:pt x="181" y="49"/>
                      <a:pt x="182" y="49"/>
                    </a:cubicBezTo>
                    <a:cubicBezTo>
                      <a:pt x="184" y="54"/>
                      <a:pt x="184" y="54"/>
                      <a:pt x="184" y="54"/>
                    </a:cubicBezTo>
                    <a:cubicBezTo>
                      <a:pt x="186" y="57"/>
                      <a:pt x="186" y="57"/>
                      <a:pt x="186" y="57"/>
                    </a:cubicBezTo>
                    <a:cubicBezTo>
                      <a:pt x="195" y="60"/>
                      <a:pt x="195" y="60"/>
                      <a:pt x="195" y="60"/>
                    </a:cubicBezTo>
                    <a:cubicBezTo>
                      <a:pt x="196" y="60"/>
                      <a:pt x="196" y="61"/>
                      <a:pt x="196" y="62"/>
                    </a:cubicBezTo>
                    <a:cubicBezTo>
                      <a:pt x="196" y="64"/>
                      <a:pt x="196" y="64"/>
                      <a:pt x="196" y="64"/>
                    </a:cubicBezTo>
                    <a:cubicBezTo>
                      <a:pt x="198" y="66"/>
                      <a:pt x="198" y="66"/>
                      <a:pt x="198" y="66"/>
                    </a:cubicBezTo>
                    <a:cubicBezTo>
                      <a:pt x="198" y="66"/>
                      <a:pt x="203" y="65"/>
                      <a:pt x="203" y="65"/>
                    </a:cubicBezTo>
                    <a:cubicBezTo>
                      <a:pt x="204" y="65"/>
                      <a:pt x="204" y="66"/>
                      <a:pt x="205" y="66"/>
                    </a:cubicBezTo>
                    <a:cubicBezTo>
                      <a:pt x="211" y="72"/>
                      <a:pt x="211" y="72"/>
                      <a:pt x="211" y="72"/>
                    </a:cubicBezTo>
                    <a:cubicBezTo>
                      <a:pt x="212" y="72"/>
                      <a:pt x="212" y="73"/>
                      <a:pt x="212" y="74"/>
                    </a:cubicBezTo>
                    <a:cubicBezTo>
                      <a:pt x="211" y="75"/>
                      <a:pt x="211" y="75"/>
                      <a:pt x="210" y="75"/>
                    </a:cubicBezTo>
                    <a:cubicBezTo>
                      <a:pt x="208" y="75"/>
                      <a:pt x="208" y="75"/>
                      <a:pt x="208" y="75"/>
                    </a:cubicBezTo>
                    <a:cubicBezTo>
                      <a:pt x="204" y="79"/>
                      <a:pt x="204" y="79"/>
                      <a:pt x="204" y="79"/>
                    </a:cubicBezTo>
                    <a:cubicBezTo>
                      <a:pt x="203" y="82"/>
                      <a:pt x="203" y="82"/>
                      <a:pt x="203" y="82"/>
                    </a:cubicBezTo>
                    <a:cubicBezTo>
                      <a:pt x="203" y="82"/>
                      <a:pt x="202" y="83"/>
                      <a:pt x="202" y="83"/>
                    </a:cubicBezTo>
                    <a:cubicBezTo>
                      <a:pt x="198" y="86"/>
                      <a:pt x="198" y="86"/>
                      <a:pt x="198" y="86"/>
                    </a:cubicBezTo>
                    <a:cubicBezTo>
                      <a:pt x="198" y="88"/>
                      <a:pt x="198" y="88"/>
                      <a:pt x="198" y="88"/>
                    </a:cubicBezTo>
                    <a:cubicBezTo>
                      <a:pt x="199" y="92"/>
                      <a:pt x="199" y="92"/>
                      <a:pt x="199" y="92"/>
                    </a:cubicBezTo>
                    <a:cubicBezTo>
                      <a:pt x="199" y="93"/>
                      <a:pt x="199" y="93"/>
                      <a:pt x="199" y="94"/>
                    </a:cubicBezTo>
                    <a:cubicBezTo>
                      <a:pt x="194" y="99"/>
                      <a:pt x="194" y="99"/>
                      <a:pt x="194" y="99"/>
                    </a:cubicBezTo>
                    <a:cubicBezTo>
                      <a:pt x="193" y="103"/>
                      <a:pt x="193" y="103"/>
                      <a:pt x="193" y="103"/>
                    </a:cubicBezTo>
                    <a:cubicBezTo>
                      <a:pt x="193" y="103"/>
                      <a:pt x="192" y="104"/>
                      <a:pt x="191" y="104"/>
                    </a:cubicBezTo>
                    <a:cubicBezTo>
                      <a:pt x="186" y="106"/>
                      <a:pt x="186" y="106"/>
                      <a:pt x="186" y="106"/>
                    </a:cubicBezTo>
                    <a:cubicBezTo>
                      <a:pt x="179" y="112"/>
                      <a:pt x="179" y="112"/>
                      <a:pt x="179" y="112"/>
                    </a:cubicBezTo>
                    <a:cubicBezTo>
                      <a:pt x="170" y="118"/>
                      <a:pt x="170" y="118"/>
                      <a:pt x="170" y="118"/>
                    </a:cubicBezTo>
                    <a:cubicBezTo>
                      <a:pt x="170" y="119"/>
                      <a:pt x="169" y="119"/>
                      <a:pt x="169" y="119"/>
                    </a:cubicBezTo>
                    <a:cubicBezTo>
                      <a:pt x="169" y="119"/>
                      <a:pt x="168" y="119"/>
                      <a:pt x="168" y="119"/>
                    </a:cubicBezTo>
                    <a:cubicBezTo>
                      <a:pt x="168" y="118"/>
                      <a:pt x="167" y="118"/>
                      <a:pt x="167" y="117"/>
                    </a:cubicBezTo>
                    <a:cubicBezTo>
                      <a:pt x="165" y="111"/>
                      <a:pt x="165" y="111"/>
                      <a:pt x="165" y="111"/>
                    </a:cubicBezTo>
                    <a:cubicBezTo>
                      <a:pt x="160" y="106"/>
                      <a:pt x="160" y="106"/>
                      <a:pt x="160" y="106"/>
                    </a:cubicBezTo>
                    <a:cubicBezTo>
                      <a:pt x="153" y="102"/>
                      <a:pt x="153" y="102"/>
                      <a:pt x="153" y="102"/>
                    </a:cubicBezTo>
                    <a:cubicBezTo>
                      <a:pt x="149" y="102"/>
                      <a:pt x="149" y="102"/>
                      <a:pt x="149" y="102"/>
                    </a:cubicBezTo>
                    <a:cubicBezTo>
                      <a:pt x="146" y="105"/>
                      <a:pt x="146" y="105"/>
                      <a:pt x="146" y="105"/>
                    </a:cubicBezTo>
                    <a:cubicBezTo>
                      <a:pt x="146" y="105"/>
                      <a:pt x="146" y="105"/>
                      <a:pt x="146" y="105"/>
                    </a:cubicBezTo>
                    <a:cubicBezTo>
                      <a:pt x="139" y="107"/>
                      <a:pt x="139" y="107"/>
                      <a:pt x="139" y="107"/>
                    </a:cubicBezTo>
                    <a:cubicBezTo>
                      <a:pt x="137" y="110"/>
                      <a:pt x="137" y="110"/>
                      <a:pt x="137" y="110"/>
                    </a:cubicBezTo>
                    <a:cubicBezTo>
                      <a:pt x="136" y="110"/>
                      <a:pt x="136" y="110"/>
                      <a:pt x="135" y="110"/>
                    </a:cubicBezTo>
                    <a:cubicBezTo>
                      <a:pt x="135" y="110"/>
                      <a:pt x="135" y="110"/>
                      <a:pt x="134" y="110"/>
                    </a:cubicBezTo>
                    <a:cubicBezTo>
                      <a:pt x="134" y="110"/>
                      <a:pt x="134" y="110"/>
                      <a:pt x="134" y="110"/>
                    </a:cubicBezTo>
                    <a:cubicBezTo>
                      <a:pt x="134" y="110"/>
                      <a:pt x="133" y="110"/>
                      <a:pt x="132" y="110"/>
                    </a:cubicBezTo>
                    <a:cubicBezTo>
                      <a:pt x="132" y="110"/>
                      <a:pt x="132" y="110"/>
                      <a:pt x="131" y="110"/>
                    </a:cubicBezTo>
                    <a:cubicBezTo>
                      <a:pt x="130" y="110"/>
                      <a:pt x="129" y="108"/>
                      <a:pt x="129" y="106"/>
                    </a:cubicBezTo>
                    <a:cubicBezTo>
                      <a:pt x="125" y="107"/>
                      <a:pt x="125" y="107"/>
                      <a:pt x="125" y="107"/>
                    </a:cubicBezTo>
                    <a:cubicBezTo>
                      <a:pt x="125" y="108"/>
                      <a:pt x="125" y="108"/>
                      <a:pt x="125" y="108"/>
                    </a:cubicBezTo>
                    <a:cubicBezTo>
                      <a:pt x="124" y="108"/>
                      <a:pt x="124" y="107"/>
                      <a:pt x="123" y="107"/>
                    </a:cubicBezTo>
                    <a:cubicBezTo>
                      <a:pt x="123" y="107"/>
                      <a:pt x="123" y="107"/>
                      <a:pt x="123" y="107"/>
                    </a:cubicBezTo>
                    <a:cubicBezTo>
                      <a:pt x="123" y="107"/>
                      <a:pt x="123" y="107"/>
                      <a:pt x="123" y="107"/>
                    </a:cubicBezTo>
                    <a:cubicBezTo>
                      <a:pt x="123" y="107"/>
                      <a:pt x="123" y="107"/>
                      <a:pt x="122" y="107"/>
                    </a:cubicBezTo>
                    <a:cubicBezTo>
                      <a:pt x="112" y="111"/>
                      <a:pt x="112" y="111"/>
                      <a:pt x="112" y="111"/>
                    </a:cubicBezTo>
                    <a:cubicBezTo>
                      <a:pt x="112" y="111"/>
                      <a:pt x="112" y="111"/>
                      <a:pt x="112" y="111"/>
                    </a:cubicBezTo>
                    <a:cubicBezTo>
                      <a:pt x="111" y="111"/>
                      <a:pt x="111" y="111"/>
                      <a:pt x="110" y="110"/>
                    </a:cubicBezTo>
                    <a:cubicBezTo>
                      <a:pt x="104" y="104"/>
                      <a:pt x="104" y="104"/>
                      <a:pt x="104" y="104"/>
                    </a:cubicBezTo>
                    <a:cubicBezTo>
                      <a:pt x="95" y="113"/>
                      <a:pt x="95" y="113"/>
                      <a:pt x="95" y="113"/>
                    </a:cubicBezTo>
                    <a:cubicBezTo>
                      <a:pt x="94" y="116"/>
                      <a:pt x="94" y="116"/>
                      <a:pt x="94" y="116"/>
                    </a:cubicBezTo>
                    <a:cubicBezTo>
                      <a:pt x="94" y="116"/>
                      <a:pt x="93" y="117"/>
                      <a:pt x="93" y="117"/>
                    </a:cubicBezTo>
                    <a:cubicBezTo>
                      <a:pt x="90" y="118"/>
                      <a:pt x="90" y="118"/>
                      <a:pt x="90" y="118"/>
                    </a:cubicBezTo>
                    <a:cubicBezTo>
                      <a:pt x="87" y="122"/>
                      <a:pt x="87" y="122"/>
                      <a:pt x="87" y="122"/>
                    </a:cubicBezTo>
                    <a:cubicBezTo>
                      <a:pt x="86" y="122"/>
                      <a:pt x="86" y="122"/>
                      <a:pt x="85" y="122"/>
                    </a:cubicBezTo>
                    <a:cubicBezTo>
                      <a:pt x="82" y="122"/>
                      <a:pt x="82" y="122"/>
                      <a:pt x="82" y="122"/>
                    </a:cubicBezTo>
                    <a:cubicBezTo>
                      <a:pt x="81" y="123"/>
                      <a:pt x="81" y="123"/>
                      <a:pt x="81" y="123"/>
                    </a:cubicBezTo>
                    <a:cubicBezTo>
                      <a:pt x="81" y="123"/>
                      <a:pt x="81" y="124"/>
                      <a:pt x="81" y="124"/>
                    </a:cubicBezTo>
                    <a:cubicBezTo>
                      <a:pt x="79" y="125"/>
                      <a:pt x="79" y="125"/>
                      <a:pt x="79" y="125"/>
                    </a:cubicBezTo>
                    <a:cubicBezTo>
                      <a:pt x="78" y="126"/>
                      <a:pt x="78" y="126"/>
                      <a:pt x="78" y="126"/>
                    </a:cubicBezTo>
                    <a:cubicBezTo>
                      <a:pt x="78" y="127"/>
                      <a:pt x="78" y="127"/>
                      <a:pt x="77" y="128"/>
                    </a:cubicBezTo>
                    <a:cubicBezTo>
                      <a:pt x="73" y="130"/>
                      <a:pt x="73" y="130"/>
                      <a:pt x="73" y="130"/>
                    </a:cubicBezTo>
                    <a:cubicBezTo>
                      <a:pt x="69" y="134"/>
                      <a:pt x="69" y="134"/>
                      <a:pt x="69" y="134"/>
                    </a:cubicBezTo>
                    <a:cubicBezTo>
                      <a:pt x="69" y="134"/>
                      <a:pt x="69" y="134"/>
                      <a:pt x="68" y="134"/>
                    </a:cubicBezTo>
                    <a:cubicBezTo>
                      <a:pt x="68" y="134"/>
                      <a:pt x="67" y="134"/>
                      <a:pt x="67" y="134"/>
                    </a:cubicBezTo>
                    <a:cubicBezTo>
                      <a:pt x="65" y="132"/>
                      <a:pt x="65" y="132"/>
                      <a:pt x="65" y="132"/>
                    </a:cubicBezTo>
                    <a:cubicBezTo>
                      <a:pt x="62" y="132"/>
                      <a:pt x="62" y="132"/>
                      <a:pt x="62" y="132"/>
                    </a:cubicBezTo>
                    <a:cubicBezTo>
                      <a:pt x="57" y="134"/>
                      <a:pt x="57" y="134"/>
                      <a:pt x="57" y="134"/>
                    </a:cubicBezTo>
                    <a:cubicBezTo>
                      <a:pt x="57" y="135"/>
                      <a:pt x="57" y="135"/>
                      <a:pt x="57" y="135"/>
                    </a:cubicBezTo>
                    <a:cubicBezTo>
                      <a:pt x="56" y="136"/>
                      <a:pt x="55" y="136"/>
                      <a:pt x="55" y="136"/>
                    </a:cubicBezTo>
                    <a:cubicBezTo>
                      <a:pt x="53" y="136"/>
                      <a:pt x="53" y="136"/>
                      <a:pt x="53" y="136"/>
                    </a:cubicBezTo>
                    <a:cubicBezTo>
                      <a:pt x="51" y="137"/>
                      <a:pt x="51" y="137"/>
                      <a:pt x="51" y="137"/>
                    </a:cubicBezTo>
                    <a:cubicBezTo>
                      <a:pt x="48" y="142"/>
                      <a:pt x="48" y="142"/>
                      <a:pt x="48" y="142"/>
                    </a:cubicBezTo>
                    <a:cubicBezTo>
                      <a:pt x="48" y="144"/>
                      <a:pt x="48" y="144"/>
                      <a:pt x="48" y="144"/>
                    </a:cubicBezTo>
                    <a:cubicBezTo>
                      <a:pt x="48" y="144"/>
                      <a:pt x="48" y="145"/>
                      <a:pt x="48" y="145"/>
                    </a:cubicBezTo>
                    <a:cubicBezTo>
                      <a:pt x="45" y="150"/>
                      <a:pt x="45" y="150"/>
                      <a:pt x="45" y="150"/>
                    </a:cubicBezTo>
                    <a:cubicBezTo>
                      <a:pt x="45" y="151"/>
                      <a:pt x="44" y="151"/>
                      <a:pt x="44" y="151"/>
                    </a:cubicBezTo>
                    <a:cubicBezTo>
                      <a:pt x="43" y="151"/>
                      <a:pt x="43" y="151"/>
                      <a:pt x="43" y="151"/>
                    </a:cubicBezTo>
                    <a:cubicBezTo>
                      <a:pt x="42" y="151"/>
                      <a:pt x="42" y="151"/>
                      <a:pt x="42" y="151"/>
                    </a:cubicBezTo>
                    <a:cubicBezTo>
                      <a:pt x="39" y="152"/>
                      <a:pt x="39" y="152"/>
                      <a:pt x="39" y="152"/>
                    </a:cubicBezTo>
                    <a:cubicBezTo>
                      <a:pt x="39" y="152"/>
                      <a:pt x="39" y="152"/>
                      <a:pt x="39" y="152"/>
                    </a:cubicBezTo>
                    <a:cubicBezTo>
                      <a:pt x="39" y="152"/>
                      <a:pt x="38" y="152"/>
                      <a:pt x="38" y="152"/>
                    </a:cubicBezTo>
                    <a:cubicBezTo>
                      <a:pt x="38" y="152"/>
                      <a:pt x="38" y="152"/>
                      <a:pt x="37" y="152"/>
                    </a:cubicBezTo>
                    <a:cubicBezTo>
                      <a:pt x="33" y="152"/>
                      <a:pt x="33" y="152"/>
                      <a:pt x="33" y="152"/>
                    </a:cubicBezTo>
                    <a:cubicBezTo>
                      <a:pt x="33" y="152"/>
                      <a:pt x="33" y="152"/>
                      <a:pt x="32" y="152"/>
                    </a:cubicBezTo>
                    <a:cubicBezTo>
                      <a:pt x="31" y="151"/>
                      <a:pt x="31" y="151"/>
                      <a:pt x="31" y="151"/>
                    </a:cubicBezTo>
                    <a:cubicBezTo>
                      <a:pt x="31" y="152"/>
                      <a:pt x="31" y="152"/>
                      <a:pt x="31" y="152"/>
                    </a:cubicBezTo>
                    <a:cubicBezTo>
                      <a:pt x="31" y="154"/>
                      <a:pt x="31" y="154"/>
                      <a:pt x="31" y="154"/>
                    </a:cubicBezTo>
                    <a:cubicBezTo>
                      <a:pt x="31" y="155"/>
                      <a:pt x="31" y="155"/>
                      <a:pt x="31" y="155"/>
                    </a:cubicBezTo>
                    <a:cubicBezTo>
                      <a:pt x="30" y="158"/>
                      <a:pt x="30" y="158"/>
                      <a:pt x="30" y="158"/>
                    </a:cubicBezTo>
                    <a:cubicBezTo>
                      <a:pt x="29" y="159"/>
                      <a:pt x="29" y="159"/>
                      <a:pt x="28" y="159"/>
                    </a:cubicBezTo>
                    <a:cubicBezTo>
                      <a:pt x="26" y="160"/>
                      <a:pt x="26" y="160"/>
                      <a:pt x="26" y="160"/>
                    </a:cubicBezTo>
                    <a:cubicBezTo>
                      <a:pt x="26" y="160"/>
                      <a:pt x="26" y="160"/>
                      <a:pt x="26" y="160"/>
                    </a:cubicBezTo>
                    <a:close/>
                  </a:path>
                </a:pathLst>
              </a:custGeom>
              <a:solidFill>
                <a:srgbClr val="A5E07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5" name="Freeform 1848">
                <a:extLst>
                  <a:ext uri="{FF2B5EF4-FFF2-40B4-BE49-F238E27FC236}">
                    <a16:creationId xmlns:a16="http://schemas.microsoft.com/office/drawing/2014/main" id="{C7D06084-2F80-4FE0-BD6D-3E308F2001C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40" y="1526"/>
                <a:ext cx="518" cy="394"/>
              </a:xfrm>
              <a:custGeom>
                <a:avLst/>
                <a:gdLst>
                  <a:gd name="T0" fmla="*/ 155 w 216"/>
                  <a:gd name="T1" fmla="*/ 16 h 164"/>
                  <a:gd name="T2" fmla="*/ 164 w 216"/>
                  <a:gd name="T3" fmla="*/ 36 h 164"/>
                  <a:gd name="T4" fmla="*/ 187 w 216"/>
                  <a:gd name="T5" fmla="*/ 60 h 164"/>
                  <a:gd name="T6" fmla="*/ 212 w 216"/>
                  <a:gd name="T7" fmla="*/ 75 h 164"/>
                  <a:gd name="T8" fmla="*/ 198 w 216"/>
                  <a:gd name="T9" fmla="*/ 90 h 164"/>
                  <a:gd name="T10" fmla="*/ 180 w 216"/>
                  <a:gd name="T11" fmla="*/ 113 h 164"/>
                  <a:gd name="T12" fmla="*/ 150 w 216"/>
                  <a:gd name="T13" fmla="*/ 102 h 164"/>
                  <a:gd name="T14" fmla="*/ 134 w 216"/>
                  <a:gd name="T15" fmla="*/ 110 h 164"/>
                  <a:gd name="T16" fmla="*/ 127 w 216"/>
                  <a:gd name="T17" fmla="*/ 108 h 164"/>
                  <a:gd name="T18" fmla="*/ 96 w 216"/>
                  <a:gd name="T19" fmla="*/ 114 h 164"/>
                  <a:gd name="T20" fmla="*/ 82 w 216"/>
                  <a:gd name="T21" fmla="*/ 124 h 164"/>
                  <a:gd name="T22" fmla="*/ 68 w 216"/>
                  <a:gd name="T23" fmla="*/ 132 h 164"/>
                  <a:gd name="T24" fmla="*/ 51 w 216"/>
                  <a:gd name="T25" fmla="*/ 138 h 164"/>
                  <a:gd name="T26" fmla="*/ 40 w 216"/>
                  <a:gd name="T27" fmla="*/ 152 h 164"/>
                  <a:gd name="T28" fmla="*/ 31 w 216"/>
                  <a:gd name="T29" fmla="*/ 156 h 164"/>
                  <a:gd name="T30" fmla="*/ 27 w 216"/>
                  <a:gd name="T31" fmla="*/ 149 h 164"/>
                  <a:gd name="T32" fmla="*/ 20 w 216"/>
                  <a:gd name="T33" fmla="*/ 149 h 164"/>
                  <a:gd name="T34" fmla="*/ 21 w 216"/>
                  <a:gd name="T35" fmla="*/ 132 h 164"/>
                  <a:gd name="T36" fmla="*/ 4 w 216"/>
                  <a:gd name="T37" fmla="*/ 129 h 164"/>
                  <a:gd name="T38" fmla="*/ 15 w 216"/>
                  <a:gd name="T39" fmla="*/ 93 h 164"/>
                  <a:gd name="T40" fmla="*/ 32 w 216"/>
                  <a:gd name="T41" fmla="*/ 64 h 164"/>
                  <a:gd name="T42" fmla="*/ 72 w 216"/>
                  <a:gd name="T43" fmla="*/ 43 h 164"/>
                  <a:gd name="T44" fmla="*/ 114 w 216"/>
                  <a:gd name="T45" fmla="*/ 29 h 164"/>
                  <a:gd name="T46" fmla="*/ 125 w 216"/>
                  <a:gd name="T47" fmla="*/ 20 h 164"/>
                  <a:gd name="T48" fmla="*/ 148 w 216"/>
                  <a:gd name="T49" fmla="*/ 4 h 164"/>
                  <a:gd name="T50" fmla="*/ 128 w 216"/>
                  <a:gd name="T51" fmla="*/ 12 h 164"/>
                  <a:gd name="T52" fmla="*/ 115 w 216"/>
                  <a:gd name="T53" fmla="*/ 20 h 164"/>
                  <a:gd name="T54" fmla="*/ 94 w 216"/>
                  <a:gd name="T55" fmla="*/ 32 h 164"/>
                  <a:gd name="T56" fmla="*/ 56 w 216"/>
                  <a:gd name="T57" fmla="*/ 43 h 164"/>
                  <a:gd name="T58" fmla="*/ 29 w 216"/>
                  <a:gd name="T59" fmla="*/ 61 h 164"/>
                  <a:gd name="T60" fmla="*/ 21 w 216"/>
                  <a:gd name="T61" fmla="*/ 81 h 164"/>
                  <a:gd name="T62" fmla="*/ 14 w 216"/>
                  <a:gd name="T63" fmla="*/ 97 h 164"/>
                  <a:gd name="T64" fmla="*/ 0 w 216"/>
                  <a:gd name="T65" fmla="*/ 128 h 164"/>
                  <a:gd name="T66" fmla="*/ 10 w 216"/>
                  <a:gd name="T67" fmla="*/ 141 h 164"/>
                  <a:gd name="T68" fmla="*/ 9 w 216"/>
                  <a:gd name="T69" fmla="*/ 148 h 164"/>
                  <a:gd name="T70" fmla="*/ 21 w 216"/>
                  <a:gd name="T71" fmla="*/ 153 h 164"/>
                  <a:gd name="T72" fmla="*/ 23 w 216"/>
                  <a:gd name="T73" fmla="*/ 161 h 164"/>
                  <a:gd name="T74" fmla="*/ 33 w 216"/>
                  <a:gd name="T75" fmla="*/ 161 h 164"/>
                  <a:gd name="T76" fmla="*/ 40 w 216"/>
                  <a:gd name="T77" fmla="*/ 156 h 164"/>
                  <a:gd name="T78" fmla="*/ 49 w 216"/>
                  <a:gd name="T79" fmla="*/ 153 h 164"/>
                  <a:gd name="T80" fmla="*/ 55 w 216"/>
                  <a:gd name="T81" fmla="*/ 140 h 164"/>
                  <a:gd name="T82" fmla="*/ 66 w 216"/>
                  <a:gd name="T83" fmla="*/ 136 h 164"/>
                  <a:gd name="T84" fmla="*/ 80 w 216"/>
                  <a:gd name="T85" fmla="*/ 131 h 164"/>
                  <a:gd name="T86" fmla="*/ 85 w 216"/>
                  <a:gd name="T87" fmla="*/ 126 h 164"/>
                  <a:gd name="T88" fmla="*/ 98 w 216"/>
                  <a:gd name="T89" fmla="*/ 119 h 164"/>
                  <a:gd name="T90" fmla="*/ 115 w 216"/>
                  <a:gd name="T91" fmla="*/ 115 h 164"/>
                  <a:gd name="T92" fmla="*/ 133 w 216"/>
                  <a:gd name="T93" fmla="*/ 114 h 164"/>
                  <a:gd name="T94" fmla="*/ 142 w 216"/>
                  <a:gd name="T95" fmla="*/ 111 h 164"/>
                  <a:gd name="T96" fmla="*/ 161 w 216"/>
                  <a:gd name="T97" fmla="*/ 110 h 164"/>
                  <a:gd name="T98" fmla="*/ 173 w 216"/>
                  <a:gd name="T99" fmla="*/ 122 h 164"/>
                  <a:gd name="T100" fmla="*/ 197 w 216"/>
                  <a:gd name="T101" fmla="*/ 105 h 164"/>
                  <a:gd name="T102" fmla="*/ 202 w 216"/>
                  <a:gd name="T103" fmla="*/ 89 h 164"/>
                  <a:gd name="T104" fmla="*/ 212 w 216"/>
                  <a:gd name="T105" fmla="*/ 79 h 164"/>
                  <a:gd name="T106" fmla="*/ 205 w 216"/>
                  <a:gd name="T107" fmla="*/ 66 h 164"/>
                  <a:gd name="T108" fmla="*/ 190 w 216"/>
                  <a:gd name="T109" fmla="*/ 57 h 164"/>
                  <a:gd name="T110" fmla="*/ 171 w 216"/>
                  <a:gd name="T111" fmla="*/ 47 h 164"/>
                  <a:gd name="T112" fmla="*/ 162 w 216"/>
                  <a:gd name="T113" fmla="*/ 22 h 164"/>
                  <a:gd name="T114" fmla="*/ 158 w 216"/>
                  <a:gd name="T115" fmla="*/ 11 h 164"/>
                  <a:gd name="T116" fmla="*/ 149 w 216"/>
                  <a:gd name="T117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16" h="164">
                    <a:moveTo>
                      <a:pt x="148" y="4"/>
                    </a:moveTo>
                    <a:cubicBezTo>
                      <a:pt x="154" y="5"/>
                      <a:pt x="154" y="5"/>
                      <a:pt x="154" y="5"/>
                    </a:cubicBezTo>
                    <a:cubicBezTo>
                      <a:pt x="152" y="9"/>
                      <a:pt x="152" y="9"/>
                      <a:pt x="152" y="9"/>
                    </a:cubicBezTo>
                    <a:cubicBezTo>
                      <a:pt x="154" y="13"/>
                      <a:pt x="154" y="13"/>
                      <a:pt x="154" y="13"/>
                    </a:cubicBezTo>
                    <a:cubicBezTo>
                      <a:pt x="155" y="16"/>
                      <a:pt x="155" y="16"/>
                      <a:pt x="155" y="16"/>
                    </a:cubicBezTo>
                    <a:cubicBezTo>
                      <a:pt x="158" y="18"/>
                      <a:pt x="158" y="18"/>
                      <a:pt x="158" y="18"/>
                    </a:cubicBezTo>
                    <a:cubicBezTo>
                      <a:pt x="158" y="23"/>
                      <a:pt x="158" y="23"/>
                      <a:pt x="158" y="23"/>
                    </a:cubicBezTo>
                    <a:cubicBezTo>
                      <a:pt x="159" y="25"/>
                      <a:pt x="159" y="25"/>
                      <a:pt x="159" y="25"/>
                    </a:cubicBezTo>
                    <a:cubicBezTo>
                      <a:pt x="162" y="28"/>
                      <a:pt x="162" y="28"/>
                      <a:pt x="162" y="28"/>
                    </a:cubicBezTo>
                    <a:cubicBezTo>
                      <a:pt x="164" y="36"/>
                      <a:pt x="164" y="36"/>
                      <a:pt x="164" y="36"/>
                    </a:cubicBezTo>
                    <a:cubicBezTo>
                      <a:pt x="168" y="50"/>
                      <a:pt x="168" y="50"/>
                      <a:pt x="168" y="50"/>
                    </a:cubicBezTo>
                    <a:cubicBezTo>
                      <a:pt x="175" y="52"/>
                      <a:pt x="175" y="52"/>
                      <a:pt x="175" y="52"/>
                    </a:cubicBezTo>
                    <a:cubicBezTo>
                      <a:pt x="182" y="52"/>
                      <a:pt x="182" y="52"/>
                      <a:pt x="182" y="52"/>
                    </a:cubicBezTo>
                    <a:cubicBezTo>
                      <a:pt x="185" y="57"/>
                      <a:pt x="185" y="57"/>
                      <a:pt x="185" y="57"/>
                    </a:cubicBezTo>
                    <a:cubicBezTo>
                      <a:pt x="187" y="60"/>
                      <a:pt x="187" y="60"/>
                      <a:pt x="187" y="60"/>
                    </a:cubicBezTo>
                    <a:cubicBezTo>
                      <a:pt x="196" y="64"/>
                      <a:pt x="196" y="64"/>
                      <a:pt x="196" y="64"/>
                    </a:cubicBezTo>
                    <a:cubicBezTo>
                      <a:pt x="196" y="67"/>
                      <a:pt x="196" y="67"/>
                      <a:pt x="196" y="67"/>
                    </a:cubicBezTo>
                    <a:cubicBezTo>
                      <a:pt x="200" y="70"/>
                      <a:pt x="200" y="70"/>
                      <a:pt x="200" y="70"/>
                    </a:cubicBezTo>
                    <a:cubicBezTo>
                      <a:pt x="205" y="69"/>
                      <a:pt x="205" y="69"/>
                      <a:pt x="205" y="69"/>
                    </a:cubicBezTo>
                    <a:cubicBezTo>
                      <a:pt x="212" y="75"/>
                      <a:pt x="212" y="75"/>
                      <a:pt x="212" y="75"/>
                    </a:cubicBezTo>
                    <a:cubicBezTo>
                      <a:pt x="209" y="75"/>
                      <a:pt x="209" y="75"/>
                      <a:pt x="209" y="75"/>
                    </a:cubicBezTo>
                    <a:cubicBezTo>
                      <a:pt x="204" y="80"/>
                      <a:pt x="204" y="80"/>
                      <a:pt x="204" y="80"/>
                    </a:cubicBezTo>
                    <a:cubicBezTo>
                      <a:pt x="203" y="83"/>
                      <a:pt x="203" y="83"/>
                      <a:pt x="203" y="83"/>
                    </a:cubicBezTo>
                    <a:cubicBezTo>
                      <a:pt x="198" y="87"/>
                      <a:pt x="198" y="87"/>
                      <a:pt x="198" y="87"/>
                    </a:cubicBezTo>
                    <a:cubicBezTo>
                      <a:pt x="198" y="90"/>
                      <a:pt x="198" y="90"/>
                      <a:pt x="198" y="90"/>
                    </a:cubicBezTo>
                    <a:cubicBezTo>
                      <a:pt x="199" y="95"/>
                      <a:pt x="199" y="95"/>
                      <a:pt x="199" y="95"/>
                    </a:cubicBezTo>
                    <a:cubicBezTo>
                      <a:pt x="194" y="100"/>
                      <a:pt x="194" y="100"/>
                      <a:pt x="194" y="100"/>
                    </a:cubicBezTo>
                    <a:cubicBezTo>
                      <a:pt x="193" y="104"/>
                      <a:pt x="193" y="104"/>
                      <a:pt x="193" y="104"/>
                    </a:cubicBezTo>
                    <a:cubicBezTo>
                      <a:pt x="187" y="106"/>
                      <a:pt x="187" y="106"/>
                      <a:pt x="187" y="106"/>
                    </a:cubicBezTo>
                    <a:cubicBezTo>
                      <a:pt x="180" y="113"/>
                      <a:pt x="180" y="113"/>
                      <a:pt x="180" y="113"/>
                    </a:cubicBezTo>
                    <a:cubicBezTo>
                      <a:pt x="171" y="119"/>
                      <a:pt x="171" y="119"/>
                      <a:pt x="171" y="119"/>
                    </a:cubicBezTo>
                    <a:cubicBezTo>
                      <a:pt x="169" y="112"/>
                      <a:pt x="169" y="112"/>
                      <a:pt x="169" y="112"/>
                    </a:cubicBezTo>
                    <a:cubicBezTo>
                      <a:pt x="163" y="107"/>
                      <a:pt x="163" y="107"/>
                      <a:pt x="163" y="107"/>
                    </a:cubicBezTo>
                    <a:cubicBezTo>
                      <a:pt x="156" y="102"/>
                      <a:pt x="156" y="102"/>
                      <a:pt x="156" y="102"/>
                    </a:cubicBezTo>
                    <a:cubicBezTo>
                      <a:pt x="150" y="102"/>
                      <a:pt x="150" y="102"/>
                      <a:pt x="150" y="102"/>
                    </a:cubicBezTo>
                    <a:cubicBezTo>
                      <a:pt x="147" y="105"/>
                      <a:pt x="147" y="105"/>
                      <a:pt x="147" y="105"/>
                    </a:cubicBezTo>
                    <a:cubicBezTo>
                      <a:pt x="140" y="108"/>
                      <a:pt x="140" y="108"/>
                      <a:pt x="140" y="108"/>
                    </a:cubicBezTo>
                    <a:cubicBezTo>
                      <a:pt x="137" y="110"/>
                      <a:pt x="137" y="110"/>
                      <a:pt x="137" y="110"/>
                    </a:cubicBezTo>
                    <a:cubicBezTo>
                      <a:pt x="137" y="110"/>
                      <a:pt x="137" y="110"/>
                      <a:pt x="137" y="110"/>
                    </a:cubicBezTo>
                    <a:cubicBezTo>
                      <a:pt x="137" y="110"/>
                      <a:pt x="135" y="110"/>
                      <a:pt x="134" y="110"/>
                    </a:cubicBezTo>
                    <a:cubicBezTo>
                      <a:pt x="134" y="110"/>
                      <a:pt x="134" y="110"/>
                      <a:pt x="134" y="110"/>
                    </a:cubicBezTo>
                    <a:cubicBezTo>
                      <a:pt x="133" y="110"/>
                      <a:pt x="133" y="107"/>
                      <a:pt x="132" y="107"/>
                    </a:cubicBezTo>
                    <a:cubicBezTo>
                      <a:pt x="132" y="106"/>
                      <a:pt x="132" y="106"/>
                      <a:pt x="132" y="106"/>
                    </a:cubicBezTo>
                    <a:cubicBezTo>
                      <a:pt x="131" y="106"/>
                      <a:pt x="130" y="107"/>
                      <a:pt x="130" y="107"/>
                    </a:cubicBezTo>
                    <a:cubicBezTo>
                      <a:pt x="127" y="108"/>
                      <a:pt x="127" y="108"/>
                      <a:pt x="127" y="108"/>
                    </a:cubicBezTo>
                    <a:cubicBezTo>
                      <a:pt x="125" y="106"/>
                      <a:pt x="125" y="106"/>
                      <a:pt x="125" y="106"/>
                    </a:cubicBezTo>
                    <a:cubicBezTo>
                      <a:pt x="124" y="107"/>
                      <a:pt x="124" y="107"/>
                      <a:pt x="124" y="107"/>
                    </a:cubicBezTo>
                    <a:cubicBezTo>
                      <a:pt x="114" y="111"/>
                      <a:pt x="114" y="111"/>
                      <a:pt x="114" y="111"/>
                    </a:cubicBezTo>
                    <a:cubicBezTo>
                      <a:pt x="106" y="103"/>
                      <a:pt x="106" y="103"/>
                      <a:pt x="106" y="103"/>
                    </a:cubicBezTo>
                    <a:cubicBezTo>
                      <a:pt x="96" y="114"/>
                      <a:pt x="96" y="114"/>
                      <a:pt x="96" y="114"/>
                    </a:cubicBezTo>
                    <a:cubicBezTo>
                      <a:pt x="94" y="117"/>
                      <a:pt x="94" y="117"/>
                      <a:pt x="94" y="117"/>
                    </a:cubicBezTo>
                    <a:cubicBezTo>
                      <a:pt x="91" y="118"/>
                      <a:pt x="91" y="118"/>
                      <a:pt x="91" y="118"/>
                    </a:cubicBezTo>
                    <a:cubicBezTo>
                      <a:pt x="87" y="122"/>
                      <a:pt x="87" y="122"/>
                      <a:pt x="87" y="122"/>
                    </a:cubicBezTo>
                    <a:cubicBezTo>
                      <a:pt x="83" y="122"/>
                      <a:pt x="83" y="122"/>
                      <a:pt x="83" y="122"/>
                    </a:cubicBezTo>
                    <a:cubicBezTo>
                      <a:pt x="82" y="124"/>
                      <a:pt x="82" y="124"/>
                      <a:pt x="82" y="124"/>
                    </a:cubicBezTo>
                    <a:cubicBezTo>
                      <a:pt x="79" y="125"/>
                      <a:pt x="79" y="125"/>
                      <a:pt x="79" y="125"/>
                    </a:cubicBezTo>
                    <a:cubicBezTo>
                      <a:pt x="78" y="128"/>
                      <a:pt x="78" y="128"/>
                      <a:pt x="78" y="128"/>
                    </a:cubicBezTo>
                    <a:cubicBezTo>
                      <a:pt x="74" y="131"/>
                      <a:pt x="74" y="131"/>
                      <a:pt x="74" y="131"/>
                    </a:cubicBezTo>
                    <a:cubicBezTo>
                      <a:pt x="70" y="134"/>
                      <a:pt x="70" y="134"/>
                      <a:pt x="70" y="134"/>
                    </a:cubicBezTo>
                    <a:cubicBezTo>
                      <a:pt x="68" y="132"/>
                      <a:pt x="68" y="132"/>
                      <a:pt x="68" y="132"/>
                    </a:cubicBezTo>
                    <a:cubicBezTo>
                      <a:pt x="64" y="132"/>
                      <a:pt x="64" y="132"/>
                      <a:pt x="64" y="132"/>
                    </a:cubicBezTo>
                    <a:cubicBezTo>
                      <a:pt x="58" y="134"/>
                      <a:pt x="58" y="134"/>
                      <a:pt x="58" y="134"/>
                    </a:cubicBezTo>
                    <a:cubicBezTo>
                      <a:pt x="57" y="136"/>
                      <a:pt x="57" y="136"/>
                      <a:pt x="57" y="136"/>
                    </a:cubicBezTo>
                    <a:cubicBezTo>
                      <a:pt x="54" y="136"/>
                      <a:pt x="54" y="136"/>
                      <a:pt x="54" y="136"/>
                    </a:cubicBezTo>
                    <a:cubicBezTo>
                      <a:pt x="51" y="138"/>
                      <a:pt x="51" y="138"/>
                      <a:pt x="51" y="138"/>
                    </a:cubicBezTo>
                    <a:cubicBezTo>
                      <a:pt x="48" y="144"/>
                      <a:pt x="48" y="144"/>
                      <a:pt x="48" y="144"/>
                    </a:cubicBezTo>
                    <a:cubicBezTo>
                      <a:pt x="48" y="146"/>
                      <a:pt x="48" y="146"/>
                      <a:pt x="48" y="146"/>
                    </a:cubicBezTo>
                    <a:cubicBezTo>
                      <a:pt x="46" y="151"/>
                      <a:pt x="46" y="151"/>
                      <a:pt x="46" y="151"/>
                    </a:cubicBezTo>
                    <a:cubicBezTo>
                      <a:pt x="44" y="151"/>
                      <a:pt x="44" y="151"/>
                      <a:pt x="44" y="151"/>
                    </a:cubicBezTo>
                    <a:cubicBezTo>
                      <a:pt x="40" y="152"/>
                      <a:pt x="40" y="152"/>
                      <a:pt x="40" y="152"/>
                    </a:cubicBezTo>
                    <a:cubicBezTo>
                      <a:pt x="40" y="152"/>
                      <a:pt x="40" y="152"/>
                      <a:pt x="40" y="152"/>
                    </a:cubicBezTo>
                    <a:cubicBezTo>
                      <a:pt x="35" y="152"/>
                      <a:pt x="35" y="152"/>
                      <a:pt x="35" y="152"/>
                    </a:cubicBezTo>
                    <a:cubicBezTo>
                      <a:pt x="33" y="151"/>
                      <a:pt x="33" y="151"/>
                      <a:pt x="33" y="151"/>
                    </a:cubicBezTo>
                    <a:cubicBezTo>
                      <a:pt x="31" y="153"/>
                      <a:pt x="31" y="153"/>
                      <a:pt x="31" y="153"/>
                    </a:cubicBezTo>
                    <a:cubicBezTo>
                      <a:pt x="31" y="156"/>
                      <a:pt x="31" y="156"/>
                      <a:pt x="31" y="156"/>
                    </a:cubicBezTo>
                    <a:cubicBezTo>
                      <a:pt x="30" y="160"/>
                      <a:pt x="30" y="160"/>
                      <a:pt x="30" y="160"/>
                    </a:cubicBezTo>
                    <a:cubicBezTo>
                      <a:pt x="28" y="160"/>
                      <a:pt x="28" y="160"/>
                      <a:pt x="28" y="160"/>
                    </a:cubicBezTo>
                    <a:cubicBezTo>
                      <a:pt x="26" y="158"/>
                      <a:pt x="26" y="158"/>
                      <a:pt x="26" y="158"/>
                    </a:cubicBezTo>
                    <a:cubicBezTo>
                      <a:pt x="26" y="154"/>
                      <a:pt x="26" y="154"/>
                      <a:pt x="26" y="154"/>
                    </a:cubicBezTo>
                    <a:cubicBezTo>
                      <a:pt x="27" y="149"/>
                      <a:pt x="27" y="149"/>
                      <a:pt x="27" y="149"/>
                    </a:cubicBezTo>
                    <a:cubicBezTo>
                      <a:pt x="32" y="144"/>
                      <a:pt x="32" y="144"/>
                      <a:pt x="32" y="144"/>
                    </a:cubicBezTo>
                    <a:cubicBezTo>
                      <a:pt x="31" y="142"/>
                      <a:pt x="31" y="142"/>
                      <a:pt x="31" y="142"/>
                    </a:cubicBezTo>
                    <a:cubicBezTo>
                      <a:pt x="29" y="142"/>
                      <a:pt x="29" y="142"/>
                      <a:pt x="29" y="142"/>
                    </a:cubicBezTo>
                    <a:cubicBezTo>
                      <a:pt x="26" y="147"/>
                      <a:pt x="26" y="147"/>
                      <a:pt x="26" y="147"/>
                    </a:cubicBezTo>
                    <a:cubicBezTo>
                      <a:pt x="20" y="149"/>
                      <a:pt x="20" y="149"/>
                      <a:pt x="20" y="149"/>
                    </a:cubicBezTo>
                    <a:cubicBezTo>
                      <a:pt x="13" y="149"/>
                      <a:pt x="13" y="149"/>
                      <a:pt x="13" y="149"/>
                    </a:cubicBezTo>
                    <a:cubicBezTo>
                      <a:pt x="13" y="146"/>
                      <a:pt x="13" y="146"/>
                      <a:pt x="13" y="146"/>
                    </a:cubicBezTo>
                    <a:cubicBezTo>
                      <a:pt x="14" y="143"/>
                      <a:pt x="14" y="143"/>
                      <a:pt x="14" y="143"/>
                    </a:cubicBezTo>
                    <a:cubicBezTo>
                      <a:pt x="21" y="134"/>
                      <a:pt x="21" y="134"/>
                      <a:pt x="21" y="134"/>
                    </a:cubicBezTo>
                    <a:cubicBezTo>
                      <a:pt x="21" y="132"/>
                      <a:pt x="21" y="132"/>
                      <a:pt x="21" y="132"/>
                    </a:cubicBezTo>
                    <a:cubicBezTo>
                      <a:pt x="18" y="132"/>
                      <a:pt x="18" y="132"/>
                      <a:pt x="18" y="132"/>
                    </a:cubicBezTo>
                    <a:cubicBezTo>
                      <a:pt x="14" y="136"/>
                      <a:pt x="14" y="136"/>
                      <a:pt x="14" y="136"/>
                    </a:cubicBezTo>
                    <a:cubicBezTo>
                      <a:pt x="10" y="137"/>
                      <a:pt x="10" y="137"/>
                      <a:pt x="10" y="137"/>
                    </a:cubicBezTo>
                    <a:cubicBezTo>
                      <a:pt x="8" y="136"/>
                      <a:pt x="8" y="136"/>
                      <a:pt x="8" y="136"/>
                    </a:cubicBezTo>
                    <a:cubicBezTo>
                      <a:pt x="4" y="129"/>
                      <a:pt x="4" y="129"/>
                      <a:pt x="4" y="129"/>
                    </a:cubicBezTo>
                    <a:cubicBezTo>
                      <a:pt x="5" y="122"/>
                      <a:pt x="5" y="122"/>
                      <a:pt x="5" y="122"/>
                    </a:cubicBezTo>
                    <a:cubicBezTo>
                      <a:pt x="4" y="106"/>
                      <a:pt x="4" y="106"/>
                      <a:pt x="4" y="106"/>
                    </a:cubicBezTo>
                    <a:cubicBezTo>
                      <a:pt x="13" y="102"/>
                      <a:pt x="13" y="102"/>
                      <a:pt x="13" y="102"/>
                    </a:cubicBezTo>
                    <a:cubicBezTo>
                      <a:pt x="20" y="98"/>
                      <a:pt x="20" y="98"/>
                      <a:pt x="20" y="98"/>
                    </a:cubicBezTo>
                    <a:cubicBezTo>
                      <a:pt x="15" y="93"/>
                      <a:pt x="15" y="93"/>
                      <a:pt x="15" y="93"/>
                    </a:cubicBezTo>
                    <a:cubicBezTo>
                      <a:pt x="21" y="89"/>
                      <a:pt x="21" y="89"/>
                      <a:pt x="21" y="89"/>
                    </a:cubicBezTo>
                    <a:cubicBezTo>
                      <a:pt x="25" y="83"/>
                      <a:pt x="25" y="83"/>
                      <a:pt x="25" y="83"/>
                    </a:cubicBezTo>
                    <a:cubicBezTo>
                      <a:pt x="27" y="77"/>
                      <a:pt x="27" y="77"/>
                      <a:pt x="27" y="77"/>
                    </a:cubicBezTo>
                    <a:cubicBezTo>
                      <a:pt x="28" y="70"/>
                      <a:pt x="28" y="70"/>
                      <a:pt x="28" y="70"/>
                    </a:cubicBezTo>
                    <a:cubicBezTo>
                      <a:pt x="32" y="64"/>
                      <a:pt x="32" y="64"/>
                      <a:pt x="32" y="64"/>
                    </a:cubicBezTo>
                    <a:cubicBezTo>
                      <a:pt x="43" y="55"/>
                      <a:pt x="43" y="55"/>
                      <a:pt x="43" y="55"/>
                    </a:cubicBezTo>
                    <a:cubicBezTo>
                      <a:pt x="50" y="51"/>
                      <a:pt x="50" y="51"/>
                      <a:pt x="50" y="51"/>
                    </a:cubicBezTo>
                    <a:cubicBezTo>
                      <a:pt x="57" y="47"/>
                      <a:pt x="57" y="47"/>
                      <a:pt x="57" y="47"/>
                    </a:cubicBezTo>
                    <a:cubicBezTo>
                      <a:pt x="69" y="46"/>
                      <a:pt x="69" y="46"/>
                      <a:pt x="69" y="46"/>
                    </a:cubicBezTo>
                    <a:cubicBezTo>
                      <a:pt x="72" y="43"/>
                      <a:pt x="72" y="43"/>
                      <a:pt x="72" y="43"/>
                    </a:cubicBezTo>
                    <a:cubicBezTo>
                      <a:pt x="85" y="40"/>
                      <a:pt x="85" y="40"/>
                      <a:pt x="85" y="40"/>
                    </a:cubicBezTo>
                    <a:cubicBezTo>
                      <a:pt x="96" y="35"/>
                      <a:pt x="96" y="35"/>
                      <a:pt x="96" y="35"/>
                    </a:cubicBezTo>
                    <a:cubicBezTo>
                      <a:pt x="96" y="35"/>
                      <a:pt x="104" y="29"/>
                      <a:pt x="104" y="29"/>
                    </a:cubicBezTo>
                    <a:cubicBezTo>
                      <a:pt x="104" y="29"/>
                      <a:pt x="112" y="25"/>
                      <a:pt x="112" y="25"/>
                    </a:cubicBezTo>
                    <a:cubicBezTo>
                      <a:pt x="114" y="29"/>
                      <a:pt x="114" y="29"/>
                      <a:pt x="114" y="29"/>
                    </a:cubicBezTo>
                    <a:cubicBezTo>
                      <a:pt x="115" y="30"/>
                      <a:pt x="115" y="30"/>
                      <a:pt x="115" y="30"/>
                    </a:cubicBezTo>
                    <a:cubicBezTo>
                      <a:pt x="117" y="29"/>
                      <a:pt x="117" y="29"/>
                      <a:pt x="117" y="29"/>
                    </a:cubicBezTo>
                    <a:cubicBezTo>
                      <a:pt x="116" y="26"/>
                      <a:pt x="116" y="26"/>
                      <a:pt x="116" y="26"/>
                    </a:cubicBezTo>
                    <a:cubicBezTo>
                      <a:pt x="117" y="24"/>
                      <a:pt x="117" y="24"/>
                      <a:pt x="117" y="24"/>
                    </a:cubicBezTo>
                    <a:cubicBezTo>
                      <a:pt x="125" y="20"/>
                      <a:pt x="125" y="20"/>
                      <a:pt x="125" y="20"/>
                    </a:cubicBezTo>
                    <a:cubicBezTo>
                      <a:pt x="127" y="19"/>
                      <a:pt x="127" y="19"/>
                      <a:pt x="127" y="19"/>
                    </a:cubicBezTo>
                    <a:cubicBezTo>
                      <a:pt x="128" y="19"/>
                      <a:pt x="128" y="19"/>
                      <a:pt x="128" y="19"/>
                    </a:cubicBezTo>
                    <a:cubicBezTo>
                      <a:pt x="131" y="15"/>
                      <a:pt x="131" y="15"/>
                      <a:pt x="131" y="15"/>
                    </a:cubicBezTo>
                    <a:cubicBezTo>
                      <a:pt x="140" y="8"/>
                      <a:pt x="140" y="8"/>
                      <a:pt x="140" y="8"/>
                    </a:cubicBezTo>
                    <a:cubicBezTo>
                      <a:pt x="148" y="4"/>
                      <a:pt x="148" y="4"/>
                      <a:pt x="148" y="4"/>
                    </a:cubicBezTo>
                    <a:moveTo>
                      <a:pt x="148" y="0"/>
                    </a:moveTo>
                    <a:cubicBezTo>
                      <a:pt x="147" y="0"/>
                      <a:pt x="147" y="0"/>
                      <a:pt x="146" y="1"/>
                    </a:cubicBezTo>
                    <a:cubicBezTo>
                      <a:pt x="138" y="4"/>
                      <a:pt x="138" y="4"/>
                      <a:pt x="138" y="4"/>
                    </a:cubicBezTo>
                    <a:cubicBezTo>
                      <a:pt x="138" y="4"/>
                      <a:pt x="138" y="5"/>
                      <a:pt x="137" y="5"/>
                    </a:cubicBezTo>
                    <a:cubicBezTo>
                      <a:pt x="128" y="12"/>
                      <a:pt x="128" y="12"/>
                      <a:pt x="128" y="12"/>
                    </a:cubicBezTo>
                    <a:cubicBezTo>
                      <a:pt x="128" y="12"/>
                      <a:pt x="127" y="12"/>
                      <a:pt x="127" y="13"/>
                    </a:cubicBezTo>
                    <a:cubicBezTo>
                      <a:pt x="126" y="15"/>
                      <a:pt x="126" y="15"/>
                      <a:pt x="126" y="15"/>
                    </a:cubicBezTo>
                    <a:cubicBezTo>
                      <a:pt x="124" y="16"/>
                      <a:pt x="124" y="16"/>
                      <a:pt x="124" y="16"/>
                    </a:cubicBezTo>
                    <a:cubicBezTo>
                      <a:pt x="124" y="16"/>
                      <a:pt x="124" y="16"/>
                      <a:pt x="124" y="16"/>
                    </a:cubicBezTo>
                    <a:cubicBezTo>
                      <a:pt x="115" y="20"/>
                      <a:pt x="115" y="20"/>
                      <a:pt x="115" y="20"/>
                    </a:cubicBezTo>
                    <a:cubicBezTo>
                      <a:pt x="114" y="20"/>
                      <a:pt x="114" y="21"/>
                      <a:pt x="113" y="21"/>
                    </a:cubicBezTo>
                    <a:cubicBezTo>
                      <a:pt x="113" y="21"/>
                      <a:pt x="113" y="21"/>
                      <a:pt x="112" y="21"/>
                    </a:cubicBezTo>
                    <a:cubicBezTo>
                      <a:pt x="112" y="21"/>
                      <a:pt x="111" y="21"/>
                      <a:pt x="111" y="22"/>
                    </a:cubicBezTo>
                    <a:cubicBezTo>
                      <a:pt x="111" y="22"/>
                      <a:pt x="104" y="25"/>
                      <a:pt x="102" y="25"/>
                    </a:cubicBezTo>
                    <a:cubicBezTo>
                      <a:pt x="102" y="25"/>
                      <a:pt x="101" y="26"/>
                      <a:pt x="94" y="32"/>
                    </a:cubicBezTo>
                    <a:cubicBezTo>
                      <a:pt x="84" y="36"/>
                      <a:pt x="84" y="36"/>
                      <a:pt x="84" y="36"/>
                    </a:cubicBezTo>
                    <a:cubicBezTo>
                      <a:pt x="72" y="39"/>
                      <a:pt x="72" y="39"/>
                      <a:pt x="72" y="39"/>
                    </a:cubicBezTo>
                    <a:cubicBezTo>
                      <a:pt x="71" y="39"/>
                      <a:pt x="70" y="40"/>
                      <a:pt x="70" y="40"/>
                    </a:cubicBezTo>
                    <a:cubicBezTo>
                      <a:pt x="67" y="42"/>
                      <a:pt x="67" y="42"/>
                      <a:pt x="67" y="42"/>
                    </a:cubicBezTo>
                    <a:cubicBezTo>
                      <a:pt x="56" y="43"/>
                      <a:pt x="56" y="43"/>
                      <a:pt x="56" y="43"/>
                    </a:cubicBezTo>
                    <a:cubicBezTo>
                      <a:pt x="56" y="44"/>
                      <a:pt x="55" y="44"/>
                      <a:pt x="55" y="44"/>
                    </a:cubicBezTo>
                    <a:cubicBezTo>
                      <a:pt x="48" y="48"/>
                      <a:pt x="48" y="48"/>
                      <a:pt x="48" y="48"/>
                    </a:cubicBezTo>
                    <a:cubicBezTo>
                      <a:pt x="41" y="51"/>
                      <a:pt x="41" y="51"/>
                      <a:pt x="41" y="51"/>
                    </a:cubicBezTo>
                    <a:cubicBezTo>
                      <a:pt x="41" y="51"/>
                      <a:pt x="41" y="51"/>
                      <a:pt x="40" y="52"/>
                    </a:cubicBezTo>
                    <a:cubicBezTo>
                      <a:pt x="29" y="61"/>
                      <a:pt x="29" y="61"/>
                      <a:pt x="29" y="61"/>
                    </a:cubicBezTo>
                    <a:cubicBezTo>
                      <a:pt x="29" y="61"/>
                      <a:pt x="29" y="62"/>
                      <a:pt x="28" y="62"/>
                    </a:cubicBezTo>
                    <a:cubicBezTo>
                      <a:pt x="25" y="68"/>
                      <a:pt x="25" y="68"/>
                      <a:pt x="25" y="68"/>
                    </a:cubicBezTo>
                    <a:cubicBezTo>
                      <a:pt x="25" y="69"/>
                      <a:pt x="24" y="69"/>
                      <a:pt x="24" y="70"/>
                    </a:cubicBezTo>
                    <a:cubicBezTo>
                      <a:pt x="24" y="76"/>
                      <a:pt x="24" y="76"/>
                      <a:pt x="24" y="76"/>
                    </a:cubicBezTo>
                    <a:cubicBezTo>
                      <a:pt x="21" y="81"/>
                      <a:pt x="21" y="81"/>
                      <a:pt x="21" y="81"/>
                    </a:cubicBezTo>
                    <a:cubicBezTo>
                      <a:pt x="18" y="86"/>
                      <a:pt x="18" y="86"/>
                      <a:pt x="18" y="86"/>
                    </a:cubicBezTo>
                    <a:cubicBezTo>
                      <a:pt x="13" y="89"/>
                      <a:pt x="13" y="89"/>
                      <a:pt x="13" y="89"/>
                    </a:cubicBezTo>
                    <a:cubicBezTo>
                      <a:pt x="12" y="90"/>
                      <a:pt x="11" y="91"/>
                      <a:pt x="11" y="92"/>
                    </a:cubicBezTo>
                    <a:cubicBezTo>
                      <a:pt x="11" y="93"/>
                      <a:pt x="11" y="94"/>
                      <a:pt x="12" y="95"/>
                    </a:cubicBezTo>
                    <a:cubicBezTo>
                      <a:pt x="14" y="97"/>
                      <a:pt x="14" y="97"/>
                      <a:pt x="14" y="97"/>
                    </a:cubicBezTo>
                    <a:cubicBezTo>
                      <a:pt x="11" y="98"/>
                      <a:pt x="11" y="98"/>
                      <a:pt x="11" y="98"/>
                    </a:cubicBezTo>
                    <a:cubicBezTo>
                      <a:pt x="2" y="102"/>
                      <a:pt x="2" y="102"/>
                      <a:pt x="2" y="102"/>
                    </a:cubicBezTo>
                    <a:cubicBezTo>
                      <a:pt x="1" y="103"/>
                      <a:pt x="0" y="104"/>
                      <a:pt x="0" y="106"/>
                    </a:cubicBezTo>
                    <a:cubicBezTo>
                      <a:pt x="1" y="122"/>
                      <a:pt x="1" y="122"/>
                      <a:pt x="1" y="122"/>
                    </a:cubicBezTo>
                    <a:cubicBezTo>
                      <a:pt x="0" y="128"/>
                      <a:pt x="0" y="128"/>
                      <a:pt x="0" y="128"/>
                    </a:cubicBezTo>
                    <a:cubicBezTo>
                      <a:pt x="0" y="129"/>
                      <a:pt x="0" y="130"/>
                      <a:pt x="0" y="131"/>
                    </a:cubicBezTo>
                    <a:cubicBezTo>
                      <a:pt x="4" y="138"/>
                      <a:pt x="4" y="138"/>
                      <a:pt x="4" y="138"/>
                    </a:cubicBezTo>
                    <a:cubicBezTo>
                      <a:pt x="5" y="138"/>
                      <a:pt x="5" y="139"/>
                      <a:pt x="6" y="139"/>
                    </a:cubicBezTo>
                    <a:cubicBezTo>
                      <a:pt x="8" y="140"/>
                      <a:pt x="8" y="140"/>
                      <a:pt x="8" y="140"/>
                    </a:cubicBezTo>
                    <a:cubicBezTo>
                      <a:pt x="9" y="141"/>
                      <a:pt x="10" y="141"/>
                      <a:pt x="10" y="141"/>
                    </a:cubicBezTo>
                    <a:cubicBezTo>
                      <a:pt x="10" y="141"/>
                      <a:pt x="10" y="141"/>
                      <a:pt x="10" y="141"/>
                    </a:cubicBezTo>
                    <a:cubicBezTo>
                      <a:pt x="10" y="141"/>
                      <a:pt x="10" y="142"/>
                      <a:pt x="10" y="142"/>
                    </a:cubicBezTo>
                    <a:cubicBezTo>
                      <a:pt x="9" y="145"/>
                      <a:pt x="9" y="145"/>
                      <a:pt x="9" y="145"/>
                    </a:cubicBezTo>
                    <a:cubicBezTo>
                      <a:pt x="9" y="145"/>
                      <a:pt x="9" y="145"/>
                      <a:pt x="9" y="145"/>
                    </a:cubicBezTo>
                    <a:cubicBezTo>
                      <a:pt x="9" y="148"/>
                      <a:pt x="9" y="148"/>
                      <a:pt x="9" y="148"/>
                    </a:cubicBezTo>
                    <a:cubicBezTo>
                      <a:pt x="9" y="149"/>
                      <a:pt x="9" y="150"/>
                      <a:pt x="10" y="151"/>
                    </a:cubicBezTo>
                    <a:cubicBezTo>
                      <a:pt x="10" y="152"/>
                      <a:pt x="11" y="152"/>
                      <a:pt x="12" y="153"/>
                    </a:cubicBezTo>
                    <a:cubicBezTo>
                      <a:pt x="19" y="153"/>
                      <a:pt x="19" y="153"/>
                      <a:pt x="19" y="153"/>
                    </a:cubicBezTo>
                    <a:cubicBezTo>
                      <a:pt x="19" y="153"/>
                      <a:pt x="19" y="153"/>
                      <a:pt x="20" y="153"/>
                    </a:cubicBezTo>
                    <a:cubicBezTo>
                      <a:pt x="20" y="153"/>
                      <a:pt x="21" y="153"/>
                      <a:pt x="21" y="153"/>
                    </a:cubicBezTo>
                    <a:cubicBezTo>
                      <a:pt x="23" y="152"/>
                      <a:pt x="23" y="152"/>
                      <a:pt x="23" y="152"/>
                    </a:cubicBezTo>
                    <a:cubicBezTo>
                      <a:pt x="22" y="153"/>
                      <a:pt x="22" y="153"/>
                      <a:pt x="22" y="153"/>
                    </a:cubicBezTo>
                    <a:cubicBezTo>
                      <a:pt x="22" y="154"/>
                      <a:pt x="22" y="154"/>
                      <a:pt x="22" y="154"/>
                    </a:cubicBezTo>
                    <a:cubicBezTo>
                      <a:pt x="22" y="157"/>
                      <a:pt x="22" y="157"/>
                      <a:pt x="22" y="157"/>
                    </a:cubicBezTo>
                    <a:cubicBezTo>
                      <a:pt x="22" y="158"/>
                      <a:pt x="22" y="160"/>
                      <a:pt x="23" y="161"/>
                    </a:cubicBezTo>
                    <a:cubicBezTo>
                      <a:pt x="25" y="163"/>
                      <a:pt x="25" y="163"/>
                      <a:pt x="25" y="163"/>
                    </a:cubicBezTo>
                    <a:cubicBezTo>
                      <a:pt x="26" y="164"/>
                      <a:pt x="27" y="164"/>
                      <a:pt x="28" y="164"/>
                    </a:cubicBezTo>
                    <a:cubicBezTo>
                      <a:pt x="28" y="164"/>
                      <a:pt x="29" y="164"/>
                      <a:pt x="29" y="164"/>
                    </a:cubicBezTo>
                    <a:cubicBezTo>
                      <a:pt x="31" y="163"/>
                      <a:pt x="31" y="163"/>
                      <a:pt x="31" y="163"/>
                    </a:cubicBezTo>
                    <a:cubicBezTo>
                      <a:pt x="32" y="163"/>
                      <a:pt x="33" y="162"/>
                      <a:pt x="33" y="161"/>
                    </a:cubicBezTo>
                    <a:cubicBezTo>
                      <a:pt x="35" y="158"/>
                      <a:pt x="35" y="158"/>
                      <a:pt x="35" y="158"/>
                    </a:cubicBezTo>
                    <a:cubicBezTo>
                      <a:pt x="35" y="157"/>
                      <a:pt x="35" y="157"/>
                      <a:pt x="35" y="156"/>
                    </a:cubicBezTo>
                    <a:cubicBezTo>
                      <a:pt x="35" y="156"/>
                      <a:pt x="35" y="156"/>
                      <a:pt x="35" y="156"/>
                    </a:cubicBezTo>
                    <a:cubicBezTo>
                      <a:pt x="39" y="156"/>
                      <a:pt x="39" y="156"/>
                      <a:pt x="39" y="156"/>
                    </a:cubicBezTo>
                    <a:cubicBezTo>
                      <a:pt x="39" y="156"/>
                      <a:pt x="40" y="156"/>
                      <a:pt x="40" y="156"/>
                    </a:cubicBezTo>
                    <a:cubicBezTo>
                      <a:pt x="41" y="156"/>
                      <a:pt x="42" y="156"/>
                      <a:pt x="42" y="155"/>
                    </a:cubicBezTo>
                    <a:cubicBezTo>
                      <a:pt x="44" y="155"/>
                      <a:pt x="44" y="155"/>
                      <a:pt x="44" y="155"/>
                    </a:cubicBezTo>
                    <a:cubicBezTo>
                      <a:pt x="45" y="155"/>
                      <a:pt x="45" y="155"/>
                      <a:pt x="45" y="155"/>
                    </a:cubicBezTo>
                    <a:cubicBezTo>
                      <a:pt x="45" y="155"/>
                      <a:pt x="45" y="155"/>
                      <a:pt x="46" y="155"/>
                    </a:cubicBezTo>
                    <a:cubicBezTo>
                      <a:pt x="47" y="155"/>
                      <a:pt x="48" y="154"/>
                      <a:pt x="49" y="153"/>
                    </a:cubicBezTo>
                    <a:cubicBezTo>
                      <a:pt x="52" y="148"/>
                      <a:pt x="52" y="148"/>
                      <a:pt x="52" y="148"/>
                    </a:cubicBezTo>
                    <a:cubicBezTo>
                      <a:pt x="52" y="147"/>
                      <a:pt x="52" y="147"/>
                      <a:pt x="52" y="146"/>
                    </a:cubicBezTo>
                    <a:cubicBezTo>
                      <a:pt x="52" y="144"/>
                      <a:pt x="52" y="144"/>
                      <a:pt x="52" y="144"/>
                    </a:cubicBezTo>
                    <a:cubicBezTo>
                      <a:pt x="54" y="141"/>
                      <a:pt x="54" y="141"/>
                      <a:pt x="54" y="141"/>
                    </a:cubicBezTo>
                    <a:cubicBezTo>
                      <a:pt x="55" y="140"/>
                      <a:pt x="55" y="140"/>
                      <a:pt x="55" y="140"/>
                    </a:cubicBezTo>
                    <a:cubicBezTo>
                      <a:pt x="57" y="140"/>
                      <a:pt x="57" y="140"/>
                      <a:pt x="57" y="140"/>
                    </a:cubicBezTo>
                    <a:cubicBezTo>
                      <a:pt x="58" y="140"/>
                      <a:pt x="60" y="139"/>
                      <a:pt x="60" y="138"/>
                    </a:cubicBezTo>
                    <a:cubicBezTo>
                      <a:pt x="61" y="137"/>
                      <a:pt x="61" y="137"/>
                      <a:pt x="61" y="137"/>
                    </a:cubicBezTo>
                    <a:cubicBezTo>
                      <a:pt x="65" y="136"/>
                      <a:pt x="65" y="136"/>
                      <a:pt x="65" y="136"/>
                    </a:cubicBezTo>
                    <a:cubicBezTo>
                      <a:pt x="66" y="136"/>
                      <a:pt x="66" y="136"/>
                      <a:pt x="66" y="136"/>
                    </a:cubicBezTo>
                    <a:cubicBezTo>
                      <a:pt x="67" y="137"/>
                      <a:pt x="67" y="137"/>
                      <a:pt x="67" y="137"/>
                    </a:cubicBezTo>
                    <a:cubicBezTo>
                      <a:pt x="68" y="138"/>
                      <a:pt x="69" y="138"/>
                      <a:pt x="70" y="138"/>
                    </a:cubicBezTo>
                    <a:cubicBezTo>
                      <a:pt x="71" y="138"/>
                      <a:pt x="72" y="138"/>
                      <a:pt x="73" y="137"/>
                    </a:cubicBezTo>
                    <a:cubicBezTo>
                      <a:pt x="77" y="134"/>
                      <a:pt x="77" y="134"/>
                      <a:pt x="77" y="134"/>
                    </a:cubicBezTo>
                    <a:cubicBezTo>
                      <a:pt x="80" y="131"/>
                      <a:pt x="80" y="131"/>
                      <a:pt x="80" y="131"/>
                    </a:cubicBezTo>
                    <a:cubicBezTo>
                      <a:pt x="81" y="131"/>
                      <a:pt x="82" y="130"/>
                      <a:pt x="82" y="129"/>
                    </a:cubicBezTo>
                    <a:cubicBezTo>
                      <a:pt x="82" y="128"/>
                      <a:pt x="82" y="128"/>
                      <a:pt x="82" y="128"/>
                    </a:cubicBezTo>
                    <a:cubicBezTo>
                      <a:pt x="83" y="127"/>
                      <a:pt x="83" y="127"/>
                      <a:pt x="83" y="127"/>
                    </a:cubicBezTo>
                    <a:cubicBezTo>
                      <a:pt x="84" y="127"/>
                      <a:pt x="84" y="127"/>
                      <a:pt x="84" y="127"/>
                    </a:cubicBezTo>
                    <a:cubicBezTo>
                      <a:pt x="85" y="126"/>
                      <a:pt x="85" y="126"/>
                      <a:pt x="85" y="126"/>
                    </a:cubicBezTo>
                    <a:cubicBezTo>
                      <a:pt x="87" y="126"/>
                      <a:pt x="87" y="126"/>
                      <a:pt x="87" y="126"/>
                    </a:cubicBezTo>
                    <a:cubicBezTo>
                      <a:pt x="88" y="126"/>
                      <a:pt x="89" y="126"/>
                      <a:pt x="90" y="125"/>
                    </a:cubicBezTo>
                    <a:cubicBezTo>
                      <a:pt x="93" y="121"/>
                      <a:pt x="93" y="121"/>
                      <a:pt x="93" y="121"/>
                    </a:cubicBezTo>
                    <a:cubicBezTo>
                      <a:pt x="95" y="121"/>
                      <a:pt x="95" y="121"/>
                      <a:pt x="95" y="121"/>
                    </a:cubicBezTo>
                    <a:cubicBezTo>
                      <a:pt x="96" y="120"/>
                      <a:pt x="97" y="120"/>
                      <a:pt x="98" y="119"/>
                    </a:cubicBezTo>
                    <a:cubicBezTo>
                      <a:pt x="99" y="116"/>
                      <a:pt x="99" y="116"/>
                      <a:pt x="99" y="116"/>
                    </a:cubicBezTo>
                    <a:cubicBezTo>
                      <a:pt x="106" y="109"/>
                      <a:pt x="106" y="109"/>
                      <a:pt x="106" y="109"/>
                    </a:cubicBezTo>
                    <a:cubicBezTo>
                      <a:pt x="111" y="114"/>
                      <a:pt x="111" y="114"/>
                      <a:pt x="111" y="114"/>
                    </a:cubicBezTo>
                    <a:cubicBezTo>
                      <a:pt x="112" y="115"/>
                      <a:pt x="113" y="115"/>
                      <a:pt x="114" y="115"/>
                    </a:cubicBezTo>
                    <a:cubicBezTo>
                      <a:pt x="114" y="115"/>
                      <a:pt x="115" y="115"/>
                      <a:pt x="115" y="115"/>
                    </a:cubicBezTo>
                    <a:cubicBezTo>
                      <a:pt x="125" y="111"/>
                      <a:pt x="125" y="111"/>
                      <a:pt x="125" y="111"/>
                    </a:cubicBezTo>
                    <a:cubicBezTo>
                      <a:pt x="126" y="111"/>
                      <a:pt x="126" y="112"/>
                      <a:pt x="127" y="112"/>
                    </a:cubicBezTo>
                    <a:cubicBezTo>
                      <a:pt x="127" y="112"/>
                      <a:pt x="128" y="111"/>
                      <a:pt x="128" y="111"/>
                    </a:cubicBezTo>
                    <a:cubicBezTo>
                      <a:pt x="130" y="111"/>
                      <a:pt x="130" y="111"/>
                      <a:pt x="130" y="111"/>
                    </a:cubicBezTo>
                    <a:cubicBezTo>
                      <a:pt x="130" y="112"/>
                      <a:pt x="131" y="113"/>
                      <a:pt x="133" y="114"/>
                    </a:cubicBezTo>
                    <a:cubicBezTo>
                      <a:pt x="133" y="114"/>
                      <a:pt x="134" y="114"/>
                      <a:pt x="134" y="114"/>
                    </a:cubicBezTo>
                    <a:cubicBezTo>
                      <a:pt x="135" y="114"/>
                      <a:pt x="136" y="114"/>
                      <a:pt x="136" y="114"/>
                    </a:cubicBezTo>
                    <a:cubicBezTo>
                      <a:pt x="136" y="114"/>
                      <a:pt x="137" y="114"/>
                      <a:pt x="137" y="114"/>
                    </a:cubicBezTo>
                    <a:cubicBezTo>
                      <a:pt x="138" y="114"/>
                      <a:pt x="139" y="114"/>
                      <a:pt x="140" y="113"/>
                    </a:cubicBezTo>
                    <a:cubicBezTo>
                      <a:pt x="142" y="111"/>
                      <a:pt x="142" y="111"/>
                      <a:pt x="142" y="111"/>
                    </a:cubicBezTo>
                    <a:cubicBezTo>
                      <a:pt x="148" y="109"/>
                      <a:pt x="148" y="109"/>
                      <a:pt x="148" y="109"/>
                    </a:cubicBezTo>
                    <a:cubicBezTo>
                      <a:pt x="149" y="109"/>
                      <a:pt x="149" y="109"/>
                      <a:pt x="150" y="108"/>
                    </a:cubicBezTo>
                    <a:cubicBezTo>
                      <a:pt x="152" y="106"/>
                      <a:pt x="152" y="106"/>
                      <a:pt x="152" y="106"/>
                    </a:cubicBezTo>
                    <a:cubicBezTo>
                      <a:pt x="155" y="106"/>
                      <a:pt x="155" y="106"/>
                      <a:pt x="155" y="106"/>
                    </a:cubicBezTo>
                    <a:cubicBezTo>
                      <a:pt x="161" y="110"/>
                      <a:pt x="161" y="110"/>
                      <a:pt x="161" y="110"/>
                    </a:cubicBezTo>
                    <a:cubicBezTo>
                      <a:pt x="165" y="114"/>
                      <a:pt x="165" y="114"/>
                      <a:pt x="165" y="114"/>
                    </a:cubicBezTo>
                    <a:cubicBezTo>
                      <a:pt x="167" y="120"/>
                      <a:pt x="167" y="120"/>
                      <a:pt x="167" y="120"/>
                    </a:cubicBezTo>
                    <a:cubicBezTo>
                      <a:pt x="167" y="121"/>
                      <a:pt x="168" y="122"/>
                      <a:pt x="170" y="123"/>
                    </a:cubicBezTo>
                    <a:cubicBezTo>
                      <a:pt x="170" y="123"/>
                      <a:pt x="170" y="123"/>
                      <a:pt x="171" y="123"/>
                    </a:cubicBezTo>
                    <a:cubicBezTo>
                      <a:pt x="172" y="123"/>
                      <a:pt x="172" y="123"/>
                      <a:pt x="173" y="122"/>
                    </a:cubicBezTo>
                    <a:cubicBezTo>
                      <a:pt x="182" y="116"/>
                      <a:pt x="182" y="116"/>
                      <a:pt x="182" y="116"/>
                    </a:cubicBezTo>
                    <a:cubicBezTo>
                      <a:pt x="182" y="116"/>
                      <a:pt x="182" y="116"/>
                      <a:pt x="183" y="116"/>
                    </a:cubicBezTo>
                    <a:cubicBezTo>
                      <a:pt x="189" y="110"/>
                      <a:pt x="189" y="110"/>
                      <a:pt x="189" y="110"/>
                    </a:cubicBezTo>
                    <a:cubicBezTo>
                      <a:pt x="194" y="108"/>
                      <a:pt x="194" y="108"/>
                      <a:pt x="194" y="108"/>
                    </a:cubicBezTo>
                    <a:cubicBezTo>
                      <a:pt x="195" y="108"/>
                      <a:pt x="196" y="107"/>
                      <a:pt x="197" y="105"/>
                    </a:cubicBezTo>
                    <a:cubicBezTo>
                      <a:pt x="198" y="102"/>
                      <a:pt x="198" y="102"/>
                      <a:pt x="198" y="102"/>
                    </a:cubicBezTo>
                    <a:cubicBezTo>
                      <a:pt x="202" y="97"/>
                      <a:pt x="202" y="97"/>
                      <a:pt x="202" y="97"/>
                    </a:cubicBezTo>
                    <a:cubicBezTo>
                      <a:pt x="203" y="96"/>
                      <a:pt x="203" y="95"/>
                      <a:pt x="203" y="94"/>
                    </a:cubicBezTo>
                    <a:cubicBezTo>
                      <a:pt x="202" y="90"/>
                      <a:pt x="202" y="90"/>
                      <a:pt x="202" y="90"/>
                    </a:cubicBezTo>
                    <a:cubicBezTo>
                      <a:pt x="202" y="89"/>
                      <a:pt x="202" y="89"/>
                      <a:pt x="202" y="89"/>
                    </a:cubicBezTo>
                    <a:cubicBezTo>
                      <a:pt x="205" y="87"/>
                      <a:pt x="205" y="87"/>
                      <a:pt x="205" y="87"/>
                    </a:cubicBezTo>
                    <a:cubicBezTo>
                      <a:pt x="206" y="86"/>
                      <a:pt x="206" y="85"/>
                      <a:pt x="207" y="85"/>
                    </a:cubicBezTo>
                    <a:cubicBezTo>
                      <a:pt x="207" y="82"/>
                      <a:pt x="207" y="82"/>
                      <a:pt x="207" y="82"/>
                    </a:cubicBezTo>
                    <a:cubicBezTo>
                      <a:pt x="211" y="79"/>
                      <a:pt x="211" y="79"/>
                      <a:pt x="211" y="79"/>
                    </a:cubicBezTo>
                    <a:cubicBezTo>
                      <a:pt x="212" y="79"/>
                      <a:pt x="212" y="79"/>
                      <a:pt x="212" y="79"/>
                    </a:cubicBezTo>
                    <a:cubicBezTo>
                      <a:pt x="213" y="79"/>
                      <a:pt x="215" y="78"/>
                      <a:pt x="215" y="76"/>
                    </a:cubicBezTo>
                    <a:cubicBezTo>
                      <a:pt x="216" y="75"/>
                      <a:pt x="216" y="73"/>
                      <a:pt x="214" y="72"/>
                    </a:cubicBezTo>
                    <a:cubicBezTo>
                      <a:pt x="208" y="66"/>
                      <a:pt x="208" y="66"/>
                      <a:pt x="208" y="66"/>
                    </a:cubicBezTo>
                    <a:cubicBezTo>
                      <a:pt x="207" y="66"/>
                      <a:pt x="206" y="66"/>
                      <a:pt x="205" y="66"/>
                    </a:cubicBezTo>
                    <a:cubicBezTo>
                      <a:pt x="205" y="66"/>
                      <a:pt x="205" y="66"/>
                      <a:pt x="205" y="66"/>
                    </a:cubicBezTo>
                    <a:cubicBezTo>
                      <a:pt x="201" y="66"/>
                      <a:pt x="201" y="66"/>
                      <a:pt x="201" y="66"/>
                    </a:cubicBezTo>
                    <a:cubicBezTo>
                      <a:pt x="200" y="65"/>
                      <a:pt x="200" y="65"/>
                      <a:pt x="200" y="65"/>
                    </a:cubicBezTo>
                    <a:cubicBezTo>
                      <a:pt x="200" y="64"/>
                      <a:pt x="200" y="64"/>
                      <a:pt x="200" y="64"/>
                    </a:cubicBezTo>
                    <a:cubicBezTo>
                      <a:pt x="200" y="62"/>
                      <a:pt x="199" y="61"/>
                      <a:pt x="198" y="60"/>
                    </a:cubicBezTo>
                    <a:cubicBezTo>
                      <a:pt x="190" y="57"/>
                      <a:pt x="190" y="57"/>
                      <a:pt x="190" y="57"/>
                    </a:cubicBezTo>
                    <a:cubicBezTo>
                      <a:pt x="188" y="55"/>
                      <a:pt x="188" y="55"/>
                      <a:pt x="188" y="55"/>
                    </a:cubicBezTo>
                    <a:cubicBezTo>
                      <a:pt x="185" y="50"/>
                      <a:pt x="185" y="50"/>
                      <a:pt x="185" y="50"/>
                    </a:cubicBezTo>
                    <a:cubicBezTo>
                      <a:pt x="185" y="49"/>
                      <a:pt x="183" y="48"/>
                      <a:pt x="182" y="48"/>
                    </a:cubicBezTo>
                    <a:cubicBezTo>
                      <a:pt x="176" y="48"/>
                      <a:pt x="176" y="48"/>
                      <a:pt x="176" y="48"/>
                    </a:cubicBezTo>
                    <a:cubicBezTo>
                      <a:pt x="171" y="47"/>
                      <a:pt x="171" y="47"/>
                      <a:pt x="171" y="47"/>
                    </a:cubicBezTo>
                    <a:cubicBezTo>
                      <a:pt x="167" y="35"/>
                      <a:pt x="167" y="35"/>
                      <a:pt x="167" y="35"/>
                    </a:cubicBezTo>
                    <a:cubicBezTo>
                      <a:pt x="165" y="27"/>
                      <a:pt x="165" y="27"/>
                      <a:pt x="165" y="27"/>
                    </a:cubicBezTo>
                    <a:cubicBezTo>
                      <a:pt x="165" y="27"/>
                      <a:pt x="165" y="26"/>
                      <a:pt x="165" y="26"/>
                    </a:cubicBezTo>
                    <a:cubicBezTo>
                      <a:pt x="163" y="23"/>
                      <a:pt x="163" y="23"/>
                      <a:pt x="163" y="23"/>
                    </a:cubicBezTo>
                    <a:cubicBezTo>
                      <a:pt x="162" y="22"/>
                      <a:pt x="162" y="22"/>
                      <a:pt x="162" y="22"/>
                    </a:cubicBezTo>
                    <a:cubicBezTo>
                      <a:pt x="162" y="18"/>
                      <a:pt x="162" y="18"/>
                      <a:pt x="162" y="18"/>
                    </a:cubicBezTo>
                    <a:cubicBezTo>
                      <a:pt x="162" y="17"/>
                      <a:pt x="161" y="16"/>
                      <a:pt x="160" y="15"/>
                    </a:cubicBezTo>
                    <a:cubicBezTo>
                      <a:pt x="159" y="14"/>
                      <a:pt x="159" y="14"/>
                      <a:pt x="159" y="14"/>
                    </a:cubicBezTo>
                    <a:cubicBezTo>
                      <a:pt x="158" y="12"/>
                      <a:pt x="158" y="12"/>
                      <a:pt x="158" y="12"/>
                    </a:cubicBezTo>
                    <a:cubicBezTo>
                      <a:pt x="158" y="12"/>
                      <a:pt x="158" y="11"/>
                      <a:pt x="158" y="11"/>
                    </a:cubicBezTo>
                    <a:cubicBezTo>
                      <a:pt x="157" y="9"/>
                      <a:pt x="157" y="9"/>
                      <a:pt x="157" y="9"/>
                    </a:cubicBezTo>
                    <a:cubicBezTo>
                      <a:pt x="158" y="7"/>
                      <a:pt x="158" y="7"/>
                      <a:pt x="158" y="7"/>
                    </a:cubicBezTo>
                    <a:cubicBezTo>
                      <a:pt x="158" y="6"/>
                      <a:pt x="158" y="5"/>
                      <a:pt x="157" y="4"/>
                    </a:cubicBezTo>
                    <a:cubicBezTo>
                      <a:pt x="157" y="3"/>
                      <a:pt x="156" y="2"/>
                      <a:pt x="155" y="2"/>
                    </a:cubicBezTo>
                    <a:cubicBezTo>
                      <a:pt x="149" y="0"/>
                      <a:pt x="149" y="0"/>
                      <a:pt x="149" y="0"/>
                    </a:cubicBezTo>
                    <a:cubicBezTo>
                      <a:pt x="148" y="0"/>
                      <a:pt x="148" y="0"/>
                      <a:pt x="148" y="0"/>
                    </a:cubicBezTo>
                    <a:close/>
                  </a:path>
                </a:pathLst>
              </a:custGeom>
              <a:solidFill>
                <a:srgbClr val="7AC9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6" name="Freeform 1849">
                <a:extLst>
                  <a:ext uri="{FF2B5EF4-FFF2-40B4-BE49-F238E27FC236}">
                    <a16:creationId xmlns:a16="http://schemas.microsoft.com/office/drawing/2014/main" id="{D2F04DB3-C728-49F1-818A-227AF87561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6" y="1543"/>
                <a:ext cx="338" cy="211"/>
              </a:xfrm>
              <a:custGeom>
                <a:avLst/>
                <a:gdLst>
                  <a:gd name="T0" fmla="*/ 118 w 141"/>
                  <a:gd name="T1" fmla="*/ 87 h 88"/>
                  <a:gd name="T2" fmla="*/ 101 w 141"/>
                  <a:gd name="T3" fmla="*/ 83 h 88"/>
                  <a:gd name="T4" fmla="*/ 91 w 141"/>
                  <a:gd name="T5" fmla="*/ 81 h 88"/>
                  <a:gd name="T6" fmla="*/ 84 w 141"/>
                  <a:gd name="T7" fmla="*/ 79 h 88"/>
                  <a:gd name="T8" fmla="*/ 76 w 141"/>
                  <a:gd name="T9" fmla="*/ 71 h 88"/>
                  <a:gd name="T10" fmla="*/ 68 w 141"/>
                  <a:gd name="T11" fmla="*/ 66 h 88"/>
                  <a:gd name="T12" fmla="*/ 52 w 141"/>
                  <a:gd name="T13" fmla="*/ 76 h 88"/>
                  <a:gd name="T14" fmla="*/ 44 w 141"/>
                  <a:gd name="T15" fmla="*/ 72 h 88"/>
                  <a:gd name="T16" fmla="*/ 37 w 141"/>
                  <a:gd name="T17" fmla="*/ 70 h 88"/>
                  <a:gd name="T18" fmla="*/ 32 w 141"/>
                  <a:gd name="T19" fmla="*/ 71 h 88"/>
                  <a:gd name="T20" fmla="*/ 23 w 141"/>
                  <a:gd name="T21" fmla="*/ 67 h 88"/>
                  <a:gd name="T22" fmla="*/ 20 w 141"/>
                  <a:gd name="T23" fmla="*/ 68 h 88"/>
                  <a:gd name="T24" fmla="*/ 16 w 141"/>
                  <a:gd name="T25" fmla="*/ 66 h 88"/>
                  <a:gd name="T26" fmla="*/ 13 w 141"/>
                  <a:gd name="T27" fmla="*/ 62 h 88"/>
                  <a:gd name="T28" fmla="*/ 2 w 141"/>
                  <a:gd name="T29" fmla="*/ 54 h 88"/>
                  <a:gd name="T30" fmla="*/ 1 w 141"/>
                  <a:gd name="T31" fmla="*/ 51 h 88"/>
                  <a:gd name="T32" fmla="*/ 13 w 141"/>
                  <a:gd name="T33" fmla="*/ 43 h 88"/>
                  <a:gd name="T34" fmla="*/ 19 w 141"/>
                  <a:gd name="T35" fmla="*/ 35 h 88"/>
                  <a:gd name="T36" fmla="*/ 30 w 141"/>
                  <a:gd name="T37" fmla="*/ 30 h 88"/>
                  <a:gd name="T38" fmla="*/ 33 w 141"/>
                  <a:gd name="T39" fmla="*/ 27 h 88"/>
                  <a:gd name="T40" fmla="*/ 45 w 141"/>
                  <a:gd name="T41" fmla="*/ 25 h 88"/>
                  <a:gd name="T42" fmla="*/ 56 w 141"/>
                  <a:gd name="T43" fmla="*/ 25 h 88"/>
                  <a:gd name="T44" fmla="*/ 61 w 141"/>
                  <a:gd name="T45" fmla="*/ 7 h 88"/>
                  <a:gd name="T46" fmla="*/ 87 w 141"/>
                  <a:gd name="T47" fmla="*/ 2 h 88"/>
                  <a:gd name="T48" fmla="*/ 92 w 141"/>
                  <a:gd name="T49" fmla="*/ 0 h 88"/>
                  <a:gd name="T50" fmla="*/ 128 w 141"/>
                  <a:gd name="T51" fmla="*/ 3 h 88"/>
                  <a:gd name="T52" fmla="*/ 127 w 141"/>
                  <a:gd name="T53" fmla="*/ 49 h 88"/>
                  <a:gd name="T54" fmla="*/ 140 w 141"/>
                  <a:gd name="T55" fmla="*/ 53 h 88"/>
                  <a:gd name="T56" fmla="*/ 139 w 141"/>
                  <a:gd name="T57" fmla="*/ 85 h 88"/>
                  <a:gd name="T58" fmla="*/ 133 w 141"/>
                  <a:gd name="T59" fmla="*/ 88 h 88"/>
                  <a:gd name="T60" fmla="*/ 127 w 141"/>
                  <a:gd name="T61" fmla="*/ 87 h 88"/>
                  <a:gd name="T62" fmla="*/ 120 w 141"/>
                  <a:gd name="T63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41" h="88">
                    <a:moveTo>
                      <a:pt x="120" y="88"/>
                    </a:moveTo>
                    <a:cubicBezTo>
                      <a:pt x="119" y="88"/>
                      <a:pt x="118" y="88"/>
                      <a:pt x="118" y="87"/>
                    </a:cubicBezTo>
                    <a:cubicBezTo>
                      <a:pt x="117" y="87"/>
                      <a:pt x="117" y="87"/>
                      <a:pt x="116" y="87"/>
                    </a:cubicBezTo>
                    <a:cubicBezTo>
                      <a:pt x="113" y="85"/>
                      <a:pt x="109" y="83"/>
                      <a:pt x="101" y="83"/>
                    </a:cubicBezTo>
                    <a:cubicBezTo>
                      <a:pt x="97" y="82"/>
                      <a:pt x="95" y="82"/>
                      <a:pt x="94" y="81"/>
                    </a:cubicBezTo>
                    <a:cubicBezTo>
                      <a:pt x="94" y="81"/>
                      <a:pt x="93" y="81"/>
                      <a:pt x="91" y="81"/>
                    </a:cubicBezTo>
                    <a:cubicBezTo>
                      <a:pt x="91" y="81"/>
                      <a:pt x="91" y="81"/>
                      <a:pt x="91" y="81"/>
                    </a:cubicBezTo>
                    <a:cubicBezTo>
                      <a:pt x="87" y="81"/>
                      <a:pt x="86" y="80"/>
                      <a:pt x="84" y="79"/>
                    </a:cubicBezTo>
                    <a:cubicBezTo>
                      <a:pt x="84" y="78"/>
                      <a:pt x="83" y="78"/>
                      <a:pt x="81" y="77"/>
                    </a:cubicBezTo>
                    <a:cubicBezTo>
                      <a:pt x="77" y="77"/>
                      <a:pt x="76" y="73"/>
                      <a:pt x="76" y="71"/>
                    </a:cubicBezTo>
                    <a:cubicBezTo>
                      <a:pt x="75" y="69"/>
                      <a:pt x="75" y="67"/>
                      <a:pt x="72" y="67"/>
                    </a:cubicBezTo>
                    <a:cubicBezTo>
                      <a:pt x="71" y="67"/>
                      <a:pt x="69" y="66"/>
                      <a:pt x="68" y="66"/>
                    </a:cubicBezTo>
                    <a:cubicBezTo>
                      <a:pt x="64" y="66"/>
                      <a:pt x="63" y="68"/>
                      <a:pt x="60" y="71"/>
                    </a:cubicBezTo>
                    <a:cubicBezTo>
                      <a:pt x="57" y="76"/>
                      <a:pt x="55" y="76"/>
                      <a:pt x="52" y="76"/>
                    </a:cubicBezTo>
                    <a:cubicBezTo>
                      <a:pt x="49" y="76"/>
                      <a:pt x="49" y="76"/>
                      <a:pt x="49" y="76"/>
                    </a:cubicBezTo>
                    <a:cubicBezTo>
                      <a:pt x="45" y="76"/>
                      <a:pt x="44" y="74"/>
                      <a:pt x="44" y="72"/>
                    </a:cubicBezTo>
                    <a:cubicBezTo>
                      <a:pt x="44" y="71"/>
                      <a:pt x="44" y="71"/>
                      <a:pt x="43" y="71"/>
                    </a:cubicBezTo>
                    <a:cubicBezTo>
                      <a:pt x="41" y="70"/>
                      <a:pt x="39" y="70"/>
                      <a:pt x="37" y="70"/>
                    </a:cubicBezTo>
                    <a:cubicBezTo>
                      <a:pt x="37" y="70"/>
                      <a:pt x="36" y="70"/>
                      <a:pt x="36" y="70"/>
                    </a:cubicBezTo>
                    <a:cubicBezTo>
                      <a:pt x="34" y="70"/>
                      <a:pt x="33" y="71"/>
                      <a:pt x="32" y="71"/>
                    </a:cubicBezTo>
                    <a:cubicBezTo>
                      <a:pt x="31" y="72"/>
                      <a:pt x="30" y="73"/>
                      <a:pt x="30" y="73"/>
                    </a:cubicBezTo>
                    <a:cubicBezTo>
                      <a:pt x="27" y="73"/>
                      <a:pt x="24" y="69"/>
                      <a:pt x="23" y="67"/>
                    </a:cubicBezTo>
                    <a:cubicBezTo>
                      <a:pt x="23" y="67"/>
                      <a:pt x="22" y="67"/>
                      <a:pt x="22" y="68"/>
                    </a:cubicBezTo>
                    <a:cubicBezTo>
                      <a:pt x="22" y="68"/>
                      <a:pt x="21" y="68"/>
                      <a:pt x="20" y="68"/>
                    </a:cubicBezTo>
                    <a:cubicBezTo>
                      <a:pt x="19" y="68"/>
                      <a:pt x="19" y="68"/>
                      <a:pt x="18" y="67"/>
                    </a:cubicBezTo>
                    <a:cubicBezTo>
                      <a:pt x="17" y="67"/>
                      <a:pt x="17" y="67"/>
                      <a:pt x="16" y="66"/>
                    </a:cubicBezTo>
                    <a:cubicBezTo>
                      <a:pt x="14" y="65"/>
                      <a:pt x="13" y="63"/>
                      <a:pt x="14" y="61"/>
                    </a:cubicBezTo>
                    <a:cubicBezTo>
                      <a:pt x="14" y="62"/>
                      <a:pt x="14" y="62"/>
                      <a:pt x="13" y="62"/>
                    </a:cubicBezTo>
                    <a:cubicBezTo>
                      <a:pt x="11" y="62"/>
                      <a:pt x="10" y="58"/>
                      <a:pt x="10" y="57"/>
                    </a:cubicBezTo>
                    <a:cubicBezTo>
                      <a:pt x="9" y="56"/>
                      <a:pt x="5" y="55"/>
                      <a:pt x="2" y="54"/>
                    </a:cubicBezTo>
                    <a:cubicBezTo>
                      <a:pt x="1" y="54"/>
                      <a:pt x="1" y="54"/>
                      <a:pt x="0" y="53"/>
                    </a:cubicBezTo>
                    <a:cubicBezTo>
                      <a:pt x="0" y="52"/>
                      <a:pt x="0" y="51"/>
                      <a:pt x="1" y="51"/>
                    </a:cubicBezTo>
                    <a:cubicBezTo>
                      <a:pt x="5" y="47"/>
                      <a:pt x="8" y="45"/>
                      <a:pt x="10" y="45"/>
                    </a:cubicBezTo>
                    <a:cubicBezTo>
                      <a:pt x="13" y="44"/>
                      <a:pt x="13" y="44"/>
                      <a:pt x="13" y="43"/>
                    </a:cubicBezTo>
                    <a:cubicBezTo>
                      <a:pt x="13" y="43"/>
                      <a:pt x="13" y="43"/>
                      <a:pt x="13" y="42"/>
                    </a:cubicBezTo>
                    <a:cubicBezTo>
                      <a:pt x="12" y="39"/>
                      <a:pt x="13" y="36"/>
                      <a:pt x="19" y="35"/>
                    </a:cubicBezTo>
                    <a:cubicBezTo>
                      <a:pt x="22" y="34"/>
                      <a:pt x="23" y="34"/>
                      <a:pt x="25" y="33"/>
                    </a:cubicBezTo>
                    <a:cubicBezTo>
                      <a:pt x="26" y="32"/>
                      <a:pt x="27" y="31"/>
                      <a:pt x="30" y="30"/>
                    </a:cubicBezTo>
                    <a:cubicBezTo>
                      <a:pt x="31" y="28"/>
                      <a:pt x="32" y="28"/>
                      <a:pt x="32" y="27"/>
                    </a:cubicBezTo>
                    <a:cubicBezTo>
                      <a:pt x="32" y="27"/>
                      <a:pt x="33" y="27"/>
                      <a:pt x="33" y="27"/>
                    </a:cubicBezTo>
                    <a:cubicBezTo>
                      <a:pt x="33" y="27"/>
                      <a:pt x="41" y="27"/>
                      <a:pt x="41" y="27"/>
                    </a:cubicBezTo>
                    <a:cubicBezTo>
                      <a:pt x="45" y="25"/>
                      <a:pt x="45" y="25"/>
                      <a:pt x="45" y="25"/>
                    </a:cubicBezTo>
                    <a:cubicBezTo>
                      <a:pt x="46" y="25"/>
                      <a:pt x="46" y="24"/>
                      <a:pt x="46" y="24"/>
                    </a:cubicBezTo>
                    <a:cubicBezTo>
                      <a:pt x="46" y="24"/>
                      <a:pt x="56" y="25"/>
                      <a:pt x="56" y="25"/>
                    </a:cubicBezTo>
                    <a:cubicBezTo>
                      <a:pt x="59" y="9"/>
                      <a:pt x="59" y="9"/>
                      <a:pt x="59" y="9"/>
                    </a:cubicBezTo>
                    <a:cubicBezTo>
                      <a:pt x="60" y="8"/>
                      <a:pt x="60" y="7"/>
                      <a:pt x="61" y="7"/>
                    </a:cubicBezTo>
                    <a:cubicBezTo>
                      <a:pt x="61" y="7"/>
                      <a:pt x="86" y="8"/>
                      <a:pt x="86" y="8"/>
                    </a:cubicBezTo>
                    <a:cubicBezTo>
                      <a:pt x="87" y="2"/>
                      <a:pt x="87" y="2"/>
                      <a:pt x="87" y="2"/>
                    </a:cubicBezTo>
                    <a:cubicBezTo>
                      <a:pt x="88" y="2"/>
                      <a:pt x="88" y="1"/>
                      <a:pt x="89" y="1"/>
                    </a:cubicBezTo>
                    <a:cubicBezTo>
                      <a:pt x="92" y="0"/>
                      <a:pt x="92" y="0"/>
                      <a:pt x="92" y="0"/>
                    </a:cubicBezTo>
                    <a:cubicBezTo>
                      <a:pt x="92" y="0"/>
                      <a:pt x="92" y="0"/>
                      <a:pt x="93" y="0"/>
                    </a:cubicBezTo>
                    <a:cubicBezTo>
                      <a:pt x="93" y="0"/>
                      <a:pt x="128" y="3"/>
                      <a:pt x="128" y="3"/>
                    </a:cubicBezTo>
                    <a:cubicBezTo>
                      <a:pt x="129" y="4"/>
                      <a:pt x="130" y="5"/>
                      <a:pt x="130" y="6"/>
                    </a:cubicBezTo>
                    <a:cubicBezTo>
                      <a:pt x="127" y="49"/>
                      <a:pt x="127" y="49"/>
                      <a:pt x="127" y="49"/>
                    </a:cubicBezTo>
                    <a:cubicBezTo>
                      <a:pt x="139" y="51"/>
                      <a:pt x="139" y="51"/>
                      <a:pt x="139" y="51"/>
                    </a:cubicBezTo>
                    <a:cubicBezTo>
                      <a:pt x="139" y="51"/>
                      <a:pt x="140" y="52"/>
                      <a:pt x="140" y="53"/>
                    </a:cubicBezTo>
                    <a:cubicBezTo>
                      <a:pt x="141" y="83"/>
                      <a:pt x="141" y="83"/>
                      <a:pt x="141" y="83"/>
                    </a:cubicBezTo>
                    <a:cubicBezTo>
                      <a:pt x="141" y="84"/>
                      <a:pt x="140" y="85"/>
                      <a:pt x="139" y="85"/>
                    </a:cubicBezTo>
                    <a:cubicBezTo>
                      <a:pt x="139" y="86"/>
                      <a:pt x="138" y="86"/>
                      <a:pt x="138" y="86"/>
                    </a:cubicBezTo>
                    <a:cubicBezTo>
                      <a:pt x="137" y="87"/>
                      <a:pt x="136" y="88"/>
                      <a:pt x="133" y="88"/>
                    </a:cubicBezTo>
                    <a:cubicBezTo>
                      <a:pt x="133" y="88"/>
                      <a:pt x="132" y="88"/>
                      <a:pt x="131" y="88"/>
                    </a:cubicBezTo>
                    <a:cubicBezTo>
                      <a:pt x="129" y="88"/>
                      <a:pt x="128" y="87"/>
                      <a:pt x="127" y="87"/>
                    </a:cubicBezTo>
                    <a:cubicBezTo>
                      <a:pt x="125" y="87"/>
                      <a:pt x="123" y="88"/>
                      <a:pt x="122" y="88"/>
                    </a:cubicBezTo>
                    <a:cubicBezTo>
                      <a:pt x="121" y="88"/>
                      <a:pt x="121" y="88"/>
                      <a:pt x="120" y="88"/>
                    </a:cubicBezTo>
                    <a:close/>
                  </a:path>
                </a:pathLst>
              </a:custGeom>
              <a:solidFill>
                <a:srgbClr val="D3A7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7" name="Freeform 1850">
                <a:extLst>
                  <a:ext uri="{FF2B5EF4-FFF2-40B4-BE49-F238E27FC236}">
                    <a16:creationId xmlns:a16="http://schemas.microsoft.com/office/drawing/2014/main" id="{557AB2E2-FE0E-4A4B-A748-4A3C180AADD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21" y="1538"/>
                <a:ext cx="348" cy="221"/>
              </a:xfrm>
              <a:custGeom>
                <a:avLst/>
                <a:gdLst>
                  <a:gd name="T0" fmla="*/ 95 w 145"/>
                  <a:gd name="T1" fmla="*/ 4 h 92"/>
                  <a:gd name="T2" fmla="*/ 127 w 145"/>
                  <a:gd name="T3" fmla="*/ 53 h 92"/>
                  <a:gd name="T4" fmla="*/ 141 w 145"/>
                  <a:gd name="T5" fmla="*/ 74 h 92"/>
                  <a:gd name="T6" fmla="*/ 135 w 145"/>
                  <a:gd name="T7" fmla="*/ 88 h 92"/>
                  <a:gd name="T8" fmla="*/ 129 w 145"/>
                  <a:gd name="T9" fmla="*/ 87 h 92"/>
                  <a:gd name="T10" fmla="*/ 120 w 145"/>
                  <a:gd name="T11" fmla="*/ 88 h 92"/>
                  <a:gd name="T12" fmla="*/ 93 w 145"/>
                  <a:gd name="T13" fmla="*/ 81 h 92"/>
                  <a:gd name="T14" fmla="*/ 92 w 145"/>
                  <a:gd name="T15" fmla="*/ 81 h 92"/>
                  <a:gd name="T16" fmla="*/ 75 w 145"/>
                  <a:gd name="T17" fmla="*/ 67 h 92"/>
                  <a:gd name="T18" fmla="*/ 61 w 145"/>
                  <a:gd name="T19" fmla="*/ 72 h 92"/>
                  <a:gd name="T20" fmla="*/ 51 w 145"/>
                  <a:gd name="T21" fmla="*/ 76 h 92"/>
                  <a:gd name="T22" fmla="*/ 39 w 145"/>
                  <a:gd name="T23" fmla="*/ 70 h 92"/>
                  <a:gd name="T24" fmla="*/ 33 w 145"/>
                  <a:gd name="T25" fmla="*/ 72 h 92"/>
                  <a:gd name="T26" fmla="*/ 25 w 145"/>
                  <a:gd name="T27" fmla="*/ 65 h 92"/>
                  <a:gd name="T28" fmla="*/ 23 w 145"/>
                  <a:gd name="T29" fmla="*/ 67 h 92"/>
                  <a:gd name="T30" fmla="*/ 20 w 145"/>
                  <a:gd name="T31" fmla="*/ 67 h 92"/>
                  <a:gd name="T32" fmla="*/ 18 w 145"/>
                  <a:gd name="T33" fmla="*/ 60 h 92"/>
                  <a:gd name="T34" fmla="*/ 15 w 145"/>
                  <a:gd name="T35" fmla="*/ 62 h 92"/>
                  <a:gd name="T36" fmla="*/ 4 w 145"/>
                  <a:gd name="T37" fmla="*/ 54 h 92"/>
                  <a:gd name="T38" fmla="*/ 17 w 145"/>
                  <a:gd name="T39" fmla="*/ 45 h 92"/>
                  <a:gd name="T40" fmla="*/ 33 w 145"/>
                  <a:gd name="T41" fmla="*/ 34 h 92"/>
                  <a:gd name="T42" fmla="*/ 44 w 145"/>
                  <a:gd name="T43" fmla="*/ 31 h 92"/>
                  <a:gd name="T44" fmla="*/ 60 w 145"/>
                  <a:gd name="T45" fmla="*/ 29 h 92"/>
                  <a:gd name="T46" fmla="*/ 77 w 145"/>
                  <a:gd name="T47" fmla="*/ 12 h 92"/>
                  <a:gd name="T48" fmla="*/ 91 w 145"/>
                  <a:gd name="T49" fmla="*/ 5 h 92"/>
                  <a:gd name="T50" fmla="*/ 95 w 145"/>
                  <a:gd name="T51" fmla="*/ 0 h 92"/>
                  <a:gd name="T52" fmla="*/ 90 w 145"/>
                  <a:gd name="T53" fmla="*/ 1 h 92"/>
                  <a:gd name="T54" fmla="*/ 87 w 145"/>
                  <a:gd name="T55" fmla="*/ 8 h 92"/>
                  <a:gd name="T56" fmla="*/ 64 w 145"/>
                  <a:gd name="T57" fmla="*/ 7 h 92"/>
                  <a:gd name="T58" fmla="*/ 59 w 145"/>
                  <a:gd name="T59" fmla="*/ 10 h 92"/>
                  <a:gd name="T60" fmla="*/ 48 w 145"/>
                  <a:gd name="T61" fmla="*/ 24 h 92"/>
                  <a:gd name="T62" fmla="*/ 46 w 145"/>
                  <a:gd name="T63" fmla="*/ 25 h 92"/>
                  <a:gd name="T64" fmla="*/ 35 w 145"/>
                  <a:gd name="T65" fmla="*/ 27 h 92"/>
                  <a:gd name="T66" fmla="*/ 33 w 145"/>
                  <a:gd name="T67" fmla="*/ 28 h 92"/>
                  <a:gd name="T68" fmla="*/ 26 w 145"/>
                  <a:gd name="T69" fmla="*/ 33 h 92"/>
                  <a:gd name="T70" fmla="*/ 13 w 145"/>
                  <a:gd name="T71" fmla="*/ 45 h 92"/>
                  <a:gd name="T72" fmla="*/ 12 w 145"/>
                  <a:gd name="T73" fmla="*/ 45 h 92"/>
                  <a:gd name="T74" fmla="*/ 1 w 145"/>
                  <a:gd name="T75" fmla="*/ 55 h 92"/>
                  <a:gd name="T76" fmla="*/ 10 w 145"/>
                  <a:gd name="T77" fmla="*/ 60 h 92"/>
                  <a:gd name="T78" fmla="*/ 17 w 145"/>
                  <a:gd name="T79" fmla="*/ 70 h 92"/>
                  <a:gd name="T80" fmla="*/ 22 w 145"/>
                  <a:gd name="T81" fmla="*/ 72 h 92"/>
                  <a:gd name="T82" fmla="*/ 32 w 145"/>
                  <a:gd name="T83" fmla="*/ 77 h 92"/>
                  <a:gd name="T84" fmla="*/ 38 w 145"/>
                  <a:gd name="T85" fmla="*/ 74 h 92"/>
                  <a:gd name="T86" fmla="*/ 44 w 145"/>
                  <a:gd name="T87" fmla="*/ 75 h 92"/>
                  <a:gd name="T88" fmla="*/ 51 w 145"/>
                  <a:gd name="T89" fmla="*/ 80 h 92"/>
                  <a:gd name="T90" fmla="*/ 54 w 145"/>
                  <a:gd name="T91" fmla="*/ 80 h 92"/>
                  <a:gd name="T92" fmla="*/ 70 w 145"/>
                  <a:gd name="T93" fmla="*/ 70 h 92"/>
                  <a:gd name="T94" fmla="*/ 76 w 145"/>
                  <a:gd name="T95" fmla="*/ 73 h 92"/>
                  <a:gd name="T96" fmla="*/ 85 w 145"/>
                  <a:gd name="T97" fmla="*/ 82 h 92"/>
                  <a:gd name="T98" fmla="*/ 93 w 145"/>
                  <a:gd name="T99" fmla="*/ 85 h 92"/>
                  <a:gd name="T100" fmla="*/ 95 w 145"/>
                  <a:gd name="T101" fmla="*/ 85 h 92"/>
                  <a:gd name="T102" fmla="*/ 103 w 145"/>
                  <a:gd name="T103" fmla="*/ 87 h 92"/>
                  <a:gd name="T104" fmla="*/ 119 w 145"/>
                  <a:gd name="T105" fmla="*/ 91 h 92"/>
                  <a:gd name="T106" fmla="*/ 124 w 145"/>
                  <a:gd name="T107" fmla="*/ 92 h 92"/>
                  <a:gd name="T108" fmla="*/ 133 w 145"/>
                  <a:gd name="T109" fmla="*/ 92 h 92"/>
                  <a:gd name="T110" fmla="*/ 141 w 145"/>
                  <a:gd name="T111" fmla="*/ 90 h 92"/>
                  <a:gd name="T112" fmla="*/ 145 w 145"/>
                  <a:gd name="T113" fmla="*/ 85 h 92"/>
                  <a:gd name="T114" fmla="*/ 144 w 145"/>
                  <a:gd name="T115" fmla="*/ 55 h 92"/>
                  <a:gd name="T116" fmla="*/ 131 w 145"/>
                  <a:gd name="T117" fmla="*/ 49 h 92"/>
                  <a:gd name="T118" fmla="*/ 130 w 145"/>
                  <a:gd name="T119" fmla="*/ 4 h 92"/>
                  <a:gd name="T120" fmla="*/ 95 w 145"/>
                  <a:gd name="T121" fmla="*/ 0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45" h="92">
                    <a:moveTo>
                      <a:pt x="95" y="4"/>
                    </a:moveTo>
                    <a:cubicBezTo>
                      <a:pt x="95" y="4"/>
                      <a:pt x="95" y="4"/>
                      <a:pt x="95" y="4"/>
                    </a:cubicBezTo>
                    <a:cubicBezTo>
                      <a:pt x="130" y="7"/>
                      <a:pt x="130" y="7"/>
                      <a:pt x="130" y="7"/>
                    </a:cubicBezTo>
                    <a:cubicBezTo>
                      <a:pt x="127" y="53"/>
                      <a:pt x="127" y="53"/>
                      <a:pt x="127" y="53"/>
                    </a:cubicBezTo>
                    <a:cubicBezTo>
                      <a:pt x="140" y="55"/>
                      <a:pt x="140" y="55"/>
                      <a:pt x="140" y="55"/>
                    </a:cubicBezTo>
                    <a:cubicBezTo>
                      <a:pt x="141" y="74"/>
                      <a:pt x="141" y="74"/>
                      <a:pt x="141" y="74"/>
                    </a:cubicBezTo>
                    <a:cubicBezTo>
                      <a:pt x="141" y="85"/>
                      <a:pt x="141" y="85"/>
                      <a:pt x="141" y="85"/>
                    </a:cubicBezTo>
                    <a:cubicBezTo>
                      <a:pt x="138" y="86"/>
                      <a:pt x="139" y="88"/>
                      <a:pt x="135" y="88"/>
                    </a:cubicBezTo>
                    <a:cubicBezTo>
                      <a:pt x="135" y="88"/>
                      <a:pt x="134" y="88"/>
                      <a:pt x="133" y="88"/>
                    </a:cubicBezTo>
                    <a:cubicBezTo>
                      <a:pt x="131" y="88"/>
                      <a:pt x="130" y="87"/>
                      <a:pt x="129" y="87"/>
                    </a:cubicBezTo>
                    <a:cubicBezTo>
                      <a:pt x="125" y="87"/>
                      <a:pt x="123" y="88"/>
                      <a:pt x="122" y="88"/>
                    </a:cubicBezTo>
                    <a:cubicBezTo>
                      <a:pt x="121" y="88"/>
                      <a:pt x="121" y="88"/>
                      <a:pt x="120" y="88"/>
                    </a:cubicBezTo>
                    <a:cubicBezTo>
                      <a:pt x="118" y="87"/>
                      <a:pt x="113" y="83"/>
                      <a:pt x="104" y="83"/>
                    </a:cubicBezTo>
                    <a:cubicBezTo>
                      <a:pt x="95" y="82"/>
                      <a:pt x="99" y="81"/>
                      <a:pt x="93" y="81"/>
                    </a:cubicBezTo>
                    <a:cubicBezTo>
                      <a:pt x="93" y="81"/>
                      <a:pt x="93" y="81"/>
                      <a:pt x="93" y="81"/>
                    </a:cubicBezTo>
                    <a:cubicBezTo>
                      <a:pt x="92" y="81"/>
                      <a:pt x="92" y="81"/>
                      <a:pt x="92" y="81"/>
                    </a:cubicBezTo>
                    <a:cubicBezTo>
                      <a:pt x="86" y="81"/>
                      <a:pt x="89" y="78"/>
                      <a:pt x="83" y="77"/>
                    </a:cubicBezTo>
                    <a:cubicBezTo>
                      <a:pt x="77" y="76"/>
                      <a:pt x="82" y="68"/>
                      <a:pt x="75" y="67"/>
                    </a:cubicBezTo>
                    <a:cubicBezTo>
                      <a:pt x="73" y="67"/>
                      <a:pt x="72" y="67"/>
                      <a:pt x="70" y="67"/>
                    </a:cubicBezTo>
                    <a:cubicBezTo>
                      <a:pt x="66" y="67"/>
                      <a:pt x="63" y="69"/>
                      <a:pt x="61" y="72"/>
                    </a:cubicBezTo>
                    <a:cubicBezTo>
                      <a:pt x="58" y="76"/>
                      <a:pt x="56" y="77"/>
                      <a:pt x="54" y="77"/>
                    </a:cubicBezTo>
                    <a:cubicBezTo>
                      <a:pt x="53" y="77"/>
                      <a:pt x="52" y="76"/>
                      <a:pt x="51" y="76"/>
                    </a:cubicBezTo>
                    <a:cubicBezTo>
                      <a:pt x="47" y="76"/>
                      <a:pt x="49" y="72"/>
                      <a:pt x="46" y="71"/>
                    </a:cubicBezTo>
                    <a:cubicBezTo>
                      <a:pt x="44" y="71"/>
                      <a:pt x="42" y="70"/>
                      <a:pt x="39" y="70"/>
                    </a:cubicBezTo>
                    <a:cubicBezTo>
                      <a:pt x="39" y="70"/>
                      <a:pt x="38" y="70"/>
                      <a:pt x="37" y="70"/>
                    </a:cubicBezTo>
                    <a:cubicBezTo>
                      <a:pt x="36" y="70"/>
                      <a:pt x="34" y="71"/>
                      <a:pt x="33" y="72"/>
                    </a:cubicBezTo>
                    <a:cubicBezTo>
                      <a:pt x="33" y="72"/>
                      <a:pt x="32" y="73"/>
                      <a:pt x="32" y="73"/>
                    </a:cubicBezTo>
                    <a:cubicBezTo>
                      <a:pt x="29" y="73"/>
                      <a:pt x="27" y="68"/>
                      <a:pt x="25" y="65"/>
                    </a:cubicBezTo>
                    <a:cubicBezTo>
                      <a:pt x="24" y="64"/>
                      <a:pt x="24" y="64"/>
                      <a:pt x="23" y="64"/>
                    </a:cubicBezTo>
                    <a:cubicBezTo>
                      <a:pt x="22" y="64"/>
                      <a:pt x="22" y="65"/>
                      <a:pt x="23" y="67"/>
                    </a:cubicBezTo>
                    <a:cubicBezTo>
                      <a:pt x="23" y="68"/>
                      <a:pt x="23" y="69"/>
                      <a:pt x="22" y="69"/>
                    </a:cubicBezTo>
                    <a:cubicBezTo>
                      <a:pt x="22" y="69"/>
                      <a:pt x="21" y="68"/>
                      <a:pt x="20" y="67"/>
                    </a:cubicBezTo>
                    <a:cubicBezTo>
                      <a:pt x="17" y="65"/>
                      <a:pt x="17" y="65"/>
                      <a:pt x="18" y="63"/>
                    </a:cubicBezTo>
                    <a:cubicBezTo>
                      <a:pt x="19" y="61"/>
                      <a:pt x="19" y="60"/>
                      <a:pt x="18" y="60"/>
                    </a:cubicBezTo>
                    <a:cubicBezTo>
                      <a:pt x="17" y="60"/>
                      <a:pt x="17" y="60"/>
                      <a:pt x="16" y="61"/>
                    </a:cubicBezTo>
                    <a:cubicBezTo>
                      <a:pt x="16" y="61"/>
                      <a:pt x="16" y="62"/>
                      <a:pt x="15" y="62"/>
                    </a:cubicBezTo>
                    <a:cubicBezTo>
                      <a:pt x="14" y="62"/>
                      <a:pt x="14" y="59"/>
                      <a:pt x="14" y="58"/>
                    </a:cubicBezTo>
                    <a:cubicBezTo>
                      <a:pt x="14" y="57"/>
                      <a:pt x="8" y="55"/>
                      <a:pt x="4" y="54"/>
                    </a:cubicBezTo>
                    <a:cubicBezTo>
                      <a:pt x="6" y="52"/>
                      <a:pt x="10" y="49"/>
                      <a:pt x="13" y="49"/>
                    </a:cubicBezTo>
                    <a:cubicBezTo>
                      <a:pt x="16" y="48"/>
                      <a:pt x="17" y="47"/>
                      <a:pt x="17" y="45"/>
                    </a:cubicBezTo>
                    <a:cubicBezTo>
                      <a:pt x="17" y="43"/>
                      <a:pt x="15" y="40"/>
                      <a:pt x="22" y="39"/>
                    </a:cubicBezTo>
                    <a:cubicBezTo>
                      <a:pt x="28" y="38"/>
                      <a:pt x="28" y="35"/>
                      <a:pt x="33" y="34"/>
                    </a:cubicBezTo>
                    <a:cubicBezTo>
                      <a:pt x="34" y="32"/>
                      <a:pt x="35" y="31"/>
                      <a:pt x="35" y="31"/>
                    </a:cubicBezTo>
                    <a:cubicBezTo>
                      <a:pt x="44" y="31"/>
                      <a:pt x="44" y="31"/>
                      <a:pt x="44" y="31"/>
                    </a:cubicBezTo>
                    <a:cubicBezTo>
                      <a:pt x="48" y="28"/>
                      <a:pt x="48" y="28"/>
                      <a:pt x="48" y="28"/>
                    </a:cubicBezTo>
                    <a:cubicBezTo>
                      <a:pt x="60" y="29"/>
                      <a:pt x="60" y="29"/>
                      <a:pt x="60" y="29"/>
                    </a:cubicBezTo>
                    <a:cubicBezTo>
                      <a:pt x="63" y="11"/>
                      <a:pt x="63" y="11"/>
                      <a:pt x="63" y="11"/>
                    </a:cubicBezTo>
                    <a:cubicBezTo>
                      <a:pt x="77" y="12"/>
                      <a:pt x="77" y="12"/>
                      <a:pt x="77" y="12"/>
                    </a:cubicBezTo>
                    <a:cubicBezTo>
                      <a:pt x="90" y="12"/>
                      <a:pt x="90" y="12"/>
                      <a:pt x="90" y="12"/>
                    </a:cubicBezTo>
                    <a:cubicBezTo>
                      <a:pt x="91" y="5"/>
                      <a:pt x="91" y="5"/>
                      <a:pt x="91" y="5"/>
                    </a:cubicBezTo>
                    <a:cubicBezTo>
                      <a:pt x="95" y="4"/>
                      <a:pt x="95" y="4"/>
                      <a:pt x="95" y="4"/>
                    </a:cubicBezTo>
                    <a:moveTo>
                      <a:pt x="95" y="0"/>
                    </a:moveTo>
                    <a:cubicBezTo>
                      <a:pt x="94" y="0"/>
                      <a:pt x="94" y="0"/>
                      <a:pt x="94" y="0"/>
                    </a:cubicBezTo>
                    <a:cubicBezTo>
                      <a:pt x="90" y="1"/>
                      <a:pt x="90" y="1"/>
                      <a:pt x="90" y="1"/>
                    </a:cubicBezTo>
                    <a:cubicBezTo>
                      <a:pt x="89" y="1"/>
                      <a:pt x="88" y="2"/>
                      <a:pt x="87" y="4"/>
                    </a:cubicBezTo>
                    <a:cubicBezTo>
                      <a:pt x="87" y="8"/>
                      <a:pt x="87" y="8"/>
                      <a:pt x="87" y="8"/>
                    </a:cubicBezTo>
                    <a:cubicBezTo>
                      <a:pt x="77" y="8"/>
                      <a:pt x="77" y="8"/>
                      <a:pt x="77" y="8"/>
                    </a:cubicBezTo>
                    <a:cubicBezTo>
                      <a:pt x="64" y="7"/>
                      <a:pt x="64" y="7"/>
                      <a:pt x="64" y="7"/>
                    </a:cubicBezTo>
                    <a:cubicBezTo>
                      <a:pt x="63" y="7"/>
                      <a:pt x="63" y="7"/>
                      <a:pt x="63" y="7"/>
                    </a:cubicBezTo>
                    <a:cubicBezTo>
                      <a:pt x="61" y="7"/>
                      <a:pt x="60" y="8"/>
                      <a:pt x="59" y="10"/>
                    </a:cubicBezTo>
                    <a:cubicBezTo>
                      <a:pt x="57" y="25"/>
                      <a:pt x="57" y="25"/>
                      <a:pt x="57" y="25"/>
                    </a:cubicBezTo>
                    <a:cubicBezTo>
                      <a:pt x="48" y="24"/>
                      <a:pt x="48" y="24"/>
                      <a:pt x="48" y="24"/>
                    </a:cubicBezTo>
                    <a:cubicBezTo>
                      <a:pt x="48" y="24"/>
                      <a:pt x="48" y="24"/>
                      <a:pt x="48" y="24"/>
                    </a:cubicBezTo>
                    <a:cubicBezTo>
                      <a:pt x="48" y="24"/>
                      <a:pt x="47" y="25"/>
                      <a:pt x="46" y="25"/>
                    </a:cubicBezTo>
                    <a:cubicBezTo>
                      <a:pt x="43" y="27"/>
                      <a:pt x="43" y="27"/>
                      <a:pt x="43" y="27"/>
                    </a:cubicBezTo>
                    <a:cubicBezTo>
                      <a:pt x="35" y="27"/>
                      <a:pt x="35" y="27"/>
                      <a:pt x="35" y="27"/>
                    </a:cubicBezTo>
                    <a:cubicBezTo>
                      <a:pt x="35" y="27"/>
                      <a:pt x="35" y="27"/>
                      <a:pt x="35" y="27"/>
                    </a:cubicBezTo>
                    <a:cubicBezTo>
                      <a:pt x="34" y="27"/>
                      <a:pt x="33" y="27"/>
                      <a:pt x="33" y="28"/>
                    </a:cubicBezTo>
                    <a:cubicBezTo>
                      <a:pt x="32" y="28"/>
                      <a:pt x="31" y="29"/>
                      <a:pt x="30" y="31"/>
                    </a:cubicBezTo>
                    <a:cubicBezTo>
                      <a:pt x="28" y="31"/>
                      <a:pt x="27" y="32"/>
                      <a:pt x="26" y="33"/>
                    </a:cubicBezTo>
                    <a:cubicBezTo>
                      <a:pt x="24" y="34"/>
                      <a:pt x="23" y="34"/>
                      <a:pt x="21" y="35"/>
                    </a:cubicBezTo>
                    <a:cubicBezTo>
                      <a:pt x="12" y="37"/>
                      <a:pt x="13" y="43"/>
                      <a:pt x="13" y="45"/>
                    </a:cubicBezTo>
                    <a:cubicBezTo>
                      <a:pt x="13" y="45"/>
                      <a:pt x="13" y="45"/>
                      <a:pt x="13" y="45"/>
                    </a:cubicBezTo>
                    <a:cubicBezTo>
                      <a:pt x="13" y="45"/>
                      <a:pt x="12" y="45"/>
                      <a:pt x="12" y="45"/>
                    </a:cubicBezTo>
                    <a:cubicBezTo>
                      <a:pt x="11" y="45"/>
                      <a:pt x="8" y="45"/>
                      <a:pt x="2" y="51"/>
                    </a:cubicBezTo>
                    <a:cubicBezTo>
                      <a:pt x="0" y="53"/>
                      <a:pt x="0" y="54"/>
                      <a:pt x="1" y="55"/>
                    </a:cubicBezTo>
                    <a:cubicBezTo>
                      <a:pt x="1" y="57"/>
                      <a:pt x="2" y="58"/>
                      <a:pt x="4" y="58"/>
                    </a:cubicBezTo>
                    <a:cubicBezTo>
                      <a:pt x="6" y="59"/>
                      <a:pt x="9" y="60"/>
                      <a:pt x="10" y="60"/>
                    </a:cubicBezTo>
                    <a:cubicBezTo>
                      <a:pt x="11" y="62"/>
                      <a:pt x="12" y="64"/>
                      <a:pt x="14" y="65"/>
                    </a:cubicBezTo>
                    <a:cubicBezTo>
                      <a:pt x="14" y="67"/>
                      <a:pt x="15" y="68"/>
                      <a:pt x="17" y="70"/>
                    </a:cubicBezTo>
                    <a:cubicBezTo>
                      <a:pt x="18" y="70"/>
                      <a:pt x="18" y="71"/>
                      <a:pt x="19" y="71"/>
                    </a:cubicBezTo>
                    <a:cubicBezTo>
                      <a:pt x="20" y="72"/>
                      <a:pt x="21" y="72"/>
                      <a:pt x="22" y="72"/>
                    </a:cubicBezTo>
                    <a:cubicBezTo>
                      <a:pt x="23" y="72"/>
                      <a:pt x="24" y="72"/>
                      <a:pt x="25" y="72"/>
                    </a:cubicBezTo>
                    <a:cubicBezTo>
                      <a:pt x="26" y="74"/>
                      <a:pt x="29" y="77"/>
                      <a:pt x="32" y="77"/>
                    </a:cubicBezTo>
                    <a:cubicBezTo>
                      <a:pt x="33" y="77"/>
                      <a:pt x="35" y="76"/>
                      <a:pt x="36" y="75"/>
                    </a:cubicBezTo>
                    <a:cubicBezTo>
                      <a:pt x="36" y="75"/>
                      <a:pt x="36" y="74"/>
                      <a:pt x="38" y="74"/>
                    </a:cubicBezTo>
                    <a:cubicBezTo>
                      <a:pt x="38" y="74"/>
                      <a:pt x="39" y="74"/>
                      <a:pt x="39" y="74"/>
                    </a:cubicBezTo>
                    <a:cubicBezTo>
                      <a:pt x="41" y="74"/>
                      <a:pt x="42" y="74"/>
                      <a:pt x="44" y="75"/>
                    </a:cubicBezTo>
                    <a:cubicBezTo>
                      <a:pt x="44" y="75"/>
                      <a:pt x="44" y="75"/>
                      <a:pt x="44" y="75"/>
                    </a:cubicBezTo>
                    <a:cubicBezTo>
                      <a:pt x="45" y="76"/>
                      <a:pt x="46" y="80"/>
                      <a:pt x="51" y="80"/>
                    </a:cubicBezTo>
                    <a:cubicBezTo>
                      <a:pt x="52" y="80"/>
                      <a:pt x="52" y="80"/>
                      <a:pt x="52" y="80"/>
                    </a:cubicBezTo>
                    <a:cubicBezTo>
                      <a:pt x="54" y="80"/>
                      <a:pt x="54" y="80"/>
                      <a:pt x="54" y="80"/>
                    </a:cubicBezTo>
                    <a:cubicBezTo>
                      <a:pt x="58" y="80"/>
                      <a:pt x="61" y="79"/>
                      <a:pt x="64" y="75"/>
                    </a:cubicBezTo>
                    <a:cubicBezTo>
                      <a:pt x="66" y="71"/>
                      <a:pt x="67" y="70"/>
                      <a:pt x="70" y="70"/>
                    </a:cubicBezTo>
                    <a:cubicBezTo>
                      <a:pt x="71" y="70"/>
                      <a:pt x="72" y="71"/>
                      <a:pt x="74" y="71"/>
                    </a:cubicBezTo>
                    <a:cubicBezTo>
                      <a:pt x="75" y="71"/>
                      <a:pt x="75" y="71"/>
                      <a:pt x="76" y="73"/>
                    </a:cubicBezTo>
                    <a:cubicBezTo>
                      <a:pt x="76" y="76"/>
                      <a:pt x="77" y="80"/>
                      <a:pt x="83" y="81"/>
                    </a:cubicBezTo>
                    <a:cubicBezTo>
                      <a:pt x="84" y="82"/>
                      <a:pt x="85" y="82"/>
                      <a:pt x="85" y="82"/>
                    </a:cubicBezTo>
                    <a:cubicBezTo>
                      <a:pt x="87" y="84"/>
                      <a:pt x="88" y="85"/>
                      <a:pt x="92" y="85"/>
                    </a:cubicBezTo>
                    <a:cubicBezTo>
                      <a:pt x="93" y="85"/>
                      <a:pt x="93" y="85"/>
                      <a:pt x="93" y="85"/>
                    </a:cubicBezTo>
                    <a:cubicBezTo>
                      <a:pt x="93" y="85"/>
                      <a:pt x="93" y="85"/>
                      <a:pt x="93" y="85"/>
                    </a:cubicBezTo>
                    <a:cubicBezTo>
                      <a:pt x="95" y="85"/>
                      <a:pt x="95" y="85"/>
                      <a:pt x="95" y="85"/>
                    </a:cubicBezTo>
                    <a:cubicBezTo>
                      <a:pt x="95" y="85"/>
                      <a:pt x="95" y="85"/>
                      <a:pt x="95" y="85"/>
                    </a:cubicBezTo>
                    <a:cubicBezTo>
                      <a:pt x="97" y="86"/>
                      <a:pt x="98" y="86"/>
                      <a:pt x="103" y="87"/>
                    </a:cubicBezTo>
                    <a:cubicBezTo>
                      <a:pt x="110" y="87"/>
                      <a:pt x="114" y="89"/>
                      <a:pt x="117" y="91"/>
                    </a:cubicBezTo>
                    <a:cubicBezTo>
                      <a:pt x="118" y="91"/>
                      <a:pt x="118" y="91"/>
                      <a:pt x="119" y="91"/>
                    </a:cubicBezTo>
                    <a:cubicBezTo>
                      <a:pt x="120" y="92"/>
                      <a:pt x="121" y="92"/>
                      <a:pt x="122" y="92"/>
                    </a:cubicBezTo>
                    <a:cubicBezTo>
                      <a:pt x="123" y="92"/>
                      <a:pt x="124" y="92"/>
                      <a:pt x="124" y="92"/>
                    </a:cubicBezTo>
                    <a:cubicBezTo>
                      <a:pt x="126" y="92"/>
                      <a:pt x="127" y="91"/>
                      <a:pt x="129" y="91"/>
                    </a:cubicBezTo>
                    <a:cubicBezTo>
                      <a:pt x="130" y="91"/>
                      <a:pt x="131" y="91"/>
                      <a:pt x="133" y="92"/>
                    </a:cubicBezTo>
                    <a:cubicBezTo>
                      <a:pt x="134" y="92"/>
                      <a:pt x="135" y="92"/>
                      <a:pt x="135" y="92"/>
                    </a:cubicBezTo>
                    <a:cubicBezTo>
                      <a:pt x="139" y="92"/>
                      <a:pt x="140" y="91"/>
                      <a:pt x="141" y="90"/>
                    </a:cubicBezTo>
                    <a:cubicBezTo>
                      <a:pt x="142" y="89"/>
                      <a:pt x="142" y="89"/>
                      <a:pt x="142" y="89"/>
                    </a:cubicBezTo>
                    <a:cubicBezTo>
                      <a:pt x="144" y="89"/>
                      <a:pt x="145" y="87"/>
                      <a:pt x="145" y="85"/>
                    </a:cubicBezTo>
                    <a:cubicBezTo>
                      <a:pt x="144" y="74"/>
                      <a:pt x="144" y="74"/>
                      <a:pt x="144" y="74"/>
                    </a:cubicBezTo>
                    <a:cubicBezTo>
                      <a:pt x="144" y="55"/>
                      <a:pt x="144" y="55"/>
                      <a:pt x="144" y="55"/>
                    </a:cubicBezTo>
                    <a:cubicBezTo>
                      <a:pt x="144" y="53"/>
                      <a:pt x="143" y="51"/>
                      <a:pt x="141" y="51"/>
                    </a:cubicBezTo>
                    <a:cubicBezTo>
                      <a:pt x="131" y="49"/>
                      <a:pt x="131" y="49"/>
                      <a:pt x="131" y="49"/>
                    </a:cubicBezTo>
                    <a:cubicBezTo>
                      <a:pt x="134" y="8"/>
                      <a:pt x="134" y="8"/>
                      <a:pt x="134" y="8"/>
                    </a:cubicBezTo>
                    <a:cubicBezTo>
                      <a:pt x="134" y="6"/>
                      <a:pt x="132" y="4"/>
                      <a:pt x="130" y="4"/>
                    </a:cubicBezTo>
                    <a:cubicBezTo>
                      <a:pt x="95" y="0"/>
                      <a:pt x="95" y="0"/>
                      <a:pt x="95" y="0"/>
                    </a:cubicBezTo>
                    <a:cubicBezTo>
                      <a:pt x="95" y="0"/>
                      <a:pt x="95" y="0"/>
                      <a:pt x="95" y="0"/>
                    </a:cubicBezTo>
                    <a:cubicBezTo>
                      <a:pt x="95" y="0"/>
                      <a:pt x="95" y="0"/>
                      <a:pt x="95" y="0"/>
                    </a:cubicBezTo>
                    <a:close/>
                  </a:path>
                </a:pathLst>
              </a:custGeom>
              <a:solidFill>
                <a:srgbClr val="9D6D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8" name="Freeform 1851">
                <a:extLst>
                  <a:ext uri="{FF2B5EF4-FFF2-40B4-BE49-F238E27FC236}">
                    <a16:creationId xmlns:a16="http://schemas.microsoft.com/office/drawing/2014/main" id="{93B299C5-7B5A-47E8-9CAC-BD1F1ED7DB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86" y="1733"/>
                <a:ext cx="36" cy="21"/>
              </a:xfrm>
              <a:custGeom>
                <a:avLst/>
                <a:gdLst>
                  <a:gd name="T0" fmla="*/ 10 w 15"/>
                  <a:gd name="T1" fmla="*/ 9 h 9"/>
                  <a:gd name="T2" fmla="*/ 4 w 15"/>
                  <a:gd name="T3" fmla="*/ 8 h 9"/>
                  <a:gd name="T4" fmla="*/ 3 w 15"/>
                  <a:gd name="T5" fmla="*/ 8 h 9"/>
                  <a:gd name="T6" fmla="*/ 1 w 15"/>
                  <a:gd name="T7" fmla="*/ 6 h 9"/>
                  <a:gd name="T8" fmla="*/ 0 w 15"/>
                  <a:gd name="T9" fmla="*/ 4 h 9"/>
                  <a:gd name="T10" fmla="*/ 0 w 15"/>
                  <a:gd name="T11" fmla="*/ 2 h 9"/>
                  <a:gd name="T12" fmla="*/ 2 w 15"/>
                  <a:gd name="T13" fmla="*/ 0 h 9"/>
                  <a:gd name="T14" fmla="*/ 13 w 15"/>
                  <a:gd name="T15" fmla="*/ 0 h 9"/>
                  <a:gd name="T16" fmla="*/ 14 w 15"/>
                  <a:gd name="T17" fmla="*/ 2 h 9"/>
                  <a:gd name="T18" fmla="*/ 15 w 15"/>
                  <a:gd name="T19" fmla="*/ 5 h 9"/>
                  <a:gd name="T20" fmla="*/ 14 w 15"/>
                  <a:gd name="T21" fmla="*/ 7 h 9"/>
                  <a:gd name="T22" fmla="*/ 12 w 15"/>
                  <a:gd name="T23" fmla="*/ 8 h 9"/>
                  <a:gd name="T24" fmla="*/ 10 w 15"/>
                  <a:gd name="T25" fmla="*/ 9 h 9"/>
                  <a:gd name="T26" fmla="*/ 10 w 15"/>
                  <a:gd name="T2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5" h="9">
                    <a:moveTo>
                      <a:pt x="10" y="9"/>
                    </a:moveTo>
                    <a:cubicBezTo>
                      <a:pt x="4" y="8"/>
                      <a:pt x="4" y="8"/>
                      <a:pt x="4" y="8"/>
                    </a:cubicBezTo>
                    <a:cubicBezTo>
                      <a:pt x="4" y="8"/>
                      <a:pt x="3" y="8"/>
                      <a:pt x="3" y="8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0" y="6"/>
                      <a:pt x="0" y="5"/>
                      <a:pt x="0" y="4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1"/>
                      <a:pt x="2" y="0"/>
                    </a:cubicBezTo>
                    <a:cubicBezTo>
                      <a:pt x="2" y="0"/>
                      <a:pt x="12" y="0"/>
                      <a:pt x="13" y="0"/>
                    </a:cubicBezTo>
                    <a:cubicBezTo>
                      <a:pt x="14" y="0"/>
                      <a:pt x="14" y="1"/>
                      <a:pt x="14" y="2"/>
                    </a:cubicBezTo>
                    <a:cubicBezTo>
                      <a:pt x="15" y="5"/>
                      <a:pt x="15" y="5"/>
                      <a:pt x="15" y="5"/>
                    </a:cubicBezTo>
                    <a:cubicBezTo>
                      <a:pt x="15" y="6"/>
                      <a:pt x="15" y="6"/>
                      <a:pt x="14" y="7"/>
                    </a:cubicBezTo>
                    <a:cubicBezTo>
                      <a:pt x="12" y="8"/>
                      <a:pt x="12" y="8"/>
                      <a:pt x="12" y="8"/>
                    </a:cubicBezTo>
                    <a:cubicBezTo>
                      <a:pt x="11" y="9"/>
                      <a:pt x="11" y="9"/>
                      <a:pt x="10" y="9"/>
                    </a:cubicBezTo>
                    <a:cubicBezTo>
                      <a:pt x="10" y="9"/>
                      <a:pt x="10" y="9"/>
                      <a:pt x="10" y="9"/>
                    </a:cubicBezTo>
                    <a:close/>
                  </a:path>
                </a:pathLst>
              </a:custGeom>
              <a:solidFill>
                <a:srgbClr val="D3A7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79" name="Freeform 1852">
                <a:extLst>
                  <a:ext uri="{FF2B5EF4-FFF2-40B4-BE49-F238E27FC236}">
                    <a16:creationId xmlns:a16="http://schemas.microsoft.com/office/drawing/2014/main" id="{3B1A2285-7F23-4668-8343-2A56A26DD91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279" y="1728"/>
                <a:ext cx="48" cy="31"/>
              </a:xfrm>
              <a:custGeom>
                <a:avLst/>
                <a:gdLst>
                  <a:gd name="T0" fmla="*/ 16 w 20"/>
                  <a:gd name="T1" fmla="*/ 4 h 13"/>
                  <a:gd name="T2" fmla="*/ 16 w 20"/>
                  <a:gd name="T3" fmla="*/ 7 h 13"/>
                  <a:gd name="T4" fmla="*/ 13 w 20"/>
                  <a:gd name="T5" fmla="*/ 9 h 13"/>
                  <a:gd name="T6" fmla="*/ 7 w 20"/>
                  <a:gd name="T7" fmla="*/ 8 h 13"/>
                  <a:gd name="T8" fmla="*/ 5 w 20"/>
                  <a:gd name="T9" fmla="*/ 7 h 13"/>
                  <a:gd name="T10" fmla="*/ 5 w 20"/>
                  <a:gd name="T11" fmla="*/ 4 h 13"/>
                  <a:gd name="T12" fmla="*/ 16 w 20"/>
                  <a:gd name="T13" fmla="*/ 4 h 13"/>
                  <a:gd name="T14" fmla="*/ 16 w 20"/>
                  <a:gd name="T15" fmla="*/ 0 h 13"/>
                  <a:gd name="T16" fmla="*/ 15 w 20"/>
                  <a:gd name="T17" fmla="*/ 0 h 13"/>
                  <a:gd name="T18" fmla="*/ 5 w 20"/>
                  <a:gd name="T19" fmla="*/ 0 h 13"/>
                  <a:gd name="T20" fmla="*/ 1 w 20"/>
                  <a:gd name="T21" fmla="*/ 4 h 13"/>
                  <a:gd name="T22" fmla="*/ 1 w 20"/>
                  <a:gd name="T23" fmla="*/ 6 h 13"/>
                  <a:gd name="T24" fmla="*/ 3 w 20"/>
                  <a:gd name="T25" fmla="*/ 10 h 13"/>
                  <a:gd name="T26" fmla="*/ 5 w 20"/>
                  <a:gd name="T27" fmla="*/ 11 h 13"/>
                  <a:gd name="T28" fmla="*/ 7 w 20"/>
                  <a:gd name="T29" fmla="*/ 12 h 13"/>
                  <a:gd name="T30" fmla="*/ 13 w 20"/>
                  <a:gd name="T31" fmla="*/ 13 h 13"/>
                  <a:gd name="T32" fmla="*/ 13 w 20"/>
                  <a:gd name="T33" fmla="*/ 13 h 13"/>
                  <a:gd name="T34" fmla="*/ 16 w 20"/>
                  <a:gd name="T35" fmla="*/ 12 h 13"/>
                  <a:gd name="T36" fmla="*/ 18 w 20"/>
                  <a:gd name="T37" fmla="*/ 10 h 13"/>
                  <a:gd name="T38" fmla="*/ 20 w 20"/>
                  <a:gd name="T39" fmla="*/ 7 h 13"/>
                  <a:gd name="T40" fmla="*/ 19 w 20"/>
                  <a:gd name="T41" fmla="*/ 3 h 13"/>
                  <a:gd name="T42" fmla="*/ 16 w 20"/>
                  <a:gd name="T43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0" h="13">
                    <a:moveTo>
                      <a:pt x="16" y="4"/>
                    </a:moveTo>
                    <a:cubicBezTo>
                      <a:pt x="16" y="7"/>
                      <a:pt x="16" y="7"/>
                      <a:pt x="16" y="7"/>
                    </a:cubicBezTo>
                    <a:cubicBezTo>
                      <a:pt x="13" y="9"/>
                      <a:pt x="13" y="9"/>
                      <a:pt x="13" y="9"/>
                    </a:cubicBezTo>
                    <a:cubicBezTo>
                      <a:pt x="7" y="8"/>
                      <a:pt x="7" y="8"/>
                      <a:pt x="7" y="8"/>
                    </a:cubicBezTo>
                    <a:cubicBezTo>
                      <a:pt x="5" y="7"/>
                      <a:pt x="5" y="7"/>
                      <a:pt x="5" y="7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16" y="4"/>
                      <a:pt x="16" y="4"/>
                      <a:pt x="16" y="4"/>
                    </a:cubicBezTo>
                    <a:moveTo>
                      <a:pt x="16" y="0"/>
                    </a:moveTo>
                    <a:cubicBezTo>
                      <a:pt x="15" y="0"/>
                      <a:pt x="15" y="0"/>
                      <a:pt x="1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3" y="1"/>
                      <a:pt x="2" y="2"/>
                      <a:pt x="1" y="4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0" y="8"/>
                      <a:pt x="1" y="9"/>
                      <a:pt x="3" y="10"/>
                    </a:cubicBezTo>
                    <a:cubicBezTo>
                      <a:pt x="5" y="11"/>
                      <a:pt x="5" y="11"/>
                      <a:pt x="5" y="11"/>
                    </a:cubicBezTo>
                    <a:cubicBezTo>
                      <a:pt x="6" y="12"/>
                      <a:pt x="6" y="12"/>
                      <a:pt x="7" y="12"/>
                    </a:cubicBezTo>
                    <a:cubicBezTo>
                      <a:pt x="13" y="13"/>
                      <a:pt x="13" y="13"/>
                      <a:pt x="13" y="13"/>
                    </a:cubicBezTo>
                    <a:cubicBezTo>
                      <a:pt x="13" y="13"/>
                      <a:pt x="13" y="13"/>
                      <a:pt x="13" y="13"/>
                    </a:cubicBezTo>
                    <a:cubicBezTo>
                      <a:pt x="14" y="13"/>
                      <a:pt x="15" y="13"/>
                      <a:pt x="16" y="12"/>
                    </a:cubicBezTo>
                    <a:cubicBezTo>
                      <a:pt x="18" y="10"/>
                      <a:pt x="18" y="10"/>
                      <a:pt x="18" y="10"/>
                    </a:cubicBezTo>
                    <a:cubicBezTo>
                      <a:pt x="19" y="9"/>
                      <a:pt x="20" y="8"/>
                      <a:pt x="20" y="7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19" y="1"/>
                      <a:pt x="17" y="0"/>
                      <a:pt x="16" y="0"/>
                    </a:cubicBezTo>
                    <a:close/>
                  </a:path>
                </a:pathLst>
              </a:custGeom>
              <a:solidFill>
                <a:srgbClr val="9D6D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80" name="Freeform 1853">
                <a:extLst>
                  <a:ext uri="{FF2B5EF4-FFF2-40B4-BE49-F238E27FC236}">
                    <a16:creationId xmlns:a16="http://schemas.microsoft.com/office/drawing/2014/main" id="{92E6E66C-05AC-4C44-AA29-66DDC5F745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9" y="1906"/>
                <a:ext cx="53" cy="60"/>
              </a:xfrm>
              <a:custGeom>
                <a:avLst/>
                <a:gdLst>
                  <a:gd name="T0" fmla="*/ 14 w 22"/>
                  <a:gd name="T1" fmla="*/ 25 h 25"/>
                  <a:gd name="T2" fmla="*/ 13 w 22"/>
                  <a:gd name="T3" fmla="*/ 24 h 25"/>
                  <a:gd name="T4" fmla="*/ 7 w 22"/>
                  <a:gd name="T5" fmla="*/ 20 h 25"/>
                  <a:gd name="T6" fmla="*/ 5 w 22"/>
                  <a:gd name="T7" fmla="*/ 16 h 25"/>
                  <a:gd name="T8" fmla="*/ 2 w 22"/>
                  <a:gd name="T9" fmla="*/ 9 h 25"/>
                  <a:gd name="T10" fmla="*/ 0 w 22"/>
                  <a:gd name="T11" fmla="*/ 3 h 25"/>
                  <a:gd name="T12" fmla="*/ 0 w 22"/>
                  <a:gd name="T13" fmla="*/ 1 h 25"/>
                  <a:gd name="T14" fmla="*/ 2 w 22"/>
                  <a:gd name="T15" fmla="*/ 0 h 25"/>
                  <a:gd name="T16" fmla="*/ 6 w 22"/>
                  <a:gd name="T17" fmla="*/ 0 h 25"/>
                  <a:gd name="T18" fmla="*/ 8 w 22"/>
                  <a:gd name="T19" fmla="*/ 1 h 25"/>
                  <a:gd name="T20" fmla="*/ 21 w 22"/>
                  <a:gd name="T21" fmla="*/ 12 h 25"/>
                  <a:gd name="T22" fmla="*/ 21 w 22"/>
                  <a:gd name="T23" fmla="*/ 15 h 25"/>
                  <a:gd name="T24" fmla="*/ 15 w 22"/>
                  <a:gd name="T25" fmla="*/ 24 h 25"/>
                  <a:gd name="T26" fmla="*/ 14 w 22"/>
                  <a:gd name="T27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2" h="25">
                    <a:moveTo>
                      <a:pt x="14" y="25"/>
                    </a:moveTo>
                    <a:cubicBezTo>
                      <a:pt x="13" y="25"/>
                      <a:pt x="13" y="25"/>
                      <a:pt x="13" y="24"/>
                    </a:cubicBezTo>
                    <a:cubicBezTo>
                      <a:pt x="10" y="23"/>
                      <a:pt x="8" y="21"/>
                      <a:pt x="7" y="20"/>
                    </a:cubicBezTo>
                    <a:cubicBezTo>
                      <a:pt x="5" y="18"/>
                      <a:pt x="5" y="17"/>
                      <a:pt x="5" y="16"/>
                    </a:cubicBezTo>
                    <a:cubicBezTo>
                      <a:pt x="4" y="14"/>
                      <a:pt x="4" y="12"/>
                      <a:pt x="2" y="9"/>
                    </a:cubicBezTo>
                    <a:cubicBezTo>
                      <a:pt x="1" y="7"/>
                      <a:pt x="0" y="5"/>
                      <a:pt x="0" y="3"/>
                    </a:cubicBezTo>
                    <a:cubicBezTo>
                      <a:pt x="0" y="2"/>
                      <a:pt x="0" y="2"/>
                      <a:pt x="0" y="1"/>
                    </a:cubicBezTo>
                    <a:cubicBezTo>
                      <a:pt x="1" y="1"/>
                      <a:pt x="1" y="0"/>
                      <a:pt x="2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7" y="0"/>
                      <a:pt x="7" y="1"/>
                      <a:pt x="8" y="1"/>
                    </a:cubicBezTo>
                    <a:cubicBezTo>
                      <a:pt x="21" y="12"/>
                      <a:pt x="21" y="12"/>
                      <a:pt x="21" y="12"/>
                    </a:cubicBezTo>
                    <a:cubicBezTo>
                      <a:pt x="21" y="13"/>
                      <a:pt x="22" y="14"/>
                      <a:pt x="21" y="15"/>
                    </a:cubicBezTo>
                    <a:cubicBezTo>
                      <a:pt x="15" y="24"/>
                      <a:pt x="15" y="24"/>
                      <a:pt x="15" y="24"/>
                    </a:cubicBezTo>
                    <a:cubicBezTo>
                      <a:pt x="15" y="24"/>
                      <a:pt x="14" y="25"/>
                      <a:pt x="14" y="25"/>
                    </a:cubicBezTo>
                    <a:close/>
                  </a:path>
                </a:pathLst>
              </a:custGeom>
              <a:solidFill>
                <a:srgbClr val="D3A7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81" name="Freeform 1854">
                <a:extLst>
                  <a:ext uri="{FF2B5EF4-FFF2-40B4-BE49-F238E27FC236}">
                    <a16:creationId xmlns:a16="http://schemas.microsoft.com/office/drawing/2014/main" id="{E80B5000-7053-492B-AF13-6F367D5F875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84" y="1903"/>
                <a:ext cx="62" cy="68"/>
              </a:xfrm>
              <a:custGeom>
                <a:avLst/>
                <a:gdLst>
                  <a:gd name="T0" fmla="*/ 8 w 26"/>
                  <a:gd name="T1" fmla="*/ 3 h 28"/>
                  <a:gd name="T2" fmla="*/ 21 w 26"/>
                  <a:gd name="T3" fmla="*/ 15 h 28"/>
                  <a:gd name="T4" fmla="*/ 16 w 26"/>
                  <a:gd name="T5" fmla="*/ 24 h 28"/>
                  <a:gd name="T6" fmla="*/ 10 w 26"/>
                  <a:gd name="T7" fmla="*/ 20 h 28"/>
                  <a:gd name="T8" fmla="*/ 5 w 26"/>
                  <a:gd name="T9" fmla="*/ 9 h 28"/>
                  <a:gd name="T10" fmla="*/ 4 w 26"/>
                  <a:gd name="T11" fmla="*/ 3 h 28"/>
                  <a:gd name="T12" fmla="*/ 8 w 26"/>
                  <a:gd name="T13" fmla="*/ 3 h 28"/>
                  <a:gd name="T14" fmla="*/ 8 w 26"/>
                  <a:gd name="T15" fmla="*/ 0 h 28"/>
                  <a:gd name="T16" fmla="*/ 4 w 26"/>
                  <a:gd name="T17" fmla="*/ 0 h 28"/>
                  <a:gd name="T18" fmla="*/ 1 w 26"/>
                  <a:gd name="T19" fmla="*/ 1 h 28"/>
                  <a:gd name="T20" fmla="*/ 0 w 26"/>
                  <a:gd name="T21" fmla="*/ 4 h 28"/>
                  <a:gd name="T22" fmla="*/ 2 w 26"/>
                  <a:gd name="T23" fmla="*/ 11 h 28"/>
                  <a:gd name="T24" fmla="*/ 5 w 26"/>
                  <a:gd name="T25" fmla="*/ 17 h 28"/>
                  <a:gd name="T26" fmla="*/ 7 w 26"/>
                  <a:gd name="T27" fmla="*/ 22 h 28"/>
                  <a:gd name="T28" fmla="*/ 13 w 26"/>
                  <a:gd name="T29" fmla="*/ 27 h 28"/>
                  <a:gd name="T30" fmla="*/ 16 w 26"/>
                  <a:gd name="T31" fmla="*/ 28 h 28"/>
                  <a:gd name="T32" fmla="*/ 19 w 26"/>
                  <a:gd name="T33" fmla="*/ 26 h 28"/>
                  <a:gd name="T34" fmla="*/ 25 w 26"/>
                  <a:gd name="T35" fmla="*/ 17 h 28"/>
                  <a:gd name="T36" fmla="*/ 24 w 26"/>
                  <a:gd name="T37" fmla="*/ 12 h 28"/>
                  <a:gd name="T38" fmla="*/ 11 w 26"/>
                  <a:gd name="T39" fmla="*/ 0 h 28"/>
                  <a:gd name="T40" fmla="*/ 8 w 26"/>
                  <a:gd name="T41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6" h="28">
                    <a:moveTo>
                      <a:pt x="8" y="3"/>
                    </a:moveTo>
                    <a:cubicBezTo>
                      <a:pt x="21" y="15"/>
                      <a:pt x="21" y="15"/>
                      <a:pt x="21" y="15"/>
                    </a:cubicBezTo>
                    <a:cubicBezTo>
                      <a:pt x="16" y="24"/>
                      <a:pt x="16" y="24"/>
                      <a:pt x="16" y="24"/>
                    </a:cubicBezTo>
                    <a:cubicBezTo>
                      <a:pt x="14" y="23"/>
                      <a:pt x="11" y="21"/>
                      <a:pt x="10" y="20"/>
                    </a:cubicBezTo>
                    <a:cubicBezTo>
                      <a:pt x="8" y="17"/>
                      <a:pt x="9" y="15"/>
                      <a:pt x="5" y="9"/>
                    </a:cubicBezTo>
                    <a:cubicBezTo>
                      <a:pt x="4" y="7"/>
                      <a:pt x="4" y="5"/>
                      <a:pt x="4" y="3"/>
                    </a:cubicBezTo>
                    <a:cubicBezTo>
                      <a:pt x="8" y="3"/>
                      <a:pt x="8" y="3"/>
                      <a:pt x="8" y="3"/>
                    </a:cubicBezTo>
                    <a:moveTo>
                      <a:pt x="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3" y="0"/>
                      <a:pt x="2" y="0"/>
                      <a:pt x="1" y="1"/>
                    </a:cubicBezTo>
                    <a:cubicBezTo>
                      <a:pt x="0" y="2"/>
                      <a:pt x="0" y="3"/>
                      <a:pt x="0" y="4"/>
                    </a:cubicBezTo>
                    <a:cubicBezTo>
                      <a:pt x="0" y="6"/>
                      <a:pt x="1" y="9"/>
                      <a:pt x="2" y="11"/>
                    </a:cubicBezTo>
                    <a:cubicBezTo>
                      <a:pt x="4" y="14"/>
                      <a:pt x="4" y="16"/>
                      <a:pt x="5" y="17"/>
                    </a:cubicBezTo>
                    <a:cubicBezTo>
                      <a:pt x="5" y="19"/>
                      <a:pt x="6" y="20"/>
                      <a:pt x="7" y="22"/>
                    </a:cubicBezTo>
                    <a:cubicBezTo>
                      <a:pt x="8" y="24"/>
                      <a:pt x="10" y="25"/>
                      <a:pt x="13" y="27"/>
                    </a:cubicBezTo>
                    <a:cubicBezTo>
                      <a:pt x="14" y="28"/>
                      <a:pt x="15" y="28"/>
                      <a:pt x="16" y="28"/>
                    </a:cubicBezTo>
                    <a:cubicBezTo>
                      <a:pt x="17" y="28"/>
                      <a:pt x="18" y="27"/>
                      <a:pt x="19" y="26"/>
                    </a:cubicBezTo>
                    <a:cubicBezTo>
                      <a:pt x="25" y="17"/>
                      <a:pt x="25" y="17"/>
                      <a:pt x="25" y="17"/>
                    </a:cubicBezTo>
                    <a:cubicBezTo>
                      <a:pt x="26" y="15"/>
                      <a:pt x="25" y="13"/>
                      <a:pt x="24" y="12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10" y="0"/>
                      <a:pt x="9" y="0"/>
                      <a:pt x="8" y="0"/>
                    </a:cubicBezTo>
                    <a:close/>
                  </a:path>
                </a:pathLst>
              </a:custGeom>
              <a:solidFill>
                <a:srgbClr val="9D6D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82" name="Freeform 1855">
                <a:extLst>
                  <a:ext uri="{FF2B5EF4-FFF2-40B4-BE49-F238E27FC236}">
                    <a16:creationId xmlns:a16="http://schemas.microsoft.com/office/drawing/2014/main" id="{1E060BF9-C24C-46FB-A3EC-72D42C559D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1" y="1548"/>
                <a:ext cx="329" cy="202"/>
              </a:xfrm>
              <a:custGeom>
                <a:avLst/>
                <a:gdLst>
                  <a:gd name="T0" fmla="*/ 9 w 137"/>
                  <a:gd name="T1" fmla="*/ 45 h 84"/>
                  <a:gd name="T2" fmla="*/ 0 w 137"/>
                  <a:gd name="T3" fmla="*/ 50 h 84"/>
                  <a:gd name="T4" fmla="*/ 10 w 137"/>
                  <a:gd name="T5" fmla="*/ 54 h 84"/>
                  <a:gd name="T6" fmla="*/ 11 w 137"/>
                  <a:gd name="T7" fmla="*/ 58 h 84"/>
                  <a:gd name="T8" fmla="*/ 12 w 137"/>
                  <a:gd name="T9" fmla="*/ 57 h 84"/>
                  <a:gd name="T10" fmla="*/ 14 w 137"/>
                  <a:gd name="T11" fmla="*/ 56 h 84"/>
                  <a:gd name="T12" fmla="*/ 14 w 137"/>
                  <a:gd name="T13" fmla="*/ 59 h 84"/>
                  <a:gd name="T14" fmla="*/ 16 w 137"/>
                  <a:gd name="T15" fmla="*/ 63 h 84"/>
                  <a:gd name="T16" fmla="*/ 18 w 137"/>
                  <a:gd name="T17" fmla="*/ 65 h 84"/>
                  <a:gd name="T18" fmla="*/ 19 w 137"/>
                  <a:gd name="T19" fmla="*/ 63 h 84"/>
                  <a:gd name="T20" fmla="*/ 19 w 137"/>
                  <a:gd name="T21" fmla="*/ 60 h 84"/>
                  <a:gd name="T22" fmla="*/ 21 w 137"/>
                  <a:gd name="T23" fmla="*/ 61 h 84"/>
                  <a:gd name="T24" fmla="*/ 28 w 137"/>
                  <a:gd name="T25" fmla="*/ 69 h 84"/>
                  <a:gd name="T26" fmla="*/ 29 w 137"/>
                  <a:gd name="T27" fmla="*/ 68 h 84"/>
                  <a:gd name="T28" fmla="*/ 33 w 137"/>
                  <a:gd name="T29" fmla="*/ 66 h 84"/>
                  <a:gd name="T30" fmla="*/ 35 w 137"/>
                  <a:gd name="T31" fmla="*/ 66 h 84"/>
                  <a:gd name="T32" fmla="*/ 42 w 137"/>
                  <a:gd name="T33" fmla="*/ 67 h 84"/>
                  <a:gd name="T34" fmla="*/ 47 w 137"/>
                  <a:gd name="T35" fmla="*/ 72 h 84"/>
                  <a:gd name="T36" fmla="*/ 50 w 137"/>
                  <a:gd name="T37" fmla="*/ 73 h 84"/>
                  <a:gd name="T38" fmla="*/ 57 w 137"/>
                  <a:gd name="T39" fmla="*/ 68 h 84"/>
                  <a:gd name="T40" fmla="*/ 66 w 137"/>
                  <a:gd name="T41" fmla="*/ 63 h 84"/>
                  <a:gd name="T42" fmla="*/ 71 w 137"/>
                  <a:gd name="T43" fmla="*/ 63 h 84"/>
                  <a:gd name="T44" fmla="*/ 79 w 137"/>
                  <a:gd name="T45" fmla="*/ 73 h 84"/>
                  <a:gd name="T46" fmla="*/ 84 w 137"/>
                  <a:gd name="T47" fmla="*/ 75 h 84"/>
                  <a:gd name="T48" fmla="*/ 84 w 137"/>
                  <a:gd name="T49" fmla="*/ 75 h 84"/>
                  <a:gd name="T50" fmla="*/ 85 w 137"/>
                  <a:gd name="T51" fmla="*/ 75 h 84"/>
                  <a:gd name="T52" fmla="*/ 87 w 137"/>
                  <a:gd name="T53" fmla="*/ 75 h 84"/>
                  <a:gd name="T54" fmla="*/ 98 w 137"/>
                  <a:gd name="T55" fmla="*/ 78 h 84"/>
                  <a:gd name="T56" fmla="*/ 100 w 137"/>
                  <a:gd name="T57" fmla="*/ 79 h 84"/>
                  <a:gd name="T58" fmla="*/ 112 w 137"/>
                  <a:gd name="T59" fmla="*/ 82 h 84"/>
                  <a:gd name="T60" fmla="*/ 115 w 137"/>
                  <a:gd name="T61" fmla="*/ 82 h 84"/>
                  <a:gd name="T62" fmla="*/ 116 w 137"/>
                  <a:gd name="T63" fmla="*/ 83 h 84"/>
                  <a:gd name="T64" fmla="*/ 119 w 137"/>
                  <a:gd name="T65" fmla="*/ 84 h 84"/>
                  <a:gd name="T66" fmla="*/ 125 w 137"/>
                  <a:gd name="T67" fmla="*/ 83 h 84"/>
                  <a:gd name="T68" fmla="*/ 129 w 137"/>
                  <a:gd name="T69" fmla="*/ 84 h 84"/>
                  <a:gd name="T70" fmla="*/ 131 w 137"/>
                  <a:gd name="T71" fmla="*/ 84 h 84"/>
                  <a:gd name="T72" fmla="*/ 137 w 137"/>
                  <a:gd name="T73" fmla="*/ 81 h 84"/>
                  <a:gd name="T74" fmla="*/ 137 w 137"/>
                  <a:gd name="T75" fmla="*/ 70 h 84"/>
                  <a:gd name="T76" fmla="*/ 136 w 137"/>
                  <a:gd name="T77" fmla="*/ 51 h 84"/>
                  <a:gd name="T78" fmla="*/ 123 w 137"/>
                  <a:gd name="T79" fmla="*/ 49 h 84"/>
                  <a:gd name="T80" fmla="*/ 126 w 137"/>
                  <a:gd name="T81" fmla="*/ 3 h 84"/>
                  <a:gd name="T82" fmla="*/ 91 w 137"/>
                  <a:gd name="T83" fmla="*/ 0 h 84"/>
                  <a:gd name="T84" fmla="*/ 91 w 137"/>
                  <a:gd name="T85" fmla="*/ 0 h 84"/>
                  <a:gd name="T86" fmla="*/ 87 w 137"/>
                  <a:gd name="T87" fmla="*/ 1 h 84"/>
                  <a:gd name="T88" fmla="*/ 86 w 137"/>
                  <a:gd name="T89" fmla="*/ 8 h 84"/>
                  <a:gd name="T90" fmla="*/ 73 w 137"/>
                  <a:gd name="T91" fmla="*/ 8 h 84"/>
                  <a:gd name="T92" fmla="*/ 59 w 137"/>
                  <a:gd name="T93" fmla="*/ 7 h 84"/>
                  <a:gd name="T94" fmla="*/ 56 w 137"/>
                  <a:gd name="T95" fmla="*/ 25 h 84"/>
                  <a:gd name="T96" fmla="*/ 44 w 137"/>
                  <a:gd name="T97" fmla="*/ 24 h 84"/>
                  <a:gd name="T98" fmla="*/ 40 w 137"/>
                  <a:gd name="T99" fmla="*/ 27 h 84"/>
                  <a:gd name="T100" fmla="*/ 31 w 137"/>
                  <a:gd name="T101" fmla="*/ 27 h 84"/>
                  <a:gd name="T102" fmla="*/ 29 w 137"/>
                  <a:gd name="T103" fmla="*/ 30 h 84"/>
                  <a:gd name="T104" fmla="*/ 18 w 137"/>
                  <a:gd name="T105" fmla="*/ 35 h 84"/>
                  <a:gd name="T106" fmla="*/ 13 w 137"/>
                  <a:gd name="T107" fmla="*/ 41 h 84"/>
                  <a:gd name="T108" fmla="*/ 9 w 137"/>
                  <a:gd name="T109" fmla="*/ 45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37" h="84">
                    <a:moveTo>
                      <a:pt x="9" y="45"/>
                    </a:moveTo>
                    <a:cubicBezTo>
                      <a:pt x="6" y="45"/>
                      <a:pt x="2" y="48"/>
                      <a:pt x="0" y="50"/>
                    </a:cubicBezTo>
                    <a:cubicBezTo>
                      <a:pt x="4" y="51"/>
                      <a:pt x="10" y="53"/>
                      <a:pt x="10" y="54"/>
                    </a:cubicBezTo>
                    <a:cubicBezTo>
                      <a:pt x="10" y="55"/>
                      <a:pt x="10" y="58"/>
                      <a:pt x="11" y="58"/>
                    </a:cubicBezTo>
                    <a:cubicBezTo>
                      <a:pt x="12" y="58"/>
                      <a:pt x="12" y="57"/>
                      <a:pt x="12" y="57"/>
                    </a:cubicBezTo>
                    <a:cubicBezTo>
                      <a:pt x="13" y="56"/>
                      <a:pt x="13" y="56"/>
                      <a:pt x="14" y="56"/>
                    </a:cubicBezTo>
                    <a:cubicBezTo>
                      <a:pt x="15" y="56"/>
                      <a:pt x="15" y="57"/>
                      <a:pt x="14" y="59"/>
                    </a:cubicBezTo>
                    <a:cubicBezTo>
                      <a:pt x="13" y="61"/>
                      <a:pt x="13" y="61"/>
                      <a:pt x="16" y="63"/>
                    </a:cubicBezTo>
                    <a:cubicBezTo>
                      <a:pt x="17" y="64"/>
                      <a:pt x="18" y="65"/>
                      <a:pt x="18" y="65"/>
                    </a:cubicBezTo>
                    <a:cubicBezTo>
                      <a:pt x="19" y="65"/>
                      <a:pt x="19" y="64"/>
                      <a:pt x="19" y="63"/>
                    </a:cubicBezTo>
                    <a:cubicBezTo>
                      <a:pt x="18" y="61"/>
                      <a:pt x="18" y="60"/>
                      <a:pt x="19" y="60"/>
                    </a:cubicBezTo>
                    <a:cubicBezTo>
                      <a:pt x="20" y="60"/>
                      <a:pt x="20" y="60"/>
                      <a:pt x="21" y="61"/>
                    </a:cubicBezTo>
                    <a:cubicBezTo>
                      <a:pt x="23" y="64"/>
                      <a:pt x="25" y="69"/>
                      <a:pt x="28" y="69"/>
                    </a:cubicBezTo>
                    <a:cubicBezTo>
                      <a:pt x="28" y="69"/>
                      <a:pt x="29" y="68"/>
                      <a:pt x="29" y="68"/>
                    </a:cubicBezTo>
                    <a:cubicBezTo>
                      <a:pt x="30" y="67"/>
                      <a:pt x="32" y="66"/>
                      <a:pt x="33" y="66"/>
                    </a:cubicBezTo>
                    <a:cubicBezTo>
                      <a:pt x="34" y="66"/>
                      <a:pt x="35" y="66"/>
                      <a:pt x="35" y="66"/>
                    </a:cubicBezTo>
                    <a:cubicBezTo>
                      <a:pt x="38" y="66"/>
                      <a:pt x="40" y="67"/>
                      <a:pt x="42" y="67"/>
                    </a:cubicBezTo>
                    <a:cubicBezTo>
                      <a:pt x="45" y="68"/>
                      <a:pt x="43" y="72"/>
                      <a:pt x="47" y="72"/>
                    </a:cubicBezTo>
                    <a:cubicBezTo>
                      <a:pt x="48" y="72"/>
                      <a:pt x="49" y="73"/>
                      <a:pt x="50" y="73"/>
                    </a:cubicBezTo>
                    <a:cubicBezTo>
                      <a:pt x="52" y="73"/>
                      <a:pt x="54" y="72"/>
                      <a:pt x="57" y="68"/>
                    </a:cubicBezTo>
                    <a:cubicBezTo>
                      <a:pt x="59" y="65"/>
                      <a:pt x="62" y="63"/>
                      <a:pt x="66" y="63"/>
                    </a:cubicBezTo>
                    <a:cubicBezTo>
                      <a:pt x="68" y="63"/>
                      <a:pt x="69" y="63"/>
                      <a:pt x="71" y="63"/>
                    </a:cubicBezTo>
                    <a:cubicBezTo>
                      <a:pt x="78" y="64"/>
                      <a:pt x="73" y="72"/>
                      <a:pt x="79" y="73"/>
                    </a:cubicBezTo>
                    <a:cubicBezTo>
                      <a:pt x="82" y="74"/>
                      <a:pt x="83" y="75"/>
                      <a:pt x="84" y="75"/>
                    </a:cubicBezTo>
                    <a:cubicBezTo>
                      <a:pt x="84" y="75"/>
                      <a:pt x="84" y="75"/>
                      <a:pt x="84" y="75"/>
                    </a:cubicBezTo>
                    <a:cubicBezTo>
                      <a:pt x="84" y="75"/>
                      <a:pt x="85" y="75"/>
                      <a:pt x="85" y="75"/>
                    </a:cubicBezTo>
                    <a:cubicBezTo>
                      <a:pt x="86" y="75"/>
                      <a:pt x="87" y="75"/>
                      <a:pt x="87" y="75"/>
                    </a:cubicBezTo>
                    <a:cubicBezTo>
                      <a:pt x="98" y="78"/>
                      <a:pt x="98" y="78"/>
                      <a:pt x="98" y="78"/>
                    </a:cubicBezTo>
                    <a:cubicBezTo>
                      <a:pt x="100" y="79"/>
                      <a:pt x="100" y="79"/>
                      <a:pt x="100" y="79"/>
                    </a:cubicBezTo>
                    <a:cubicBezTo>
                      <a:pt x="105" y="79"/>
                      <a:pt x="109" y="80"/>
                      <a:pt x="112" y="82"/>
                    </a:cubicBezTo>
                    <a:cubicBezTo>
                      <a:pt x="115" y="82"/>
                      <a:pt x="115" y="82"/>
                      <a:pt x="115" y="82"/>
                    </a:cubicBezTo>
                    <a:cubicBezTo>
                      <a:pt x="115" y="82"/>
                      <a:pt x="115" y="83"/>
                      <a:pt x="116" y="83"/>
                    </a:cubicBezTo>
                    <a:cubicBezTo>
                      <a:pt x="119" y="84"/>
                      <a:pt x="119" y="84"/>
                      <a:pt x="119" y="84"/>
                    </a:cubicBezTo>
                    <a:cubicBezTo>
                      <a:pt x="121" y="84"/>
                      <a:pt x="122" y="83"/>
                      <a:pt x="125" y="83"/>
                    </a:cubicBezTo>
                    <a:cubicBezTo>
                      <a:pt x="126" y="83"/>
                      <a:pt x="127" y="84"/>
                      <a:pt x="129" y="84"/>
                    </a:cubicBezTo>
                    <a:cubicBezTo>
                      <a:pt x="130" y="84"/>
                      <a:pt x="131" y="84"/>
                      <a:pt x="131" y="84"/>
                    </a:cubicBezTo>
                    <a:cubicBezTo>
                      <a:pt x="135" y="84"/>
                      <a:pt x="134" y="82"/>
                      <a:pt x="137" y="81"/>
                    </a:cubicBezTo>
                    <a:cubicBezTo>
                      <a:pt x="137" y="70"/>
                      <a:pt x="137" y="70"/>
                      <a:pt x="137" y="70"/>
                    </a:cubicBezTo>
                    <a:cubicBezTo>
                      <a:pt x="136" y="51"/>
                      <a:pt x="136" y="51"/>
                      <a:pt x="136" y="51"/>
                    </a:cubicBezTo>
                    <a:cubicBezTo>
                      <a:pt x="123" y="49"/>
                      <a:pt x="123" y="49"/>
                      <a:pt x="123" y="49"/>
                    </a:cubicBezTo>
                    <a:cubicBezTo>
                      <a:pt x="126" y="3"/>
                      <a:pt x="126" y="3"/>
                      <a:pt x="126" y="3"/>
                    </a:cubicBezTo>
                    <a:cubicBezTo>
                      <a:pt x="91" y="0"/>
                      <a:pt x="91" y="0"/>
                      <a:pt x="91" y="0"/>
                    </a:cubicBezTo>
                    <a:cubicBezTo>
                      <a:pt x="91" y="0"/>
                      <a:pt x="91" y="0"/>
                      <a:pt x="91" y="0"/>
                    </a:cubicBezTo>
                    <a:cubicBezTo>
                      <a:pt x="87" y="1"/>
                      <a:pt x="87" y="1"/>
                      <a:pt x="87" y="1"/>
                    </a:cubicBezTo>
                    <a:cubicBezTo>
                      <a:pt x="86" y="8"/>
                      <a:pt x="86" y="8"/>
                      <a:pt x="86" y="8"/>
                    </a:cubicBezTo>
                    <a:cubicBezTo>
                      <a:pt x="73" y="8"/>
                      <a:pt x="73" y="8"/>
                      <a:pt x="73" y="8"/>
                    </a:cubicBezTo>
                    <a:cubicBezTo>
                      <a:pt x="59" y="7"/>
                      <a:pt x="59" y="7"/>
                      <a:pt x="59" y="7"/>
                    </a:cubicBezTo>
                    <a:cubicBezTo>
                      <a:pt x="56" y="25"/>
                      <a:pt x="56" y="25"/>
                      <a:pt x="56" y="25"/>
                    </a:cubicBezTo>
                    <a:cubicBezTo>
                      <a:pt x="44" y="24"/>
                      <a:pt x="44" y="24"/>
                      <a:pt x="44" y="24"/>
                    </a:cubicBezTo>
                    <a:cubicBezTo>
                      <a:pt x="40" y="27"/>
                      <a:pt x="40" y="27"/>
                      <a:pt x="40" y="27"/>
                    </a:cubicBezTo>
                    <a:cubicBezTo>
                      <a:pt x="31" y="27"/>
                      <a:pt x="31" y="27"/>
                      <a:pt x="31" y="27"/>
                    </a:cubicBezTo>
                    <a:cubicBezTo>
                      <a:pt x="31" y="27"/>
                      <a:pt x="30" y="28"/>
                      <a:pt x="29" y="30"/>
                    </a:cubicBezTo>
                    <a:cubicBezTo>
                      <a:pt x="24" y="31"/>
                      <a:pt x="24" y="34"/>
                      <a:pt x="18" y="35"/>
                    </a:cubicBezTo>
                    <a:cubicBezTo>
                      <a:pt x="11" y="36"/>
                      <a:pt x="13" y="39"/>
                      <a:pt x="13" y="41"/>
                    </a:cubicBezTo>
                    <a:cubicBezTo>
                      <a:pt x="13" y="43"/>
                      <a:pt x="12" y="44"/>
                      <a:pt x="9" y="45"/>
                    </a:cubicBezTo>
                    <a:close/>
                  </a:path>
                </a:pathLst>
              </a:custGeom>
              <a:solidFill>
                <a:srgbClr val="D3A7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83" name="Freeform 1856">
                <a:extLst>
                  <a:ext uri="{FF2B5EF4-FFF2-40B4-BE49-F238E27FC236}">
                    <a16:creationId xmlns:a16="http://schemas.microsoft.com/office/drawing/2014/main" id="{7C9DBEED-FEF9-4520-B93D-D6F36B017B8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58" y="1702"/>
                <a:ext cx="1641" cy="1745"/>
              </a:xfrm>
              <a:custGeom>
                <a:avLst/>
                <a:gdLst>
                  <a:gd name="T0" fmla="*/ 199 w 683"/>
                  <a:gd name="T1" fmla="*/ 702 h 727"/>
                  <a:gd name="T2" fmla="*/ 146 w 683"/>
                  <a:gd name="T3" fmla="*/ 667 h 727"/>
                  <a:gd name="T4" fmla="*/ 132 w 683"/>
                  <a:gd name="T5" fmla="*/ 621 h 727"/>
                  <a:gd name="T6" fmla="*/ 116 w 683"/>
                  <a:gd name="T7" fmla="*/ 595 h 727"/>
                  <a:gd name="T8" fmla="*/ 99 w 683"/>
                  <a:gd name="T9" fmla="*/ 572 h 727"/>
                  <a:gd name="T10" fmla="*/ 101 w 683"/>
                  <a:gd name="T11" fmla="*/ 538 h 727"/>
                  <a:gd name="T12" fmla="*/ 78 w 683"/>
                  <a:gd name="T13" fmla="*/ 551 h 727"/>
                  <a:gd name="T14" fmla="*/ 62 w 683"/>
                  <a:gd name="T15" fmla="*/ 548 h 727"/>
                  <a:gd name="T16" fmla="*/ 35 w 683"/>
                  <a:gd name="T17" fmla="*/ 501 h 727"/>
                  <a:gd name="T18" fmla="*/ 41 w 683"/>
                  <a:gd name="T19" fmla="*/ 465 h 727"/>
                  <a:gd name="T20" fmla="*/ 69 w 683"/>
                  <a:gd name="T21" fmla="*/ 446 h 727"/>
                  <a:gd name="T22" fmla="*/ 80 w 683"/>
                  <a:gd name="T23" fmla="*/ 409 h 727"/>
                  <a:gd name="T24" fmla="*/ 95 w 683"/>
                  <a:gd name="T25" fmla="*/ 370 h 727"/>
                  <a:gd name="T26" fmla="*/ 116 w 683"/>
                  <a:gd name="T27" fmla="*/ 338 h 727"/>
                  <a:gd name="T28" fmla="*/ 92 w 683"/>
                  <a:gd name="T29" fmla="*/ 323 h 727"/>
                  <a:gd name="T30" fmla="*/ 56 w 683"/>
                  <a:gd name="T31" fmla="*/ 315 h 727"/>
                  <a:gd name="T32" fmla="*/ 49 w 683"/>
                  <a:gd name="T33" fmla="*/ 290 h 727"/>
                  <a:gd name="T34" fmla="*/ 27 w 683"/>
                  <a:gd name="T35" fmla="*/ 267 h 727"/>
                  <a:gd name="T36" fmla="*/ 5 w 683"/>
                  <a:gd name="T37" fmla="*/ 250 h 727"/>
                  <a:gd name="T38" fmla="*/ 9 w 683"/>
                  <a:gd name="T39" fmla="*/ 208 h 727"/>
                  <a:gd name="T40" fmla="*/ 53 w 683"/>
                  <a:gd name="T41" fmla="*/ 183 h 727"/>
                  <a:gd name="T42" fmla="*/ 67 w 683"/>
                  <a:gd name="T43" fmla="*/ 140 h 727"/>
                  <a:gd name="T44" fmla="*/ 53 w 683"/>
                  <a:gd name="T45" fmla="*/ 105 h 727"/>
                  <a:gd name="T46" fmla="*/ 89 w 683"/>
                  <a:gd name="T47" fmla="*/ 61 h 727"/>
                  <a:gd name="T48" fmla="*/ 127 w 683"/>
                  <a:gd name="T49" fmla="*/ 42 h 727"/>
                  <a:gd name="T50" fmla="*/ 171 w 683"/>
                  <a:gd name="T51" fmla="*/ 35 h 727"/>
                  <a:gd name="T52" fmla="*/ 227 w 683"/>
                  <a:gd name="T53" fmla="*/ 26 h 727"/>
                  <a:gd name="T54" fmla="*/ 270 w 683"/>
                  <a:gd name="T55" fmla="*/ 30 h 727"/>
                  <a:gd name="T56" fmla="*/ 351 w 683"/>
                  <a:gd name="T57" fmla="*/ 18 h 727"/>
                  <a:gd name="T58" fmla="*/ 453 w 683"/>
                  <a:gd name="T59" fmla="*/ 40 h 727"/>
                  <a:gd name="T60" fmla="*/ 543 w 683"/>
                  <a:gd name="T61" fmla="*/ 42 h 727"/>
                  <a:gd name="T62" fmla="*/ 603 w 683"/>
                  <a:gd name="T63" fmla="*/ 134 h 727"/>
                  <a:gd name="T64" fmla="*/ 675 w 683"/>
                  <a:gd name="T65" fmla="*/ 173 h 727"/>
                  <a:gd name="T66" fmla="*/ 642 w 683"/>
                  <a:gd name="T67" fmla="*/ 191 h 727"/>
                  <a:gd name="T68" fmla="*/ 606 w 683"/>
                  <a:gd name="T69" fmla="*/ 245 h 727"/>
                  <a:gd name="T70" fmla="*/ 587 w 683"/>
                  <a:gd name="T71" fmla="*/ 249 h 727"/>
                  <a:gd name="T72" fmla="*/ 591 w 683"/>
                  <a:gd name="T73" fmla="*/ 273 h 727"/>
                  <a:gd name="T74" fmla="*/ 589 w 683"/>
                  <a:gd name="T75" fmla="*/ 308 h 727"/>
                  <a:gd name="T76" fmla="*/ 552 w 683"/>
                  <a:gd name="T77" fmla="*/ 338 h 727"/>
                  <a:gd name="T78" fmla="*/ 512 w 683"/>
                  <a:gd name="T79" fmla="*/ 395 h 727"/>
                  <a:gd name="T80" fmla="*/ 483 w 683"/>
                  <a:gd name="T81" fmla="*/ 387 h 727"/>
                  <a:gd name="T82" fmla="*/ 490 w 683"/>
                  <a:gd name="T83" fmla="*/ 450 h 727"/>
                  <a:gd name="T84" fmla="*/ 530 w 683"/>
                  <a:gd name="T85" fmla="*/ 428 h 727"/>
                  <a:gd name="T86" fmla="*/ 546 w 683"/>
                  <a:gd name="T87" fmla="*/ 405 h 727"/>
                  <a:gd name="T88" fmla="*/ 586 w 683"/>
                  <a:gd name="T89" fmla="*/ 451 h 727"/>
                  <a:gd name="T90" fmla="*/ 577 w 683"/>
                  <a:gd name="T91" fmla="*/ 505 h 727"/>
                  <a:gd name="T92" fmla="*/ 555 w 683"/>
                  <a:gd name="T93" fmla="*/ 539 h 727"/>
                  <a:gd name="T94" fmla="*/ 577 w 683"/>
                  <a:gd name="T95" fmla="*/ 556 h 727"/>
                  <a:gd name="T96" fmla="*/ 523 w 683"/>
                  <a:gd name="T97" fmla="*/ 579 h 727"/>
                  <a:gd name="T98" fmla="*/ 513 w 683"/>
                  <a:gd name="T99" fmla="*/ 624 h 727"/>
                  <a:gd name="T100" fmla="*/ 497 w 683"/>
                  <a:gd name="T101" fmla="*/ 635 h 727"/>
                  <a:gd name="T102" fmla="*/ 423 w 683"/>
                  <a:gd name="T103" fmla="*/ 615 h 727"/>
                  <a:gd name="T104" fmla="*/ 409 w 683"/>
                  <a:gd name="T105" fmla="*/ 630 h 727"/>
                  <a:gd name="T106" fmla="*/ 380 w 683"/>
                  <a:gd name="T107" fmla="*/ 688 h 727"/>
                  <a:gd name="T108" fmla="*/ 345 w 683"/>
                  <a:gd name="T109" fmla="*/ 717 h 727"/>
                  <a:gd name="T110" fmla="*/ 283 w 683"/>
                  <a:gd name="T111" fmla="*/ 709 h 727"/>
                  <a:gd name="T112" fmla="*/ 389 w 683"/>
                  <a:gd name="T113" fmla="*/ 626 h 727"/>
                  <a:gd name="T114" fmla="*/ 392 w 683"/>
                  <a:gd name="T115" fmla="*/ 609 h 727"/>
                  <a:gd name="T116" fmla="*/ 387 w 683"/>
                  <a:gd name="T117" fmla="*/ 603 h 727"/>
                  <a:gd name="T118" fmla="*/ 85 w 683"/>
                  <a:gd name="T119" fmla="*/ 311 h 7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683" h="727">
                    <a:moveTo>
                      <a:pt x="250" y="727"/>
                    </a:moveTo>
                    <a:cubicBezTo>
                      <a:pt x="250" y="727"/>
                      <a:pt x="250" y="726"/>
                      <a:pt x="250" y="726"/>
                    </a:cubicBezTo>
                    <a:cubicBezTo>
                      <a:pt x="243" y="724"/>
                      <a:pt x="243" y="724"/>
                      <a:pt x="243" y="724"/>
                    </a:cubicBezTo>
                    <a:cubicBezTo>
                      <a:pt x="243" y="723"/>
                      <a:pt x="242" y="723"/>
                      <a:pt x="242" y="722"/>
                    </a:cubicBezTo>
                    <a:cubicBezTo>
                      <a:pt x="242" y="718"/>
                      <a:pt x="242" y="718"/>
                      <a:pt x="242" y="718"/>
                    </a:cubicBezTo>
                    <a:cubicBezTo>
                      <a:pt x="238" y="713"/>
                      <a:pt x="238" y="713"/>
                      <a:pt x="238" y="713"/>
                    </a:cubicBezTo>
                    <a:cubicBezTo>
                      <a:pt x="238" y="713"/>
                      <a:pt x="238" y="713"/>
                      <a:pt x="238" y="712"/>
                    </a:cubicBezTo>
                    <a:cubicBezTo>
                      <a:pt x="238" y="710"/>
                      <a:pt x="238" y="710"/>
                      <a:pt x="238" y="710"/>
                    </a:cubicBezTo>
                    <a:cubicBezTo>
                      <a:pt x="236" y="709"/>
                      <a:pt x="236" y="709"/>
                      <a:pt x="236" y="709"/>
                    </a:cubicBezTo>
                    <a:cubicBezTo>
                      <a:pt x="236" y="709"/>
                      <a:pt x="235" y="709"/>
                      <a:pt x="235" y="709"/>
                    </a:cubicBezTo>
                    <a:cubicBezTo>
                      <a:pt x="233" y="705"/>
                      <a:pt x="233" y="705"/>
                      <a:pt x="233" y="705"/>
                    </a:cubicBezTo>
                    <a:cubicBezTo>
                      <a:pt x="228" y="703"/>
                      <a:pt x="228" y="703"/>
                      <a:pt x="228" y="703"/>
                    </a:cubicBezTo>
                    <a:cubicBezTo>
                      <a:pt x="217" y="706"/>
                      <a:pt x="217" y="706"/>
                      <a:pt x="217" y="706"/>
                    </a:cubicBezTo>
                    <a:cubicBezTo>
                      <a:pt x="216" y="707"/>
                      <a:pt x="216" y="707"/>
                      <a:pt x="216" y="707"/>
                    </a:cubicBezTo>
                    <a:cubicBezTo>
                      <a:pt x="216" y="707"/>
                      <a:pt x="215" y="708"/>
                      <a:pt x="214" y="708"/>
                    </a:cubicBezTo>
                    <a:cubicBezTo>
                      <a:pt x="207" y="708"/>
                      <a:pt x="207" y="708"/>
                      <a:pt x="207" y="708"/>
                    </a:cubicBezTo>
                    <a:cubicBezTo>
                      <a:pt x="206" y="708"/>
                      <a:pt x="206" y="708"/>
                      <a:pt x="206" y="707"/>
                    </a:cubicBezTo>
                    <a:cubicBezTo>
                      <a:pt x="199" y="702"/>
                      <a:pt x="199" y="702"/>
                      <a:pt x="199" y="702"/>
                    </a:cubicBezTo>
                    <a:cubicBezTo>
                      <a:pt x="195" y="700"/>
                      <a:pt x="195" y="700"/>
                      <a:pt x="195" y="700"/>
                    </a:cubicBezTo>
                    <a:cubicBezTo>
                      <a:pt x="194" y="700"/>
                      <a:pt x="194" y="699"/>
                      <a:pt x="194" y="698"/>
                    </a:cubicBezTo>
                    <a:cubicBezTo>
                      <a:pt x="194" y="695"/>
                      <a:pt x="194" y="695"/>
                      <a:pt x="194" y="695"/>
                    </a:cubicBezTo>
                    <a:cubicBezTo>
                      <a:pt x="190" y="695"/>
                      <a:pt x="190" y="695"/>
                      <a:pt x="190" y="695"/>
                    </a:cubicBezTo>
                    <a:cubicBezTo>
                      <a:pt x="189" y="694"/>
                      <a:pt x="188" y="694"/>
                      <a:pt x="188" y="693"/>
                    </a:cubicBezTo>
                    <a:cubicBezTo>
                      <a:pt x="188" y="692"/>
                      <a:pt x="188" y="692"/>
                      <a:pt x="188" y="692"/>
                    </a:cubicBezTo>
                    <a:cubicBezTo>
                      <a:pt x="176" y="687"/>
                      <a:pt x="176" y="687"/>
                      <a:pt x="176" y="687"/>
                    </a:cubicBezTo>
                    <a:cubicBezTo>
                      <a:pt x="175" y="687"/>
                      <a:pt x="174" y="686"/>
                      <a:pt x="174" y="685"/>
                    </a:cubicBezTo>
                    <a:cubicBezTo>
                      <a:pt x="175" y="684"/>
                      <a:pt x="175" y="684"/>
                      <a:pt x="175" y="684"/>
                    </a:cubicBezTo>
                    <a:cubicBezTo>
                      <a:pt x="172" y="682"/>
                      <a:pt x="172" y="682"/>
                      <a:pt x="172" y="682"/>
                    </a:cubicBezTo>
                    <a:cubicBezTo>
                      <a:pt x="172" y="681"/>
                      <a:pt x="171" y="681"/>
                      <a:pt x="171" y="680"/>
                    </a:cubicBezTo>
                    <a:cubicBezTo>
                      <a:pt x="171" y="680"/>
                      <a:pt x="171" y="680"/>
                      <a:pt x="171" y="680"/>
                    </a:cubicBezTo>
                    <a:cubicBezTo>
                      <a:pt x="165" y="675"/>
                      <a:pt x="165" y="675"/>
                      <a:pt x="165" y="675"/>
                    </a:cubicBezTo>
                    <a:cubicBezTo>
                      <a:pt x="161" y="675"/>
                      <a:pt x="161" y="675"/>
                      <a:pt x="161" y="675"/>
                    </a:cubicBezTo>
                    <a:cubicBezTo>
                      <a:pt x="161" y="675"/>
                      <a:pt x="160" y="674"/>
                      <a:pt x="160" y="674"/>
                    </a:cubicBezTo>
                    <a:cubicBezTo>
                      <a:pt x="159" y="670"/>
                      <a:pt x="159" y="670"/>
                      <a:pt x="159" y="670"/>
                    </a:cubicBezTo>
                    <a:cubicBezTo>
                      <a:pt x="147" y="668"/>
                      <a:pt x="147" y="668"/>
                      <a:pt x="147" y="668"/>
                    </a:cubicBezTo>
                    <a:cubicBezTo>
                      <a:pt x="146" y="668"/>
                      <a:pt x="146" y="668"/>
                      <a:pt x="146" y="667"/>
                    </a:cubicBezTo>
                    <a:cubicBezTo>
                      <a:pt x="142" y="663"/>
                      <a:pt x="142" y="663"/>
                      <a:pt x="142" y="663"/>
                    </a:cubicBezTo>
                    <a:cubicBezTo>
                      <a:pt x="140" y="662"/>
                      <a:pt x="140" y="662"/>
                      <a:pt x="140" y="662"/>
                    </a:cubicBezTo>
                    <a:cubicBezTo>
                      <a:pt x="137" y="660"/>
                      <a:pt x="137" y="660"/>
                      <a:pt x="137" y="660"/>
                    </a:cubicBezTo>
                    <a:cubicBezTo>
                      <a:pt x="136" y="659"/>
                      <a:pt x="136" y="658"/>
                      <a:pt x="136" y="658"/>
                    </a:cubicBezTo>
                    <a:cubicBezTo>
                      <a:pt x="136" y="657"/>
                      <a:pt x="137" y="657"/>
                      <a:pt x="137" y="656"/>
                    </a:cubicBezTo>
                    <a:cubicBezTo>
                      <a:pt x="141" y="654"/>
                      <a:pt x="141" y="654"/>
                      <a:pt x="141" y="654"/>
                    </a:cubicBezTo>
                    <a:cubicBezTo>
                      <a:pt x="138" y="652"/>
                      <a:pt x="138" y="652"/>
                      <a:pt x="138" y="652"/>
                    </a:cubicBezTo>
                    <a:cubicBezTo>
                      <a:pt x="138" y="652"/>
                      <a:pt x="138" y="652"/>
                      <a:pt x="138" y="652"/>
                    </a:cubicBezTo>
                    <a:cubicBezTo>
                      <a:pt x="135" y="649"/>
                      <a:pt x="135" y="649"/>
                      <a:pt x="135" y="649"/>
                    </a:cubicBezTo>
                    <a:cubicBezTo>
                      <a:pt x="132" y="649"/>
                      <a:pt x="132" y="649"/>
                      <a:pt x="132" y="649"/>
                    </a:cubicBezTo>
                    <a:cubicBezTo>
                      <a:pt x="131" y="649"/>
                      <a:pt x="131" y="648"/>
                      <a:pt x="131" y="647"/>
                    </a:cubicBezTo>
                    <a:cubicBezTo>
                      <a:pt x="129" y="642"/>
                      <a:pt x="129" y="642"/>
                      <a:pt x="129" y="642"/>
                    </a:cubicBezTo>
                    <a:cubicBezTo>
                      <a:pt x="129" y="642"/>
                      <a:pt x="129" y="641"/>
                      <a:pt x="129" y="641"/>
                    </a:cubicBezTo>
                    <a:cubicBezTo>
                      <a:pt x="131" y="638"/>
                      <a:pt x="131" y="638"/>
                      <a:pt x="131" y="638"/>
                    </a:cubicBezTo>
                    <a:cubicBezTo>
                      <a:pt x="130" y="638"/>
                      <a:pt x="130" y="638"/>
                      <a:pt x="130" y="638"/>
                    </a:cubicBezTo>
                    <a:cubicBezTo>
                      <a:pt x="129" y="637"/>
                      <a:pt x="128" y="636"/>
                      <a:pt x="129" y="636"/>
                    </a:cubicBezTo>
                    <a:cubicBezTo>
                      <a:pt x="133" y="623"/>
                      <a:pt x="133" y="623"/>
                      <a:pt x="133" y="623"/>
                    </a:cubicBezTo>
                    <a:cubicBezTo>
                      <a:pt x="132" y="621"/>
                      <a:pt x="132" y="621"/>
                      <a:pt x="132" y="621"/>
                    </a:cubicBezTo>
                    <a:cubicBezTo>
                      <a:pt x="131" y="620"/>
                      <a:pt x="131" y="619"/>
                      <a:pt x="131" y="619"/>
                    </a:cubicBezTo>
                    <a:cubicBezTo>
                      <a:pt x="132" y="618"/>
                      <a:pt x="132" y="618"/>
                      <a:pt x="133" y="618"/>
                    </a:cubicBezTo>
                    <a:cubicBezTo>
                      <a:pt x="135" y="617"/>
                      <a:pt x="135" y="617"/>
                      <a:pt x="135" y="617"/>
                    </a:cubicBezTo>
                    <a:cubicBezTo>
                      <a:pt x="136" y="615"/>
                      <a:pt x="136" y="615"/>
                      <a:pt x="136" y="615"/>
                    </a:cubicBezTo>
                    <a:cubicBezTo>
                      <a:pt x="133" y="611"/>
                      <a:pt x="133" y="611"/>
                      <a:pt x="133" y="611"/>
                    </a:cubicBezTo>
                    <a:cubicBezTo>
                      <a:pt x="131" y="611"/>
                      <a:pt x="131" y="611"/>
                      <a:pt x="131" y="611"/>
                    </a:cubicBezTo>
                    <a:cubicBezTo>
                      <a:pt x="131" y="611"/>
                      <a:pt x="130" y="610"/>
                      <a:pt x="130" y="610"/>
                    </a:cubicBezTo>
                    <a:cubicBezTo>
                      <a:pt x="130" y="609"/>
                      <a:pt x="130" y="609"/>
                      <a:pt x="130" y="609"/>
                    </a:cubicBezTo>
                    <a:cubicBezTo>
                      <a:pt x="129" y="609"/>
                      <a:pt x="129" y="609"/>
                      <a:pt x="129" y="609"/>
                    </a:cubicBezTo>
                    <a:cubicBezTo>
                      <a:pt x="128" y="609"/>
                      <a:pt x="127" y="608"/>
                      <a:pt x="127" y="607"/>
                    </a:cubicBezTo>
                    <a:cubicBezTo>
                      <a:pt x="127" y="604"/>
                      <a:pt x="127" y="604"/>
                      <a:pt x="127" y="604"/>
                    </a:cubicBezTo>
                    <a:cubicBezTo>
                      <a:pt x="126" y="604"/>
                      <a:pt x="126" y="604"/>
                      <a:pt x="126" y="604"/>
                    </a:cubicBezTo>
                    <a:cubicBezTo>
                      <a:pt x="125" y="604"/>
                      <a:pt x="125" y="603"/>
                      <a:pt x="125" y="602"/>
                    </a:cubicBezTo>
                    <a:cubicBezTo>
                      <a:pt x="125" y="601"/>
                      <a:pt x="125" y="601"/>
                      <a:pt x="125" y="601"/>
                    </a:cubicBezTo>
                    <a:cubicBezTo>
                      <a:pt x="120" y="600"/>
                      <a:pt x="120" y="600"/>
                      <a:pt x="120" y="600"/>
                    </a:cubicBezTo>
                    <a:cubicBezTo>
                      <a:pt x="119" y="600"/>
                      <a:pt x="119" y="599"/>
                      <a:pt x="119" y="598"/>
                    </a:cubicBezTo>
                    <a:cubicBezTo>
                      <a:pt x="119" y="597"/>
                      <a:pt x="119" y="597"/>
                      <a:pt x="119" y="597"/>
                    </a:cubicBezTo>
                    <a:cubicBezTo>
                      <a:pt x="116" y="595"/>
                      <a:pt x="116" y="595"/>
                      <a:pt x="116" y="595"/>
                    </a:cubicBezTo>
                    <a:cubicBezTo>
                      <a:pt x="115" y="595"/>
                      <a:pt x="115" y="595"/>
                      <a:pt x="114" y="594"/>
                    </a:cubicBezTo>
                    <a:cubicBezTo>
                      <a:pt x="114" y="591"/>
                      <a:pt x="114" y="591"/>
                      <a:pt x="114" y="591"/>
                    </a:cubicBezTo>
                    <a:cubicBezTo>
                      <a:pt x="114" y="591"/>
                      <a:pt x="113" y="591"/>
                      <a:pt x="113" y="591"/>
                    </a:cubicBezTo>
                    <a:cubicBezTo>
                      <a:pt x="112" y="591"/>
                      <a:pt x="112" y="591"/>
                      <a:pt x="112" y="591"/>
                    </a:cubicBezTo>
                    <a:cubicBezTo>
                      <a:pt x="111" y="591"/>
                      <a:pt x="110" y="591"/>
                      <a:pt x="110" y="590"/>
                    </a:cubicBezTo>
                    <a:cubicBezTo>
                      <a:pt x="108" y="586"/>
                      <a:pt x="108" y="586"/>
                      <a:pt x="108" y="586"/>
                    </a:cubicBezTo>
                    <a:cubicBezTo>
                      <a:pt x="107" y="587"/>
                      <a:pt x="107" y="587"/>
                      <a:pt x="107" y="587"/>
                    </a:cubicBezTo>
                    <a:cubicBezTo>
                      <a:pt x="107" y="587"/>
                      <a:pt x="106" y="587"/>
                      <a:pt x="106" y="587"/>
                    </a:cubicBezTo>
                    <a:cubicBezTo>
                      <a:pt x="102" y="587"/>
                      <a:pt x="102" y="587"/>
                      <a:pt x="102" y="587"/>
                    </a:cubicBezTo>
                    <a:cubicBezTo>
                      <a:pt x="102" y="587"/>
                      <a:pt x="101" y="587"/>
                      <a:pt x="101" y="586"/>
                    </a:cubicBezTo>
                    <a:cubicBezTo>
                      <a:pt x="100" y="586"/>
                      <a:pt x="100" y="585"/>
                      <a:pt x="101" y="584"/>
                    </a:cubicBezTo>
                    <a:cubicBezTo>
                      <a:pt x="101" y="584"/>
                      <a:pt x="101" y="584"/>
                      <a:pt x="101" y="584"/>
                    </a:cubicBezTo>
                    <a:cubicBezTo>
                      <a:pt x="100" y="583"/>
                      <a:pt x="100" y="583"/>
                      <a:pt x="100" y="583"/>
                    </a:cubicBezTo>
                    <a:cubicBezTo>
                      <a:pt x="100" y="582"/>
                      <a:pt x="99" y="582"/>
                      <a:pt x="99" y="581"/>
                    </a:cubicBezTo>
                    <a:cubicBezTo>
                      <a:pt x="100" y="578"/>
                      <a:pt x="100" y="578"/>
                      <a:pt x="100" y="578"/>
                    </a:cubicBezTo>
                    <a:cubicBezTo>
                      <a:pt x="99" y="577"/>
                      <a:pt x="99" y="577"/>
                      <a:pt x="99" y="577"/>
                    </a:cubicBezTo>
                    <a:cubicBezTo>
                      <a:pt x="98" y="576"/>
                      <a:pt x="98" y="575"/>
                      <a:pt x="98" y="574"/>
                    </a:cubicBezTo>
                    <a:cubicBezTo>
                      <a:pt x="99" y="572"/>
                      <a:pt x="99" y="572"/>
                      <a:pt x="99" y="572"/>
                    </a:cubicBezTo>
                    <a:cubicBezTo>
                      <a:pt x="99" y="571"/>
                      <a:pt x="99" y="571"/>
                      <a:pt x="99" y="571"/>
                    </a:cubicBezTo>
                    <a:cubicBezTo>
                      <a:pt x="98" y="571"/>
                      <a:pt x="98" y="571"/>
                      <a:pt x="98" y="571"/>
                    </a:cubicBezTo>
                    <a:cubicBezTo>
                      <a:pt x="98" y="571"/>
                      <a:pt x="98" y="571"/>
                      <a:pt x="97" y="571"/>
                    </a:cubicBezTo>
                    <a:cubicBezTo>
                      <a:pt x="97" y="571"/>
                      <a:pt x="97" y="571"/>
                      <a:pt x="96" y="571"/>
                    </a:cubicBezTo>
                    <a:cubicBezTo>
                      <a:pt x="93" y="569"/>
                      <a:pt x="93" y="569"/>
                      <a:pt x="93" y="569"/>
                    </a:cubicBezTo>
                    <a:cubicBezTo>
                      <a:pt x="93" y="569"/>
                      <a:pt x="92" y="568"/>
                      <a:pt x="92" y="568"/>
                    </a:cubicBezTo>
                    <a:cubicBezTo>
                      <a:pt x="92" y="567"/>
                      <a:pt x="92" y="567"/>
                      <a:pt x="92" y="567"/>
                    </a:cubicBezTo>
                    <a:cubicBezTo>
                      <a:pt x="92" y="566"/>
                      <a:pt x="93" y="565"/>
                      <a:pt x="93" y="565"/>
                    </a:cubicBezTo>
                    <a:cubicBezTo>
                      <a:pt x="99" y="562"/>
                      <a:pt x="99" y="562"/>
                      <a:pt x="99" y="562"/>
                    </a:cubicBezTo>
                    <a:cubicBezTo>
                      <a:pt x="103" y="559"/>
                      <a:pt x="103" y="559"/>
                      <a:pt x="103" y="559"/>
                    </a:cubicBezTo>
                    <a:cubicBezTo>
                      <a:pt x="102" y="557"/>
                      <a:pt x="102" y="557"/>
                      <a:pt x="102" y="557"/>
                    </a:cubicBezTo>
                    <a:cubicBezTo>
                      <a:pt x="102" y="556"/>
                      <a:pt x="101" y="556"/>
                      <a:pt x="101" y="556"/>
                    </a:cubicBezTo>
                    <a:cubicBezTo>
                      <a:pt x="101" y="551"/>
                      <a:pt x="101" y="551"/>
                      <a:pt x="101" y="551"/>
                    </a:cubicBezTo>
                    <a:cubicBezTo>
                      <a:pt x="101" y="551"/>
                      <a:pt x="101" y="551"/>
                      <a:pt x="102" y="550"/>
                    </a:cubicBezTo>
                    <a:cubicBezTo>
                      <a:pt x="104" y="545"/>
                      <a:pt x="104" y="545"/>
                      <a:pt x="104" y="545"/>
                    </a:cubicBezTo>
                    <a:cubicBezTo>
                      <a:pt x="102" y="543"/>
                      <a:pt x="102" y="543"/>
                      <a:pt x="102" y="543"/>
                    </a:cubicBezTo>
                    <a:cubicBezTo>
                      <a:pt x="102" y="543"/>
                      <a:pt x="102" y="543"/>
                      <a:pt x="102" y="543"/>
                    </a:cubicBezTo>
                    <a:cubicBezTo>
                      <a:pt x="102" y="541"/>
                      <a:pt x="101" y="539"/>
                      <a:pt x="101" y="538"/>
                    </a:cubicBezTo>
                    <a:cubicBezTo>
                      <a:pt x="101" y="538"/>
                      <a:pt x="100" y="538"/>
                      <a:pt x="100" y="537"/>
                    </a:cubicBezTo>
                    <a:cubicBezTo>
                      <a:pt x="99" y="536"/>
                      <a:pt x="97" y="534"/>
                      <a:pt x="97" y="532"/>
                    </a:cubicBezTo>
                    <a:cubicBezTo>
                      <a:pt x="96" y="531"/>
                      <a:pt x="93" y="529"/>
                      <a:pt x="91" y="528"/>
                    </a:cubicBezTo>
                    <a:cubicBezTo>
                      <a:pt x="90" y="527"/>
                      <a:pt x="90" y="527"/>
                      <a:pt x="90" y="527"/>
                    </a:cubicBezTo>
                    <a:cubicBezTo>
                      <a:pt x="87" y="525"/>
                      <a:pt x="86" y="522"/>
                      <a:pt x="85" y="521"/>
                    </a:cubicBezTo>
                    <a:cubicBezTo>
                      <a:pt x="85" y="521"/>
                      <a:pt x="85" y="521"/>
                      <a:pt x="84" y="521"/>
                    </a:cubicBezTo>
                    <a:cubicBezTo>
                      <a:pt x="82" y="521"/>
                      <a:pt x="82" y="521"/>
                      <a:pt x="82" y="521"/>
                    </a:cubicBezTo>
                    <a:cubicBezTo>
                      <a:pt x="79" y="523"/>
                      <a:pt x="79" y="523"/>
                      <a:pt x="79" y="523"/>
                    </a:cubicBezTo>
                    <a:cubicBezTo>
                      <a:pt x="78" y="525"/>
                      <a:pt x="78" y="525"/>
                      <a:pt x="78" y="525"/>
                    </a:cubicBezTo>
                    <a:cubicBezTo>
                      <a:pt x="80" y="528"/>
                      <a:pt x="80" y="528"/>
                      <a:pt x="80" y="528"/>
                    </a:cubicBezTo>
                    <a:cubicBezTo>
                      <a:pt x="82" y="530"/>
                      <a:pt x="82" y="530"/>
                      <a:pt x="82" y="530"/>
                    </a:cubicBezTo>
                    <a:cubicBezTo>
                      <a:pt x="83" y="530"/>
                      <a:pt x="83" y="531"/>
                      <a:pt x="83" y="531"/>
                    </a:cubicBezTo>
                    <a:cubicBezTo>
                      <a:pt x="84" y="539"/>
                      <a:pt x="84" y="539"/>
                      <a:pt x="84" y="539"/>
                    </a:cubicBezTo>
                    <a:cubicBezTo>
                      <a:pt x="84" y="540"/>
                      <a:pt x="84" y="540"/>
                      <a:pt x="83" y="541"/>
                    </a:cubicBezTo>
                    <a:cubicBezTo>
                      <a:pt x="82" y="543"/>
                      <a:pt x="82" y="543"/>
                      <a:pt x="82" y="543"/>
                    </a:cubicBezTo>
                    <a:cubicBezTo>
                      <a:pt x="82" y="544"/>
                      <a:pt x="81" y="544"/>
                      <a:pt x="81" y="544"/>
                    </a:cubicBezTo>
                    <a:cubicBezTo>
                      <a:pt x="78" y="546"/>
                      <a:pt x="78" y="546"/>
                      <a:pt x="78" y="546"/>
                    </a:cubicBezTo>
                    <a:cubicBezTo>
                      <a:pt x="78" y="551"/>
                      <a:pt x="78" y="551"/>
                      <a:pt x="78" y="551"/>
                    </a:cubicBezTo>
                    <a:cubicBezTo>
                      <a:pt x="78" y="551"/>
                      <a:pt x="78" y="551"/>
                      <a:pt x="78" y="552"/>
                    </a:cubicBezTo>
                    <a:cubicBezTo>
                      <a:pt x="76" y="556"/>
                      <a:pt x="76" y="556"/>
                      <a:pt x="76" y="556"/>
                    </a:cubicBezTo>
                    <a:cubicBezTo>
                      <a:pt x="76" y="561"/>
                      <a:pt x="76" y="561"/>
                      <a:pt x="76" y="561"/>
                    </a:cubicBezTo>
                    <a:cubicBezTo>
                      <a:pt x="76" y="561"/>
                      <a:pt x="76" y="561"/>
                      <a:pt x="76" y="562"/>
                    </a:cubicBezTo>
                    <a:cubicBezTo>
                      <a:pt x="73" y="565"/>
                      <a:pt x="73" y="565"/>
                      <a:pt x="73" y="565"/>
                    </a:cubicBezTo>
                    <a:cubicBezTo>
                      <a:pt x="73" y="567"/>
                      <a:pt x="73" y="567"/>
                      <a:pt x="73" y="567"/>
                    </a:cubicBezTo>
                    <a:cubicBezTo>
                      <a:pt x="73" y="568"/>
                      <a:pt x="72" y="569"/>
                      <a:pt x="71" y="569"/>
                    </a:cubicBezTo>
                    <a:cubicBezTo>
                      <a:pt x="68" y="569"/>
                      <a:pt x="68" y="569"/>
                      <a:pt x="68" y="569"/>
                    </a:cubicBezTo>
                    <a:cubicBezTo>
                      <a:pt x="68" y="569"/>
                      <a:pt x="67" y="569"/>
                      <a:pt x="67" y="568"/>
                    </a:cubicBezTo>
                    <a:cubicBezTo>
                      <a:pt x="61" y="561"/>
                      <a:pt x="61" y="561"/>
                      <a:pt x="61" y="561"/>
                    </a:cubicBezTo>
                    <a:cubicBezTo>
                      <a:pt x="61" y="561"/>
                      <a:pt x="61" y="560"/>
                      <a:pt x="61" y="560"/>
                    </a:cubicBezTo>
                    <a:cubicBezTo>
                      <a:pt x="61" y="557"/>
                      <a:pt x="61" y="557"/>
                      <a:pt x="61" y="557"/>
                    </a:cubicBezTo>
                    <a:cubicBezTo>
                      <a:pt x="61" y="556"/>
                      <a:pt x="61" y="556"/>
                      <a:pt x="62" y="555"/>
                    </a:cubicBezTo>
                    <a:cubicBezTo>
                      <a:pt x="63" y="554"/>
                      <a:pt x="63" y="554"/>
                      <a:pt x="63" y="554"/>
                    </a:cubicBezTo>
                    <a:cubicBezTo>
                      <a:pt x="63" y="553"/>
                      <a:pt x="63" y="553"/>
                      <a:pt x="63" y="553"/>
                    </a:cubicBezTo>
                    <a:cubicBezTo>
                      <a:pt x="63" y="551"/>
                      <a:pt x="63" y="551"/>
                      <a:pt x="63" y="551"/>
                    </a:cubicBezTo>
                    <a:cubicBezTo>
                      <a:pt x="63" y="551"/>
                      <a:pt x="63" y="551"/>
                      <a:pt x="63" y="551"/>
                    </a:cubicBezTo>
                    <a:cubicBezTo>
                      <a:pt x="62" y="548"/>
                      <a:pt x="62" y="548"/>
                      <a:pt x="62" y="548"/>
                    </a:cubicBezTo>
                    <a:cubicBezTo>
                      <a:pt x="41" y="537"/>
                      <a:pt x="41" y="537"/>
                      <a:pt x="41" y="537"/>
                    </a:cubicBezTo>
                    <a:cubicBezTo>
                      <a:pt x="37" y="534"/>
                      <a:pt x="37" y="534"/>
                      <a:pt x="37" y="534"/>
                    </a:cubicBezTo>
                    <a:cubicBezTo>
                      <a:pt x="36" y="533"/>
                      <a:pt x="36" y="533"/>
                      <a:pt x="36" y="532"/>
                    </a:cubicBezTo>
                    <a:cubicBezTo>
                      <a:pt x="36" y="532"/>
                      <a:pt x="36" y="531"/>
                      <a:pt x="36" y="531"/>
                    </a:cubicBezTo>
                    <a:cubicBezTo>
                      <a:pt x="39" y="528"/>
                      <a:pt x="39" y="528"/>
                      <a:pt x="39" y="528"/>
                    </a:cubicBezTo>
                    <a:cubicBezTo>
                      <a:pt x="39" y="527"/>
                      <a:pt x="40" y="527"/>
                      <a:pt x="40" y="527"/>
                    </a:cubicBezTo>
                    <a:cubicBezTo>
                      <a:pt x="41" y="527"/>
                      <a:pt x="41" y="527"/>
                      <a:pt x="41" y="527"/>
                    </a:cubicBezTo>
                    <a:cubicBezTo>
                      <a:pt x="42" y="528"/>
                      <a:pt x="42" y="528"/>
                      <a:pt x="42" y="528"/>
                    </a:cubicBezTo>
                    <a:cubicBezTo>
                      <a:pt x="43" y="526"/>
                      <a:pt x="43" y="526"/>
                      <a:pt x="43" y="526"/>
                    </a:cubicBezTo>
                    <a:cubicBezTo>
                      <a:pt x="45" y="520"/>
                      <a:pt x="45" y="520"/>
                      <a:pt x="45" y="520"/>
                    </a:cubicBezTo>
                    <a:cubicBezTo>
                      <a:pt x="34" y="515"/>
                      <a:pt x="34" y="515"/>
                      <a:pt x="34" y="515"/>
                    </a:cubicBezTo>
                    <a:cubicBezTo>
                      <a:pt x="33" y="515"/>
                      <a:pt x="33" y="514"/>
                      <a:pt x="33" y="513"/>
                    </a:cubicBezTo>
                    <a:cubicBezTo>
                      <a:pt x="34" y="511"/>
                      <a:pt x="34" y="511"/>
                      <a:pt x="34" y="511"/>
                    </a:cubicBezTo>
                    <a:cubicBezTo>
                      <a:pt x="34" y="510"/>
                      <a:pt x="34" y="509"/>
                      <a:pt x="35" y="509"/>
                    </a:cubicBezTo>
                    <a:cubicBezTo>
                      <a:pt x="36" y="505"/>
                      <a:pt x="36" y="505"/>
                      <a:pt x="36" y="505"/>
                    </a:cubicBezTo>
                    <a:cubicBezTo>
                      <a:pt x="36" y="503"/>
                      <a:pt x="36" y="503"/>
                      <a:pt x="36" y="503"/>
                    </a:cubicBezTo>
                    <a:cubicBezTo>
                      <a:pt x="35" y="502"/>
                      <a:pt x="35" y="502"/>
                      <a:pt x="35" y="502"/>
                    </a:cubicBezTo>
                    <a:cubicBezTo>
                      <a:pt x="35" y="501"/>
                      <a:pt x="35" y="501"/>
                      <a:pt x="35" y="501"/>
                    </a:cubicBezTo>
                    <a:cubicBezTo>
                      <a:pt x="35" y="499"/>
                      <a:pt x="35" y="499"/>
                      <a:pt x="35" y="499"/>
                    </a:cubicBezTo>
                    <a:cubicBezTo>
                      <a:pt x="33" y="496"/>
                      <a:pt x="33" y="496"/>
                      <a:pt x="33" y="496"/>
                    </a:cubicBezTo>
                    <a:cubicBezTo>
                      <a:pt x="33" y="495"/>
                      <a:pt x="33" y="495"/>
                      <a:pt x="33" y="494"/>
                    </a:cubicBezTo>
                    <a:cubicBezTo>
                      <a:pt x="34" y="492"/>
                      <a:pt x="34" y="492"/>
                      <a:pt x="34" y="492"/>
                    </a:cubicBezTo>
                    <a:cubicBezTo>
                      <a:pt x="29" y="489"/>
                      <a:pt x="29" y="489"/>
                      <a:pt x="29" y="489"/>
                    </a:cubicBezTo>
                    <a:cubicBezTo>
                      <a:pt x="29" y="489"/>
                      <a:pt x="28" y="489"/>
                      <a:pt x="28" y="488"/>
                    </a:cubicBezTo>
                    <a:cubicBezTo>
                      <a:pt x="27" y="483"/>
                      <a:pt x="27" y="483"/>
                      <a:pt x="27" y="483"/>
                    </a:cubicBezTo>
                    <a:cubicBezTo>
                      <a:pt x="27" y="482"/>
                      <a:pt x="28" y="482"/>
                      <a:pt x="28" y="481"/>
                    </a:cubicBezTo>
                    <a:cubicBezTo>
                      <a:pt x="30" y="480"/>
                      <a:pt x="30" y="480"/>
                      <a:pt x="30" y="480"/>
                    </a:cubicBezTo>
                    <a:cubicBezTo>
                      <a:pt x="31" y="479"/>
                      <a:pt x="31" y="479"/>
                      <a:pt x="31" y="479"/>
                    </a:cubicBezTo>
                    <a:cubicBezTo>
                      <a:pt x="35" y="479"/>
                      <a:pt x="35" y="479"/>
                      <a:pt x="35" y="479"/>
                    </a:cubicBezTo>
                    <a:cubicBezTo>
                      <a:pt x="35" y="479"/>
                      <a:pt x="35" y="479"/>
                      <a:pt x="35" y="479"/>
                    </a:cubicBezTo>
                    <a:cubicBezTo>
                      <a:pt x="36" y="478"/>
                      <a:pt x="36" y="478"/>
                      <a:pt x="36" y="477"/>
                    </a:cubicBezTo>
                    <a:cubicBezTo>
                      <a:pt x="38" y="477"/>
                      <a:pt x="38" y="477"/>
                      <a:pt x="38" y="477"/>
                    </a:cubicBezTo>
                    <a:cubicBezTo>
                      <a:pt x="38" y="471"/>
                      <a:pt x="38" y="471"/>
                      <a:pt x="38" y="471"/>
                    </a:cubicBezTo>
                    <a:cubicBezTo>
                      <a:pt x="38" y="470"/>
                      <a:pt x="38" y="470"/>
                      <a:pt x="38" y="470"/>
                    </a:cubicBezTo>
                    <a:cubicBezTo>
                      <a:pt x="40" y="466"/>
                      <a:pt x="40" y="466"/>
                      <a:pt x="40" y="466"/>
                    </a:cubicBezTo>
                    <a:cubicBezTo>
                      <a:pt x="41" y="466"/>
                      <a:pt x="41" y="465"/>
                      <a:pt x="41" y="465"/>
                    </a:cubicBezTo>
                    <a:cubicBezTo>
                      <a:pt x="44" y="464"/>
                      <a:pt x="44" y="464"/>
                      <a:pt x="44" y="464"/>
                    </a:cubicBezTo>
                    <a:cubicBezTo>
                      <a:pt x="45" y="463"/>
                      <a:pt x="45" y="463"/>
                      <a:pt x="45" y="463"/>
                    </a:cubicBezTo>
                    <a:cubicBezTo>
                      <a:pt x="44" y="461"/>
                      <a:pt x="44" y="461"/>
                      <a:pt x="44" y="461"/>
                    </a:cubicBezTo>
                    <a:cubicBezTo>
                      <a:pt x="44" y="461"/>
                      <a:pt x="44" y="460"/>
                      <a:pt x="45" y="460"/>
                    </a:cubicBezTo>
                    <a:cubicBezTo>
                      <a:pt x="46" y="458"/>
                      <a:pt x="46" y="458"/>
                      <a:pt x="46" y="458"/>
                    </a:cubicBezTo>
                    <a:cubicBezTo>
                      <a:pt x="46" y="455"/>
                      <a:pt x="46" y="455"/>
                      <a:pt x="46" y="455"/>
                    </a:cubicBezTo>
                    <a:cubicBezTo>
                      <a:pt x="46" y="455"/>
                      <a:pt x="47" y="454"/>
                      <a:pt x="47" y="454"/>
                    </a:cubicBezTo>
                    <a:cubicBezTo>
                      <a:pt x="55" y="449"/>
                      <a:pt x="55" y="449"/>
                      <a:pt x="55" y="449"/>
                    </a:cubicBezTo>
                    <a:cubicBezTo>
                      <a:pt x="56" y="449"/>
                      <a:pt x="56" y="449"/>
                      <a:pt x="56" y="449"/>
                    </a:cubicBezTo>
                    <a:cubicBezTo>
                      <a:pt x="57" y="449"/>
                      <a:pt x="57" y="449"/>
                      <a:pt x="57" y="449"/>
                    </a:cubicBezTo>
                    <a:cubicBezTo>
                      <a:pt x="59" y="450"/>
                      <a:pt x="59" y="450"/>
                      <a:pt x="59" y="450"/>
                    </a:cubicBezTo>
                    <a:cubicBezTo>
                      <a:pt x="59" y="450"/>
                      <a:pt x="60" y="450"/>
                      <a:pt x="60" y="450"/>
                    </a:cubicBezTo>
                    <a:cubicBezTo>
                      <a:pt x="60" y="452"/>
                      <a:pt x="60" y="452"/>
                      <a:pt x="60" y="452"/>
                    </a:cubicBezTo>
                    <a:cubicBezTo>
                      <a:pt x="64" y="451"/>
                      <a:pt x="64" y="451"/>
                      <a:pt x="64" y="451"/>
                    </a:cubicBezTo>
                    <a:cubicBezTo>
                      <a:pt x="65" y="449"/>
                      <a:pt x="65" y="449"/>
                      <a:pt x="65" y="449"/>
                    </a:cubicBezTo>
                    <a:cubicBezTo>
                      <a:pt x="65" y="448"/>
                      <a:pt x="66" y="448"/>
                      <a:pt x="66" y="448"/>
                    </a:cubicBezTo>
                    <a:cubicBezTo>
                      <a:pt x="70" y="448"/>
                      <a:pt x="70" y="448"/>
                      <a:pt x="70" y="448"/>
                    </a:cubicBezTo>
                    <a:cubicBezTo>
                      <a:pt x="69" y="446"/>
                      <a:pt x="69" y="446"/>
                      <a:pt x="69" y="446"/>
                    </a:cubicBezTo>
                    <a:cubicBezTo>
                      <a:pt x="69" y="445"/>
                      <a:pt x="69" y="445"/>
                      <a:pt x="69" y="444"/>
                    </a:cubicBezTo>
                    <a:cubicBezTo>
                      <a:pt x="72" y="438"/>
                      <a:pt x="72" y="438"/>
                      <a:pt x="72" y="438"/>
                    </a:cubicBezTo>
                    <a:cubicBezTo>
                      <a:pt x="74" y="435"/>
                      <a:pt x="74" y="435"/>
                      <a:pt x="74" y="435"/>
                    </a:cubicBezTo>
                    <a:cubicBezTo>
                      <a:pt x="74" y="434"/>
                      <a:pt x="74" y="434"/>
                      <a:pt x="74" y="433"/>
                    </a:cubicBezTo>
                    <a:cubicBezTo>
                      <a:pt x="75" y="433"/>
                      <a:pt x="75" y="433"/>
                      <a:pt x="75" y="433"/>
                    </a:cubicBezTo>
                    <a:cubicBezTo>
                      <a:pt x="76" y="433"/>
                      <a:pt x="76" y="433"/>
                      <a:pt x="76" y="433"/>
                    </a:cubicBezTo>
                    <a:cubicBezTo>
                      <a:pt x="80" y="434"/>
                      <a:pt x="80" y="434"/>
                      <a:pt x="80" y="434"/>
                    </a:cubicBezTo>
                    <a:cubicBezTo>
                      <a:pt x="80" y="434"/>
                      <a:pt x="80" y="433"/>
                      <a:pt x="80" y="433"/>
                    </a:cubicBezTo>
                    <a:cubicBezTo>
                      <a:pt x="83" y="431"/>
                      <a:pt x="83" y="431"/>
                      <a:pt x="83" y="431"/>
                    </a:cubicBezTo>
                    <a:cubicBezTo>
                      <a:pt x="84" y="426"/>
                      <a:pt x="84" y="426"/>
                      <a:pt x="84" y="426"/>
                    </a:cubicBezTo>
                    <a:cubicBezTo>
                      <a:pt x="84" y="425"/>
                      <a:pt x="84" y="425"/>
                      <a:pt x="85" y="425"/>
                    </a:cubicBezTo>
                    <a:cubicBezTo>
                      <a:pt x="87" y="423"/>
                      <a:pt x="87" y="423"/>
                      <a:pt x="87" y="423"/>
                    </a:cubicBezTo>
                    <a:cubicBezTo>
                      <a:pt x="87" y="421"/>
                      <a:pt x="87" y="421"/>
                      <a:pt x="87" y="421"/>
                    </a:cubicBezTo>
                    <a:cubicBezTo>
                      <a:pt x="83" y="417"/>
                      <a:pt x="83" y="417"/>
                      <a:pt x="83" y="417"/>
                    </a:cubicBezTo>
                    <a:cubicBezTo>
                      <a:pt x="83" y="416"/>
                      <a:pt x="82" y="416"/>
                      <a:pt x="82" y="415"/>
                    </a:cubicBezTo>
                    <a:cubicBezTo>
                      <a:pt x="82" y="412"/>
                      <a:pt x="82" y="412"/>
                      <a:pt x="82" y="412"/>
                    </a:cubicBezTo>
                    <a:cubicBezTo>
                      <a:pt x="81" y="409"/>
                      <a:pt x="81" y="409"/>
                      <a:pt x="81" y="409"/>
                    </a:cubicBezTo>
                    <a:cubicBezTo>
                      <a:pt x="81" y="409"/>
                      <a:pt x="80" y="409"/>
                      <a:pt x="80" y="409"/>
                    </a:cubicBezTo>
                    <a:cubicBezTo>
                      <a:pt x="80" y="406"/>
                      <a:pt x="80" y="406"/>
                      <a:pt x="80" y="406"/>
                    </a:cubicBezTo>
                    <a:cubicBezTo>
                      <a:pt x="79" y="402"/>
                      <a:pt x="79" y="402"/>
                      <a:pt x="79" y="402"/>
                    </a:cubicBezTo>
                    <a:cubicBezTo>
                      <a:pt x="78" y="401"/>
                      <a:pt x="78" y="401"/>
                      <a:pt x="79" y="400"/>
                    </a:cubicBezTo>
                    <a:cubicBezTo>
                      <a:pt x="80" y="398"/>
                      <a:pt x="80" y="398"/>
                      <a:pt x="80" y="398"/>
                    </a:cubicBezTo>
                    <a:cubicBezTo>
                      <a:pt x="82" y="396"/>
                      <a:pt x="82" y="396"/>
                      <a:pt x="82" y="396"/>
                    </a:cubicBezTo>
                    <a:cubicBezTo>
                      <a:pt x="82" y="395"/>
                      <a:pt x="83" y="395"/>
                      <a:pt x="84" y="395"/>
                    </a:cubicBezTo>
                    <a:cubicBezTo>
                      <a:pt x="84" y="395"/>
                      <a:pt x="84" y="395"/>
                      <a:pt x="84" y="395"/>
                    </a:cubicBezTo>
                    <a:cubicBezTo>
                      <a:pt x="88" y="396"/>
                      <a:pt x="88" y="396"/>
                      <a:pt x="88" y="396"/>
                    </a:cubicBezTo>
                    <a:cubicBezTo>
                      <a:pt x="88" y="395"/>
                      <a:pt x="88" y="395"/>
                      <a:pt x="88" y="395"/>
                    </a:cubicBezTo>
                    <a:cubicBezTo>
                      <a:pt x="86" y="392"/>
                      <a:pt x="86" y="392"/>
                      <a:pt x="86" y="392"/>
                    </a:cubicBezTo>
                    <a:cubicBezTo>
                      <a:pt x="82" y="387"/>
                      <a:pt x="82" y="387"/>
                      <a:pt x="82" y="387"/>
                    </a:cubicBezTo>
                    <a:cubicBezTo>
                      <a:pt x="81" y="386"/>
                      <a:pt x="81" y="385"/>
                      <a:pt x="82" y="384"/>
                    </a:cubicBezTo>
                    <a:cubicBezTo>
                      <a:pt x="87" y="380"/>
                      <a:pt x="87" y="380"/>
                      <a:pt x="87" y="380"/>
                    </a:cubicBezTo>
                    <a:cubicBezTo>
                      <a:pt x="90" y="378"/>
                      <a:pt x="90" y="378"/>
                      <a:pt x="90" y="378"/>
                    </a:cubicBezTo>
                    <a:cubicBezTo>
                      <a:pt x="90" y="375"/>
                      <a:pt x="90" y="375"/>
                      <a:pt x="90" y="375"/>
                    </a:cubicBezTo>
                    <a:cubicBezTo>
                      <a:pt x="90" y="374"/>
                      <a:pt x="90" y="374"/>
                      <a:pt x="91" y="373"/>
                    </a:cubicBezTo>
                    <a:cubicBezTo>
                      <a:pt x="94" y="371"/>
                      <a:pt x="94" y="371"/>
                      <a:pt x="94" y="371"/>
                    </a:cubicBezTo>
                    <a:cubicBezTo>
                      <a:pt x="94" y="370"/>
                      <a:pt x="95" y="370"/>
                      <a:pt x="95" y="370"/>
                    </a:cubicBezTo>
                    <a:cubicBezTo>
                      <a:pt x="102" y="369"/>
                      <a:pt x="102" y="369"/>
                      <a:pt x="102" y="369"/>
                    </a:cubicBezTo>
                    <a:cubicBezTo>
                      <a:pt x="113" y="364"/>
                      <a:pt x="113" y="364"/>
                      <a:pt x="113" y="364"/>
                    </a:cubicBezTo>
                    <a:cubicBezTo>
                      <a:pt x="114" y="364"/>
                      <a:pt x="114" y="364"/>
                      <a:pt x="114" y="364"/>
                    </a:cubicBezTo>
                    <a:cubicBezTo>
                      <a:pt x="123" y="364"/>
                      <a:pt x="123" y="364"/>
                      <a:pt x="123" y="364"/>
                    </a:cubicBezTo>
                    <a:cubicBezTo>
                      <a:pt x="124" y="364"/>
                      <a:pt x="127" y="363"/>
                      <a:pt x="127" y="361"/>
                    </a:cubicBezTo>
                    <a:cubicBezTo>
                      <a:pt x="128" y="360"/>
                      <a:pt x="129" y="359"/>
                      <a:pt x="129" y="359"/>
                    </a:cubicBezTo>
                    <a:cubicBezTo>
                      <a:pt x="129" y="358"/>
                      <a:pt x="129" y="358"/>
                      <a:pt x="129" y="357"/>
                    </a:cubicBezTo>
                    <a:cubicBezTo>
                      <a:pt x="129" y="355"/>
                      <a:pt x="130" y="351"/>
                      <a:pt x="130" y="349"/>
                    </a:cubicBezTo>
                    <a:cubicBezTo>
                      <a:pt x="130" y="348"/>
                      <a:pt x="130" y="348"/>
                      <a:pt x="130" y="348"/>
                    </a:cubicBezTo>
                    <a:cubicBezTo>
                      <a:pt x="130" y="346"/>
                      <a:pt x="131" y="345"/>
                      <a:pt x="132" y="345"/>
                    </a:cubicBezTo>
                    <a:cubicBezTo>
                      <a:pt x="132" y="345"/>
                      <a:pt x="132" y="345"/>
                      <a:pt x="132" y="345"/>
                    </a:cubicBezTo>
                    <a:cubicBezTo>
                      <a:pt x="132" y="344"/>
                      <a:pt x="131" y="344"/>
                      <a:pt x="130" y="343"/>
                    </a:cubicBezTo>
                    <a:cubicBezTo>
                      <a:pt x="130" y="343"/>
                      <a:pt x="129" y="342"/>
                      <a:pt x="128" y="342"/>
                    </a:cubicBezTo>
                    <a:cubicBezTo>
                      <a:pt x="127" y="340"/>
                      <a:pt x="124" y="338"/>
                      <a:pt x="123" y="337"/>
                    </a:cubicBezTo>
                    <a:cubicBezTo>
                      <a:pt x="122" y="337"/>
                      <a:pt x="121" y="336"/>
                      <a:pt x="121" y="335"/>
                    </a:cubicBezTo>
                    <a:cubicBezTo>
                      <a:pt x="120" y="335"/>
                      <a:pt x="120" y="335"/>
                      <a:pt x="120" y="335"/>
                    </a:cubicBezTo>
                    <a:cubicBezTo>
                      <a:pt x="120" y="335"/>
                      <a:pt x="120" y="335"/>
                      <a:pt x="119" y="335"/>
                    </a:cubicBezTo>
                    <a:cubicBezTo>
                      <a:pt x="119" y="337"/>
                      <a:pt x="118" y="338"/>
                      <a:pt x="116" y="338"/>
                    </a:cubicBezTo>
                    <a:cubicBezTo>
                      <a:pt x="116" y="338"/>
                      <a:pt x="115" y="338"/>
                      <a:pt x="115" y="338"/>
                    </a:cubicBezTo>
                    <a:cubicBezTo>
                      <a:pt x="114" y="338"/>
                      <a:pt x="114" y="338"/>
                      <a:pt x="113" y="337"/>
                    </a:cubicBezTo>
                    <a:cubicBezTo>
                      <a:pt x="113" y="336"/>
                      <a:pt x="113" y="335"/>
                      <a:pt x="113" y="334"/>
                    </a:cubicBezTo>
                    <a:cubicBezTo>
                      <a:pt x="113" y="333"/>
                      <a:pt x="114" y="333"/>
                      <a:pt x="114" y="332"/>
                    </a:cubicBezTo>
                    <a:cubicBezTo>
                      <a:pt x="113" y="332"/>
                      <a:pt x="112" y="331"/>
                      <a:pt x="112" y="330"/>
                    </a:cubicBezTo>
                    <a:cubicBezTo>
                      <a:pt x="111" y="330"/>
                      <a:pt x="111" y="329"/>
                      <a:pt x="111" y="329"/>
                    </a:cubicBezTo>
                    <a:cubicBezTo>
                      <a:pt x="111" y="328"/>
                      <a:pt x="111" y="328"/>
                      <a:pt x="112" y="327"/>
                    </a:cubicBezTo>
                    <a:cubicBezTo>
                      <a:pt x="113" y="326"/>
                      <a:pt x="113" y="326"/>
                      <a:pt x="113" y="326"/>
                    </a:cubicBezTo>
                    <a:cubicBezTo>
                      <a:pt x="112" y="326"/>
                      <a:pt x="110" y="327"/>
                      <a:pt x="110" y="327"/>
                    </a:cubicBezTo>
                    <a:cubicBezTo>
                      <a:pt x="110" y="327"/>
                      <a:pt x="109" y="327"/>
                      <a:pt x="109" y="327"/>
                    </a:cubicBezTo>
                    <a:cubicBezTo>
                      <a:pt x="108" y="327"/>
                      <a:pt x="106" y="326"/>
                      <a:pt x="106" y="324"/>
                    </a:cubicBezTo>
                    <a:cubicBezTo>
                      <a:pt x="105" y="324"/>
                      <a:pt x="105" y="324"/>
                      <a:pt x="105" y="324"/>
                    </a:cubicBezTo>
                    <a:cubicBezTo>
                      <a:pt x="105" y="326"/>
                      <a:pt x="104" y="328"/>
                      <a:pt x="101" y="328"/>
                    </a:cubicBezTo>
                    <a:cubicBezTo>
                      <a:pt x="101" y="328"/>
                      <a:pt x="101" y="328"/>
                      <a:pt x="101" y="328"/>
                    </a:cubicBezTo>
                    <a:cubicBezTo>
                      <a:pt x="100" y="328"/>
                      <a:pt x="99" y="328"/>
                      <a:pt x="99" y="327"/>
                    </a:cubicBezTo>
                    <a:cubicBezTo>
                      <a:pt x="98" y="327"/>
                      <a:pt x="98" y="327"/>
                      <a:pt x="97" y="327"/>
                    </a:cubicBezTo>
                    <a:cubicBezTo>
                      <a:pt x="97" y="327"/>
                      <a:pt x="97" y="327"/>
                      <a:pt x="97" y="327"/>
                    </a:cubicBezTo>
                    <a:cubicBezTo>
                      <a:pt x="95" y="327"/>
                      <a:pt x="93" y="326"/>
                      <a:pt x="92" y="323"/>
                    </a:cubicBezTo>
                    <a:cubicBezTo>
                      <a:pt x="92" y="322"/>
                      <a:pt x="91" y="320"/>
                      <a:pt x="91" y="319"/>
                    </a:cubicBezTo>
                    <a:cubicBezTo>
                      <a:pt x="89" y="318"/>
                      <a:pt x="89" y="318"/>
                      <a:pt x="89" y="318"/>
                    </a:cubicBezTo>
                    <a:cubicBezTo>
                      <a:pt x="89" y="318"/>
                      <a:pt x="86" y="318"/>
                      <a:pt x="86" y="318"/>
                    </a:cubicBezTo>
                    <a:cubicBezTo>
                      <a:pt x="85" y="318"/>
                      <a:pt x="85" y="318"/>
                      <a:pt x="84" y="318"/>
                    </a:cubicBezTo>
                    <a:cubicBezTo>
                      <a:pt x="83" y="316"/>
                      <a:pt x="83" y="316"/>
                      <a:pt x="83" y="316"/>
                    </a:cubicBezTo>
                    <a:cubicBezTo>
                      <a:pt x="83" y="316"/>
                      <a:pt x="82" y="316"/>
                      <a:pt x="82" y="316"/>
                    </a:cubicBezTo>
                    <a:cubicBezTo>
                      <a:pt x="81" y="317"/>
                      <a:pt x="81" y="317"/>
                      <a:pt x="81" y="317"/>
                    </a:cubicBezTo>
                    <a:cubicBezTo>
                      <a:pt x="81" y="317"/>
                      <a:pt x="81" y="318"/>
                      <a:pt x="80" y="318"/>
                    </a:cubicBezTo>
                    <a:cubicBezTo>
                      <a:pt x="77" y="318"/>
                      <a:pt x="77" y="318"/>
                      <a:pt x="77" y="318"/>
                    </a:cubicBezTo>
                    <a:cubicBezTo>
                      <a:pt x="76" y="318"/>
                      <a:pt x="76" y="318"/>
                      <a:pt x="76" y="317"/>
                    </a:cubicBezTo>
                    <a:cubicBezTo>
                      <a:pt x="74" y="316"/>
                      <a:pt x="74" y="316"/>
                      <a:pt x="74" y="316"/>
                    </a:cubicBezTo>
                    <a:cubicBezTo>
                      <a:pt x="69" y="316"/>
                      <a:pt x="69" y="316"/>
                      <a:pt x="69" y="316"/>
                    </a:cubicBezTo>
                    <a:cubicBezTo>
                      <a:pt x="68" y="316"/>
                      <a:pt x="68" y="316"/>
                      <a:pt x="68" y="316"/>
                    </a:cubicBezTo>
                    <a:cubicBezTo>
                      <a:pt x="67" y="318"/>
                      <a:pt x="67" y="318"/>
                      <a:pt x="67" y="318"/>
                    </a:cubicBezTo>
                    <a:cubicBezTo>
                      <a:pt x="67" y="319"/>
                      <a:pt x="66" y="319"/>
                      <a:pt x="66" y="319"/>
                    </a:cubicBezTo>
                    <a:cubicBezTo>
                      <a:pt x="62" y="319"/>
                      <a:pt x="62" y="319"/>
                      <a:pt x="62" y="319"/>
                    </a:cubicBezTo>
                    <a:cubicBezTo>
                      <a:pt x="61" y="319"/>
                      <a:pt x="61" y="319"/>
                      <a:pt x="60" y="319"/>
                    </a:cubicBezTo>
                    <a:cubicBezTo>
                      <a:pt x="56" y="315"/>
                      <a:pt x="56" y="315"/>
                      <a:pt x="56" y="315"/>
                    </a:cubicBezTo>
                    <a:cubicBezTo>
                      <a:pt x="56" y="315"/>
                      <a:pt x="56" y="315"/>
                      <a:pt x="56" y="314"/>
                    </a:cubicBezTo>
                    <a:cubicBezTo>
                      <a:pt x="54" y="310"/>
                      <a:pt x="54" y="310"/>
                      <a:pt x="54" y="310"/>
                    </a:cubicBezTo>
                    <a:cubicBezTo>
                      <a:pt x="54" y="310"/>
                      <a:pt x="54" y="309"/>
                      <a:pt x="54" y="309"/>
                    </a:cubicBezTo>
                    <a:cubicBezTo>
                      <a:pt x="54" y="308"/>
                      <a:pt x="54" y="308"/>
                      <a:pt x="54" y="308"/>
                    </a:cubicBezTo>
                    <a:cubicBezTo>
                      <a:pt x="53" y="307"/>
                      <a:pt x="53" y="307"/>
                      <a:pt x="53" y="307"/>
                    </a:cubicBezTo>
                    <a:cubicBezTo>
                      <a:pt x="50" y="307"/>
                      <a:pt x="50" y="307"/>
                      <a:pt x="50" y="307"/>
                    </a:cubicBezTo>
                    <a:cubicBezTo>
                      <a:pt x="49" y="307"/>
                      <a:pt x="48" y="306"/>
                      <a:pt x="48" y="305"/>
                    </a:cubicBezTo>
                    <a:cubicBezTo>
                      <a:pt x="48" y="304"/>
                      <a:pt x="48" y="304"/>
                      <a:pt x="48" y="304"/>
                    </a:cubicBezTo>
                    <a:cubicBezTo>
                      <a:pt x="48" y="303"/>
                      <a:pt x="48" y="302"/>
                      <a:pt x="49" y="302"/>
                    </a:cubicBezTo>
                    <a:cubicBezTo>
                      <a:pt x="53" y="301"/>
                      <a:pt x="53" y="301"/>
                      <a:pt x="53" y="301"/>
                    </a:cubicBezTo>
                    <a:cubicBezTo>
                      <a:pt x="55" y="300"/>
                      <a:pt x="55" y="300"/>
                      <a:pt x="55" y="300"/>
                    </a:cubicBezTo>
                    <a:cubicBezTo>
                      <a:pt x="55" y="300"/>
                      <a:pt x="54" y="300"/>
                      <a:pt x="54" y="299"/>
                    </a:cubicBezTo>
                    <a:cubicBezTo>
                      <a:pt x="54" y="297"/>
                      <a:pt x="54" y="297"/>
                      <a:pt x="54" y="297"/>
                    </a:cubicBezTo>
                    <a:cubicBezTo>
                      <a:pt x="50" y="296"/>
                      <a:pt x="50" y="296"/>
                      <a:pt x="50" y="296"/>
                    </a:cubicBezTo>
                    <a:cubicBezTo>
                      <a:pt x="50" y="296"/>
                      <a:pt x="49" y="295"/>
                      <a:pt x="49" y="295"/>
                    </a:cubicBezTo>
                    <a:cubicBezTo>
                      <a:pt x="48" y="293"/>
                      <a:pt x="48" y="293"/>
                      <a:pt x="48" y="293"/>
                    </a:cubicBezTo>
                    <a:cubicBezTo>
                      <a:pt x="48" y="292"/>
                      <a:pt x="48" y="292"/>
                      <a:pt x="48" y="291"/>
                    </a:cubicBezTo>
                    <a:cubicBezTo>
                      <a:pt x="48" y="291"/>
                      <a:pt x="49" y="290"/>
                      <a:pt x="49" y="290"/>
                    </a:cubicBezTo>
                    <a:cubicBezTo>
                      <a:pt x="49" y="290"/>
                      <a:pt x="51" y="290"/>
                      <a:pt x="51" y="290"/>
                    </a:cubicBezTo>
                    <a:cubicBezTo>
                      <a:pt x="49" y="288"/>
                      <a:pt x="49" y="288"/>
                      <a:pt x="49" y="288"/>
                    </a:cubicBezTo>
                    <a:cubicBezTo>
                      <a:pt x="49" y="288"/>
                      <a:pt x="49" y="288"/>
                      <a:pt x="49" y="287"/>
                    </a:cubicBezTo>
                    <a:cubicBezTo>
                      <a:pt x="48" y="284"/>
                      <a:pt x="48" y="284"/>
                      <a:pt x="48" y="284"/>
                    </a:cubicBezTo>
                    <a:cubicBezTo>
                      <a:pt x="47" y="283"/>
                      <a:pt x="47" y="283"/>
                      <a:pt x="47" y="283"/>
                    </a:cubicBezTo>
                    <a:cubicBezTo>
                      <a:pt x="45" y="284"/>
                      <a:pt x="45" y="284"/>
                      <a:pt x="45" y="284"/>
                    </a:cubicBezTo>
                    <a:cubicBezTo>
                      <a:pt x="44" y="284"/>
                      <a:pt x="44" y="283"/>
                      <a:pt x="43" y="283"/>
                    </a:cubicBezTo>
                    <a:cubicBezTo>
                      <a:pt x="43" y="283"/>
                      <a:pt x="43" y="283"/>
                      <a:pt x="42" y="282"/>
                    </a:cubicBezTo>
                    <a:cubicBezTo>
                      <a:pt x="42" y="282"/>
                      <a:pt x="41" y="281"/>
                      <a:pt x="41" y="280"/>
                    </a:cubicBezTo>
                    <a:cubicBezTo>
                      <a:pt x="42" y="278"/>
                      <a:pt x="42" y="278"/>
                      <a:pt x="42" y="278"/>
                    </a:cubicBezTo>
                    <a:cubicBezTo>
                      <a:pt x="42" y="278"/>
                      <a:pt x="42" y="277"/>
                      <a:pt x="42" y="277"/>
                    </a:cubicBezTo>
                    <a:cubicBezTo>
                      <a:pt x="43" y="275"/>
                      <a:pt x="43" y="275"/>
                      <a:pt x="43" y="275"/>
                    </a:cubicBezTo>
                    <a:cubicBezTo>
                      <a:pt x="37" y="268"/>
                      <a:pt x="37" y="268"/>
                      <a:pt x="37" y="268"/>
                    </a:cubicBezTo>
                    <a:cubicBezTo>
                      <a:pt x="35" y="267"/>
                      <a:pt x="35" y="267"/>
                      <a:pt x="35" y="267"/>
                    </a:cubicBezTo>
                    <a:cubicBezTo>
                      <a:pt x="34" y="267"/>
                      <a:pt x="34" y="267"/>
                      <a:pt x="34" y="267"/>
                    </a:cubicBezTo>
                    <a:cubicBezTo>
                      <a:pt x="31" y="265"/>
                      <a:pt x="31" y="265"/>
                      <a:pt x="31" y="265"/>
                    </a:cubicBezTo>
                    <a:cubicBezTo>
                      <a:pt x="29" y="265"/>
                      <a:pt x="29" y="265"/>
                      <a:pt x="29" y="265"/>
                    </a:cubicBezTo>
                    <a:cubicBezTo>
                      <a:pt x="27" y="267"/>
                      <a:pt x="27" y="267"/>
                      <a:pt x="27" y="267"/>
                    </a:cubicBezTo>
                    <a:cubicBezTo>
                      <a:pt x="26" y="267"/>
                      <a:pt x="26" y="267"/>
                      <a:pt x="25" y="267"/>
                    </a:cubicBezTo>
                    <a:cubicBezTo>
                      <a:pt x="25" y="267"/>
                      <a:pt x="22" y="267"/>
                      <a:pt x="22" y="267"/>
                    </a:cubicBezTo>
                    <a:cubicBezTo>
                      <a:pt x="20" y="266"/>
                      <a:pt x="20" y="266"/>
                      <a:pt x="20" y="266"/>
                    </a:cubicBezTo>
                    <a:cubicBezTo>
                      <a:pt x="19" y="268"/>
                      <a:pt x="19" y="268"/>
                      <a:pt x="19" y="268"/>
                    </a:cubicBezTo>
                    <a:cubicBezTo>
                      <a:pt x="18" y="268"/>
                      <a:pt x="18" y="268"/>
                      <a:pt x="17" y="268"/>
                    </a:cubicBezTo>
                    <a:cubicBezTo>
                      <a:pt x="17" y="268"/>
                      <a:pt x="16" y="268"/>
                      <a:pt x="16" y="267"/>
                    </a:cubicBezTo>
                    <a:cubicBezTo>
                      <a:pt x="14" y="265"/>
                      <a:pt x="14" y="265"/>
                      <a:pt x="14" y="265"/>
                    </a:cubicBezTo>
                    <a:cubicBezTo>
                      <a:pt x="14" y="265"/>
                      <a:pt x="13" y="264"/>
                      <a:pt x="13" y="264"/>
                    </a:cubicBezTo>
                    <a:cubicBezTo>
                      <a:pt x="13" y="261"/>
                      <a:pt x="13" y="261"/>
                      <a:pt x="13" y="261"/>
                    </a:cubicBezTo>
                    <a:cubicBezTo>
                      <a:pt x="12" y="261"/>
                      <a:pt x="12" y="261"/>
                      <a:pt x="12" y="261"/>
                    </a:cubicBezTo>
                    <a:cubicBezTo>
                      <a:pt x="11" y="261"/>
                      <a:pt x="10" y="260"/>
                      <a:pt x="10" y="259"/>
                    </a:cubicBezTo>
                    <a:cubicBezTo>
                      <a:pt x="10" y="255"/>
                      <a:pt x="10" y="255"/>
                      <a:pt x="10" y="255"/>
                    </a:cubicBezTo>
                    <a:cubicBezTo>
                      <a:pt x="10" y="255"/>
                      <a:pt x="11" y="254"/>
                      <a:pt x="11" y="254"/>
                    </a:cubicBezTo>
                    <a:cubicBezTo>
                      <a:pt x="11" y="254"/>
                      <a:pt x="11" y="254"/>
                      <a:pt x="12" y="253"/>
                    </a:cubicBezTo>
                    <a:cubicBezTo>
                      <a:pt x="11" y="252"/>
                      <a:pt x="10" y="251"/>
                      <a:pt x="10" y="251"/>
                    </a:cubicBezTo>
                    <a:cubicBezTo>
                      <a:pt x="9" y="250"/>
                      <a:pt x="9" y="250"/>
                      <a:pt x="9" y="250"/>
                    </a:cubicBezTo>
                    <a:cubicBezTo>
                      <a:pt x="9" y="250"/>
                      <a:pt x="6" y="251"/>
                      <a:pt x="6" y="251"/>
                    </a:cubicBezTo>
                    <a:cubicBezTo>
                      <a:pt x="6" y="251"/>
                      <a:pt x="6" y="251"/>
                      <a:pt x="5" y="250"/>
                    </a:cubicBezTo>
                    <a:cubicBezTo>
                      <a:pt x="2" y="250"/>
                      <a:pt x="2" y="250"/>
                      <a:pt x="2" y="250"/>
                    </a:cubicBezTo>
                    <a:cubicBezTo>
                      <a:pt x="2" y="249"/>
                      <a:pt x="1" y="249"/>
                      <a:pt x="1" y="248"/>
                    </a:cubicBezTo>
                    <a:cubicBezTo>
                      <a:pt x="1" y="243"/>
                      <a:pt x="1" y="243"/>
                      <a:pt x="1" y="243"/>
                    </a:cubicBezTo>
                    <a:cubicBezTo>
                      <a:pt x="0" y="238"/>
                      <a:pt x="0" y="238"/>
                      <a:pt x="0" y="238"/>
                    </a:cubicBezTo>
                    <a:cubicBezTo>
                      <a:pt x="0" y="238"/>
                      <a:pt x="0" y="238"/>
                      <a:pt x="0" y="237"/>
                    </a:cubicBezTo>
                    <a:cubicBezTo>
                      <a:pt x="1" y="233"/>
                      <a:pt x="1" y="233"/>
                      <a:pt x="1" y="233"/>
                    </a:cubicBezTo>
                    <a:cubicBezTo>
                      <a:pt x="1" y="233"/>
                      <a:pt x="1" y="232"/>
                      <a:pt x="2" y="232"/>
                    </a:cubicBezTo>
                    <a:cubicBezTo>
                      <a:pt x="5" y="231"/>
                      <a:pt x="5" y="231"/>
                      <a:pt x="5" y="231"/>
                    </a:cubicBezTo>
                    <a:cubicBezTo>
                      <a:pt x="7" y="228"/>
                      <a:pt x="7" y="228"/>
                      <a:pt x="7" y="228"/>
                    </a:cubicBezTo>
                    <a:cubicBezTo>
                      <a:pt x="7" y="228"/>
                      <a:pt x="7" y="228"/>
                      <a:pt x="8" y="227"/>
                    </a:cubicBezTo>
                    <a:cubicBezTo>
                      <a:pt x="11" y="226"/>
                      <a:pt x="11" y="226"/>
                      <a:pt x="11" y="226"/>
                    </a:cubicBezTo>
                    <a:cubicBezTo>
                      <a:pt x="12" y="225"/>
                      <a:pt x="12" y="225"/>
                      <a:pt x="12" y="225"/>
                    </a:cubicBezTo>
                    <a:cubicBezTo>
                      <a:pt x="11" y="224"/>
                      <a:pt x="11" y="224"/>
                      <a:pt x="11" y="224"/>
                    </a:cubicBezTo>
                    <a:cubicBezTo>
                      <a:pt x="6" y="220"/>
                      <a:pt x="6" y="220"/>
                      <a:pt x="6" y="220"/>
                    </a:cubicBezTo>
                    <a:cubicBezTo>
                      <a:pt x="5" y="219"/>
                      <a:pt x="5" y="218"/>
                      <a:pt x="6" y="217"/>
                    </a:cubicBezTo>
                    <a:cubicBezTo>
                      <a:pt x="10" y="213"/>
                      <a:pt x="10" y="213"/>
                      <a:pt x="10" y="213"/>
                    </a:cubicBezTo>
                    <a:cubicBezTo>
                      <a:pt x="9" y="209"/>
                      <a:pt x="9" y="209"/>
                      <a:pt x="9" y="209"/>
                    </a:cubicBezTo>
                    <a:cubicBezTo>
                      <a:pt x="9" y="208"/>
                      <a:pt x="9" y="208"/>
                      <a:pt x="9" y="208"/>
                    </a:cubicBezTo>
                    <a:cubicBezTo>
                      <a:pt x="10" y="205"/>
                      <a:pt x="12" y="203"/>
                      <a:pt x="14" y="203"/>
                    </a:cubicBezTo>
                    <a:cubicBezTo>
                      <a:pt x="14" y="203"/>
                      <a:pt x="14" y="203"/>
                      <a:pt x="15" y="203"/>
                    </a:cubicBezTo>
                    <a:cubicBezTo>
                      <a:pt x="16" y="203"/>
                      <a:pt x="22" y="204"/>
                      <a:pt x="22" y="204"/>
                    </a:cubicBezTo>
                    <a:cubicBezTo>
                      <a:pt x="23" y="204"/>
                      <a:pt x="23" y="205"/>
                      <a:pt x="23" y="205"/>
                    </a:cubicBezTo>
                    <a:cubicBezTo>
                      <a:pt x="24" y="206"/>
                      <a:pt x="24" y="206"/>
                      <a:pt x="24" y="206"/>
                    </a:cubicBezTo>
                    <a:cubicBezTo>
                      <a:pt x="24" y="206"/>
                      <a:pt x="24" y="205"/>
                      <a:pt x="24" y="204"/>
                    </a:cubicBezTo>
                    <a:cubicBezTo>
                      <a:pt x="24" y="204"/>
                      <a:pt x="24" y="203"/>
                      <a:pt x="25" y="203"/>
                    </a:cubicBezTo>
                    <a:cubicBezTo>
                      <a:pt x="25" y="203"/>
                      <a:pt x="27" y="200"/>
                      <a:pt x="28" y="199"/>
                    </a:cubicBezTo>
                    <a:cubicBezTo>
                      <a:pt x="27" y="198"/>
                      <a:pt x="27" y="197"/>
                      <a:pt x="27" y="196"/>
                    </a:cubicBezTo>
                    <a:cubicBezTo>
                      <a:pt x="28" y="195"/>
                      <a:pt x="28" y="195"/>
                      <a:pt x="35" y="190"/>
                    </a:cubicBezTo>
                    <a:cubicBezTo>
                      <a:pt x="36" y="190"/>
                      <a:pt x="36" y="190"/>
                      <a:pt x="36" y="190"/>
                    </a:cubicBezTo>
                    <a:cubicBezTo>
                      <a:pt x="37" y="190"/>
                      <a:pt x="37" y="190"/>
                      <a:pt x="38" y="190"/>
                    </a:cubicBezTo>
                    <a:cubicBezTo>
                      <a:pt x="39" y="191"/>
                      <a:pt x="42" y="193"/>
                      <a:pt x="43" y="193"/>
                    </a:cubicBezTo>
                    <a:cubicBezTo>
                      <a:pt x="44" y="192"/>
                      <a:pt x="46" y="191"/>
                      <a:pt x="46" y="191"/>
                    </a:cubicBezTo>
                    <a:cubicBezTo>
                      <a:pt x="51" y="186"/>
                      <a:pt x="51" y="186"/>
                      <a:pt x="51" y="186"/>
                    </a:cubicBezTo>
                    <a:cubicBezTo>
                      <a:pt x="51" y="185"/>
                      <a:pt x="51" y="185"/>
                      <a:pt x="52" y="185"/>
                    </a:cubicBezTo>
                    <a:cubicBezTo>
                      <a:pt x="53" y="184"/>
                      <a:pt x="53" y="184"/>
                      <a:pt x="53" y="184"/>
                    </a:cubicBezTo>
                    <a:cubicBezTo>
                      <a:pt x="53" y="183"/>
                      <a:pt x="53" y="183"/>
                      <a:pt x="53" y="183"/>
                    </a:cubicBezTo>
                    <a:cubicBezTo>
                      <a:pt x="53" y="182"/>
                      <a:pt x="53" y="182"/>
                      <a:pt x="53" y="182"/>
                    </a:cubicBezTo>
                    <a:cubicBezTo>
                      <a:pt x="53" y="180"/>
                      <a:pt x="54" y="177"/>
                      <a:pt x="54" y="176"/>
                    </a:cubicBezTo>
                    <a:cubicBezTo>
                      <a:pt x="54" y="176"/>
                      <a:pt x="54" y="176"/>
                      <a:pt x="54" y="176"/>
                    </a:cubicBezTo>
                    <a:cubicBezTo>
                      <a:pt x="55" y="172"/>
                      <a:pt x="55" y="171"/>
                      <a:pt x="55" y="171"/>
                    </a:cubicBezTo>
                    <a:cubicBezTo>
                      <a:pt x="54" y="170"/>
                      <a:pt x="45" y="156"/>
                      <a:pt x="45" y="155"/>
                    </a:cubicBezTo>
                    <a:cubicBezTo>
                      <a:pt x="45" y="155"/>
                      <a:pt x="45" y="154"/>
                      <a:pt x="45" y="153"/>
                    </a:cubicBezTo>
                    <a:cubicBezTo>
                      <a:pt x="47" y="152"/>
                      <a:pt x="49" y="150"/>
                      <a:pt x="51" y="150"/>
                    </a:cubicBezTo>
                    <a:cubicBezTo>
                      <a:pt x="52" y="150"/>
                      <a:pt x="52" y="150"/>
                      <a:pt x="52" y="150"/>
                    </a:cubicBezTo>
                    <a:cubicBezTo>
                      <a:pt x="54" y="150"/>
                      <a:pt x="54" y="150"/>
                      <a:pt x="54" y="150"/>
                    </a:cubicBezTo>
                    <a:cubicBezTo>
                      <a:pt x="57" y="150"/>
                      <a:pt x="58" y="149"/>
                      <a:pt x="58" y="149"/>
                    </a:cubicBezTo>
                    <a:cubicBezTo>
                      <a:pt x="58" y="149"/>
                      <a:pt x="59" y="148"/>
                      <a:pt x="59" y="148"/>
                    </a:cubicBezTo>
                    <a:cubicBezTo>
                      <a:pt x="60" y="146"/>
                      <a:pt x="62" y="143"/>
                      <a:pt x="65" y="143"/>
                    </a:cubicBezTo>
                    <a:cubicBezTo>
                      <a:pt x="66" y="143"/>
                      <a:pt x="66" y="143"/>
                      <a:pt x="67" y="143"/>
                    </a:cubicBezTo>
                    <a:cubicBezTo>
                      <a:pt x="68" y="143"/>
                      <a:pt x="69" y="143"/>
                      <a:pt x="69" y="143"/>
                    </a:cubicBezTo>
                    <a:cubicBezTo>
                      <a:pt x="70" y="143"/>
                      <a:pt x="70" y="143"/>
                      <a:pt x="70" y="143"/>
                    </a:cubicBezTo>
                    <a:cubicBezTo>
                      <a:pt x="68" y="141"/>
                      <a:pt x="68" y="141"/>
                      <a:pt x="68" y="141"/>
                    </a:cubicBezTo>
                    <a:cubicBezTo>
                      <a:pt x="67" y="140"/>
                      <a:pt x="67" y="140"/>
                      <a:pt x="67" y="140"/>
                    </a:cubicBezTo>
                    <a:cubicBezTo>
                      <a:pt x="67" y="140"/>
                      <a:pt x="67" y="140"/>
                      <a:pt x="67" y="140"/>
                    </a:cubicBezTo>
                    <a:cubicBezTo>
                      <a:pt x="67" y="141"/>
                      <a:pt x="66" y="142"/>
                      <a:pt x="65" y="142"/>
                    </a:cubicBezTo>
                    <a:cubicBezTo>
                      <a:pt x="62" y="143"/>
                      <a:pt x="62" y="143"/>
                      <a:pt x="62" y="143"/>
                    </a:cubicBezTo>
                    <a:cubicBezTo>
                      <a:pt x="62" y="143"/>
                      <a:pt x="62" y="143"/>
                      <a:pt x="62" y="143"/>
                    </a:cubicBezTo>
                    <a:cubicBezTo>
                      <a:pt x="61" y="143"/>
                      <a:pt x="61" y="142"/>
                      <a:pt x="60" y="141"/>
                    </a:cubicBezTo>
                    <a:cubicBezTo>
                      <a:pt x="59" y="139"/>
                      <a:pt x="59" y="139"/>
                      <a:pt x="59" y="139"/>
                    </a:cubicBezTo>
                    <a:cubicBezTo>
                      <a:pt x="59" y="139"/>
                      <a:pt x="59" y="138"/>
                      <a:pt x="59" y="138"/>
                    </a:cubicBezTo>
                    <a:cubicBezTo>
                      <a:pt x="61" y="134"/>
                      <a:pt x="61" y="134"/>
                      <a:pt x="61" y="134"/>
                    </a:cubicBezTo>
                    <a:cubicBezTo>
                      <a:pt x="61" y="134"/>
                      <a:pt x="61" y="133"/>
                      <a:pt x="61" y="133"/>
                    </a:cubicBezTo>
                    <a:cubicBezTo>
                      <a:pt x="63" y="131"/>
                      <a:pt x="63" y="131"/>
                      <a:pt x="63" y="131"/>
                    </a:cubicBezTo>
                    <a:cubicBezTo>
                      <a:pt x="63" y="131"/>
                      <a:pt x="63" y="131"/>
                      <a:pt x="63" y="130"/>
                    </a:cubicBezTo>
                    <a:cubicBezTo>
                      <a:pt x="63" y="130"/>
                      <a:pt x="63" y="130"/>
                      <a:pt x="63" y="130"/>
                    </a:cubicBezTo>
                    <a:cubicBezTo>
                      <a:pt x="54" y="127"/>
                      <a:pt x="54" y="127"/>
                      <a:pt x="54" y="127"/>
                    </a:cubicBezTo>
                    <a:cubicBezTo>
                      <a:pt x="54" y="127"/>
                      <a:pt x="53" y="127"/>
                      <a:pt x="53" y="126"/>
                    </a:cubicBezTo>
                    <a:cubicBezTo>
                      <a:pt x="47" y="116"/>
                      <a:pt x="47" y="116"/>
                      <a:pt x="47" y="116"/>
                    </a:cubicBezTo>
                    <a:cubicBezTo>
                      <a:pt x="47" y="116"/>
                      <a:pt x="47" y="115"/>
                      <a:pt x="47" y="114"/>
                    </a:cubicBezTo>
                    <a:cubicBezTo>
                      <a:pt x="53" y="108"/>
                      <a:pt x="53" y="108"/>
                      <a:pt x="53" y="108"/>
                    </a:cubicBezTo>
                    <a:cubicBezTo>
                      <a:pt x="53" y="106"/>
                      <a:pt x="53" y="106"/>
                      <a:pt x="53" y="106"/>
                    </a:cubicBezTo>
                    <a:cubicBezTo>
                      <a:pt x="53" y="106"/>
                      <a:pt x="53" y="105"/>
                      <a:pt x="53" y="105"/>
                    </a:cubicBezTo>
                    <a:cubicBezTo>
                      <a:pt x="68" y="89"/>
                      <a:pt x="68" y="89"/>
                      <a:pt x="68" y="89"/>
                    </a:cubicBezTo>
                    <a:cubicBezTo>
                      <a:pt x="68" y="89"/>
                      <a:pt x="68" y="89"/>
                      <a:pt x="69" y="89"/>
                    </a:cubicBezTo>
                    <a:cubicBezTo>
                      <a:pt x="72" y="88"/>
                      <a:pt x="72" y="88"/>
                      <a:pt x="72" y="88"/>
                    </a:cubicBezTo>
                    <a:cubicBezTo>
                      <a:pt x="73" y="82"/>
                      <a:pt x="73" y="82"/>
                      <a:pt x="73" y="82"/>
                    </a:cubicBezTo>
                    <a:cubicBezTo>
                      <a:pt x="72" y="80"/>
                      <a:pt x="72" y="80"/>
                      <a:pt x="72" y="80"/>
                    </a:cubicBezTo>
                    <a:cubicBezTo>
                      <a:pt x="71" y="79"/>
                      <a:pt x="71" y="79"/>
                      <a:pt x="72" y="78"/>
                    </a:cubicBezTo>
                    <a:cubicBezTo>
                      <a:pt x="72" y="78"/>
                      <a:pt x="72" y="77"/>
                      <a:pt x="73" y="77"/>
                    </a:cubicBezTo>
                    <a:cubicBezTo>
                      <a:pt x="77" y="76"/>
                      <a:pt x="77" y="76"/>
                      <a:pt x="77" y="76"/>
                    </a:cubicBezTo>
                    <a:cubicBezTo>
                      <a:pt x="78" y="76"/>
                      <a:pt x="78" y="76"/>
                      <a:pt x="78" y="76"/>
                    </a:cubicBezTo>
                    <a:cubicBezTo>
                      <a:pt x="78" y="76"/>
                      <a:pt x="78" y="76"/>
                      <a:pt x="78" y="76"/>
                    </a:cubicBezTo>
                    <a:cubicBezTo>
                      <a:pt x="80" y="73"/>
                      <a:pt x="80" y="73"/>
                      <a:pt x="80" y="73"/>
                    </a:cubicBezTo>
                    <a:cubicBezTo>
                      <a:pt x="80" y="71"/>
                      <a:pt x="80" y="71"/>
                      <a:pt x="80" y="71"/>
                    </a:cubicBezTo>
                    <a:cubicBezTo>
                      <a:pt x="80" y="70"/>
                      <a:pt x="80" y="70"/>
                      <a:pt x="80" y="70"/>
                    </a:cubicBezTo>
                    <a:cubicBezTo>
                      <a:pt x="84" y="64"/>
                      <a:pt x="84" y="64"/>
                      <a:pt x="84" y="64"/>
                    </a:cubicBezTo>
                    <a:cubicBezTo>
                      <a:pt x="84" y="64"/>
                      <a:pt x="84" y="63"/>
                      <a:pt x="84" y="63"/>
                    </a:cubicBezTo>
                    <a:cubicBezTo>
                      <a:pt x="88" y="61"/>
                      <a:pt x="88" y="61"/>
                      <a:pt x="88" y="61"/>
                    </a:cubicBezTo>
                    <a:cubicBezTo>
                      <a:pt x="88" y="61"/>
                      <a:pt x="88" y="61"/>
                      <a:pt x="88" y="61"/>
                    </a:cubicBezTo>
                    <a:cubicBezTo>
                      <a:pt x="89" y="61"/>
                      <a:pt x="89" y="61"/>
                      <a:pt x="89" y="61"/>
                    </a:cubicBezTo>
                    <a:cubicBezTo>
                      <a:pt x="90" y="60"/>
                      <a:pt x="90" y="60"/>
                      <a:pt x="90" y="60"/>
                    </a:cubicBezTo>
                    <a:cubicBezTo>
                      <a:pt x="90" y="60"/>
                      <a:pt x="91" y="59"/>
                      <a:pt x="91" y="59"/>
                    </a:cubicBezTo>
                    <a:cubicBezTo>
                      <a:pt x="97" y="57"/>
                      <a:pt x="97" y="57"/>
                      <a:pt x="97" y="57"/>
                    </a:cubicBezTo>
                    <a:cubicBezTo>
                      <a:pt x="98" y="57"/>
                      <a:pt x="98" y="57"/>
                      <a:pt x="98" y="57"/>
                    </a:cubicBezTo>
                    <a:cubicBezTo>
                      <a:pt x="102" y="57"/>
                      <a:pt x="102" y="57"/>
                      <a:pt x="102" y="57"/>
                    </a:cubicBezTo>
                    <a:cubicBezTo>
                      <a:pt x="102" y="57"/>
                      <a:pt x="103" y="57"/>
                      <a:pt x="103" y="58"/>
                    </a:cubicBezTo>
                    <a:cubicBezTo>
                      <a:pt x="104" y="59"/>
                      <a:pt x="104" y="59"/>
                      <a:pt x="104" y="59"/>
                    </a:cubicBezTo>
                    <a:cubicBezTo>
                      <a:pt x="107" y="56"/>
                      <a:pt x="107" y="56"/>
                      <a:pt x="107" y="56"/>
                    </a:cubicBezTo>
                    <a:cubicBezTo>
                      <a:pt x="110" y="54"/>
                      <a:pt x="110" y="54"/>
                      <a:pt x="110" y="54"/>
                    </a:cubicBezTo>
                    <a:cubicBezTo>
                      <a:pt x="111" y="52"/>
                      <a:pt x="111" y="52"/>
                      <a:pt x="111" y="52"/>
                    </a:cubicBezTo>
                    <a:cubicBezTo>
                      <a:pt x="111" y="51"/>
                      <a:pt x="112" y="51"/>
                      <a:pt x="112" y="50"/>
                    </a:cubicBezTo>
                    <a:cubicBezTo>
                      <a:pt x="115" y="49"/>
                      <a:pt x="115" y="49"/>
                      <a:pt x="115" y="49"/>
                    </a:cubicBezTo>
                    <a:cubicBezTo>
                      <a:pt x="116" y="48"/>
                      <a:pt x="116" y="48"/>
                      <a:pt x="116" y="48"/>
                    </a:cubicBezTo>
                    <a:cubicBezTo>
                      <a:pt x="116" y="47"/>
                      <a:pt x="117" y="47"/>
                      <a:pt x="117" y="47"/>
                    </a:cubicBezTo>
                    <a:cubicBezTo>
                      <a:pt x="120" y="47"/>
                      <a:pt x="120" y="47"/>
                      <a:pt x="120" y="47"/>
                    </a:cubicBezTo>
                    <a:cubicBezTo>
                      <a:pt x="124" y="44"/>
                      <a:pt x="124" y="44"/>
                      <a:pt x="124" y="44"/>
                    </a:cubicBezTo>
                    <a:cubicBezTo>
                      <a:pt x="124" y="43"/>
                      <a:pt x="124" y="43"/>
                      <a:pt x="125" y="43"/>
                    </a:cubicBezTo>
                    <a:cubicBezTo>
                      <a:pt x="127" y="42"/>
                      <a:pt x="127" y="42"/>
                      <a:pt x="127" y="42"/>
                    </a:cubicBezTo>
                    <a:cubicBezTo>
                      <a:pt x="128" y="40"/>
                      <a:pt x="128" y="40"/>
                      <a:pt x="128" y="40"/>
                    </a:cubicBezTo>
                    <a:cubicBezTo>
                      <a:pt x="128" y="40"/>
                      <a:pt x="128" y="40"/>
                      <a:pt x="128" y="40"/>
                    </a:cubicBezTo>
                    <a:cubicBezTo>
                      <a:pt x="139" y="29"/>
                      <a:pt x="139" y="29"/>
                      <a:pt x="139" y="29"/>
                    </a:cubicBezTo>
                    <a:cubicBezTo>
                      <a:pt x="139" y="28"/>
                      <a:pt x="139" y="28"/>
                      <a:pt x="140" y="28"/>
                    </a:cubicBezTo>
                    <a:cubicBezTo>
                      <a:pt x="140" y="28"/>
                      <a:pt x="140" y="28"/>
                      <a:pt x="140" y="28"/>
                    </a:cubicBezTo>
                    <a:cubicBezTo>
                      <a:pt x="141" y="28"/>
                      <a:pt x="141" y="28"/>
                      <a:pt x="141" y="29"/>
                    </a:cubicBezTo>
                    <a:cubicBezTo>
                      <a:pt x="148" y="36"/>
                      <a:pt x="148" y="36"/>
                      <a:pt x="148" y="36"/>
                    </a:cubicBezTo>
                    <a:cubicBezTo>
                      <a:pt x="157" y="33"/>
                      <a:pt x="157" y="33"/>
                      <a:pt x="157" y="33"/>
                    </a:cubicBezTo>
                    <a:cubicBezTo>
                      <a:pt x="158" y="32"/>
                      <a:pt x="158" y="32"/>
                      <a:pt x="158" y="32"/>
                    </a:cubicBezTo>
                    <a:cubicBezTo>
                      <a:pt x="159" y="31"/>
                      <a:pt x="159" y="31"/>
                      <a:pt x="159" y="31"/>
                    </a:cubicBezTo>
                    <a:cubicBezTo>
                      <a:pt x="160" y="31"/>
                      <a:pt x="160" y="31"/>
                      <a:pt x="161" y="32"/>
                    </a:cubicBezTo>
                    <a:cubicBezTo>
                      <a:pt x="161" y="32"/>
                      <a:pt x="161" y="32"/>
                      <a:pt x="161" y="32"/>
                    </a:cubicBezTo>
                    <a:cubicBezTo>
                      <a:pt x="164" y="32"/>
                      <a:pt x="164" y="32"/>
                      <a:pt x="164" y="32"/>
                    </a:cubicBezTo>
                    <a:cubicBezTo>
                      <a:pt x="164" y="32"/>
                      <a:pt x="165" y="31"/>
                      <a:pt x="166" y="31"/>
                    </a:cubicBezTo>
                    <a:cubicBezTo>
                      <a:pt x="167" y="31"/>
                      <a:pt x="168" y="32"/>
                      <a:pt x="168" y="33"/>
                    </a:cubicBezTo>
                    <a:cubicBezTo>
                      <a:pt x="168" y="33"/>
                      <a:pt x="169" y="34"/>
                      <a:pt x="169" y="34"/>
                    </a:cubicBezTo>
                    <a:cubicBezTo>
                      <a:pt x="169" y="35"/>
                      <a:pt x="169" y="35"/>
                      <a:pt x="169" y="35"/>
                    </a:cubicBezTo>
                    <a:cubicBezTo>
                      <a:pt x="169" y="35"/>
                      <a:pt x="170" y="35"/>
                      <a:pt x="171" y="35"/>
                    </a:cubicBezTo>
                    <a:cubicBezTo>
                      <a:pt x="171" y="35"/>
                      <a:pt x="171" y="35"/>
                      <a:pt x="171" y="35"/>
                    </a:cubicBezTo>
                    <a:cubicBezTo>
                      <a:pt x="173" y="33"/>
                      <a:pt x="173" y="33"/>
                      <a:pt x="173" y="33"/>
                    </a:cubicBezTo>
                    <a:cubicBezTo>
                      <a:pt x="173" y="33"/>
                      <a:pt x="173" y="33"/>
                      <a:pt x="173" y="33"/>
                    </a:cubicBezTo>
                    <a:cubicBezTo>
                      <a:pt x="180" y="31"/>
                      <a:pt x="180" y="31"/>
                      <a:pt x="180" y="31"/>
                    </a:cubicBezTo>
                    <a:cubicBezTo>
                      <a:pt x="182" y="28"/>
                      <a:pt x="182" y="28"/>
                      <a:pt x="182" y="28"/>
                    </a:cubicBezTo>
                    <a:cubicBezTo>
                      <a:pt x="183" y="28"/>
                      <a:pt x="183" y="27"/>
                      <a:pt x="184" y="27"/>
                    </a:cubicBezTo>
                    <a:cubicBezTo>
                      <a:pt x="184" y="27"/>
                      <a:pt x="190" y="27"/>
                      <a:pt x="190" y="27"/>
                    </a:cubicBezTo>
                    <a:cubicBezTo>
                      <a:pt x="190" y="27"/>
                      <a:pt x="191" y="27"/>
                      <a:pt x="191" y="27"/>
                    </a:cubicBezTo>
                    <a:cubicBezTo>
                      <a:pt x="199" y="32"/>
                      <a:pt x="199" y="32"/>
                      <a:pt x="199" y="32"/>
                    </a:cubicBezTo>
                    <a:cubicBezTo>
                      <a:pt x="199" y="32"/>
                      <a:pt x="199" y="32"/>
                      <a:pt x="199" y="32"/>
                    </a:cubicBezTo>
                    <a:cubicBezTo>
                      <a:pt x="204" y="38"/>
                      <a:pt x="204" y="38"/>
                      <a:pt x="204" y="38"/>
                    </a:cubicBezTo>
                    <a:cubicBezTo>
                      <a:pt x="204" y="38"/>
                      <a:pt x="204" y="39"/>
                      <a:pt x="204" y="39"/>
                    </a:cubicBezTo>
                    <a:cubicBezTo>
                      <a:pt x="206" y="43"/>
                      <a:pt x="206" y="43"/>
                      <a:pt x="206" y="43"/>
                    </a:cubicBezTo>
                    <a:cubicBezTo>
                      <a:pt x="213" y="38"/>
                      <a:pt x="213" y="38"/>
                      <a:pt x="213" y="38"/>
                    </a:cubicBezTo>
                    <a:cubicBezTo>
                      <a:pt x="219" y="32"/>
                      <a:pt x="219" y="32"/>
                      <a:pt x="219" y="32"/>
                    </a:cubicBezTo>
                    <a:cubicBezTo>
                      <a:pt x="220" y="31"/>
                      <a:pt x="220" y="31"/>
                      <a:pt x="220" y="31"/>
                    </a:cubicBezTo>
                    <a:cubicBezTo>
                      <a:pt x="225" y="30"/>
                      <a:pt x="225" y="30"/>
                      <a:pt x="225" y="30"/>
                    </a:cubicBezTo>
                    <a:cubicBezTo>
                      <a:pt x="227" y="26"/>
                      <a:pt x="227" y="26"/>
                      <a:pt x="227" y="26"/>
                    </a:cubicBezTo>
                    <a:cubicBezTo>
                      <a:pt x="227" y="26"/>
                      <a:pt x="227" y="26"/>
                      <a:pt x="227" y="25"/>
                    </a:cubicBezTo>
                    <a:cubicBezTo>
                      <a:pt x="231" y="21"/>
                      <a:pt x="231" y="21"/>
                      <a:pt x="231" y="21"/>
                    </a:cubicBezTo>
                    <a:cubicBezTo>
                      <a:pt x="230" y="18"/>
                      <a:pt x="230" y="18"/>
                      <a:pt x="230" y="18"/>
                    </a:cubicBezTo>
                    <a:cubicBezTo>
                      <a:pt x="230" y="14"/>
                      <a:pt x="230" y="14"/>
                      <a:pt x="230" y="14"/>
                    </a:cubicBezTo>
                    <a:cubicBezTo>
                      <a:pt x="230" y="13"/>
                      <a:pt x="230" y="12"/>
                      <a:pt x="231" y="12"/>
                    </a:cubicBezTo>
                    <a:cubicBezTo>
                      <a:pt x="235" y="9"/>
                      <a:pt x="235" y="9"/>
                      <a:pt x="235" y="9"/>
                    </a:cubicBezTo>
                    <a:cubicBezTo>
                      <a:pt x="236" y="7"/>
                      <a:pt x="236" y="7"/>
                      <a:pt x="236" y="7"/>
                    </a:cubicBezTo>
                    <a:cubicBezTo>
                      <a:pt x="236" y="6"/>
                      <a:pt x="236" y="6"/>
                      <a:pt x="236" y="6"/>
                    </a:cubicBezTo>
                    <a:cubicBezTo>
                      <a:pt x="242" y="1"/>
                      <a:pt x="242" y="1"/>
                      <a:pt x="242" y="1"/>
                    </a:cubicBezTo>
                    <a:cubicBezTo>
                      <a:pt x="242" y="0"/>
                      <a:pt x="243" y="0"/>
                      <a:pt x="243" y="0"/>
                    </a:cubicBezTo>
                    <a:cubicBezTo>
                      <a:pt x="248" y="0"/>
                      <a:pt x="248" y="0"/>
                      <a:pt x="248" y="0"/>
                    </a:cubicBezTo>
                    <a:cubicBezTo>
                      <a:pt x="248" y="0"/>
                      <a:pt x="249" y="0"/>
                      <a:pt x="249" y="1"/>
                    </a:cubicBezTo>
                    <a:cubicBezTo>
                      <a:pt x="253" y="7"/>
                      <a:pt x="253" y="7"/>
                      <a:pt x="253" y="7"/>
                    </a:cubicBezTo>
                    <a:cubicBezTo>
                      <a:pt x="257" y="11"/>
                      <a:pt x="257" y="11"/>
                      <a:pt x="257" y="11"/>
                    </a:cubicBezTo>
                    <a:cubicBezTo>
                      <a:pt x="257" y="11"/>
                      <a:pt x="257" y="12"/>
                      <a:pt x="257" y="12"/>
                    </a:cubicBezTo>
                    <a:cubicBezTo>
                      <a:pt x="261" y="20"/>
                      <a:pt x="261" y="20"/>
                      <a:pt x="261" y="20"/>
                    </a:cubicBezTo>
                    <a:cubicBezTo>
                      <a:pt x="265" y="27"/>
                      <a:pt x="265" y="27"/>
                      <a:pt x="265" y="27"/>
                    </a:cubicBezTo>
                    <a:cubicBezTo>
                      <a:pt x="270" y="30"/>
                      <a:pt x="270" y="30"/>
                      <a:pt x="270" y="30"/>
                    </a:cubicBezTo>
                    <a:cubicBezTo>
                      <a:pt x="275" y="32"/>
                      <a:pt x="275" y="32"/>
                      <a:pt x="275" y="32"/>
                    </a:cubicBezTo>
                    <a:cubicBezTo>
                      <a:pt x="275" y="32"/>
                      <a:pt x="275" y="33"/>
                      <a:pt x="276" y="33"/>
                    </a:cubicBezTo>
                    <a:cubicBezTo>
                      <a:pt x="278" y="36"/>
                      <a:pt x="278" y="36"/>
                      <a:pt x="278" y="36"/>
                    </a:cubicBezTo>
                    <a:cubicBezTo>
                      <a:pt x="282" y="37"/>
                      <a:pt x="282" y="37"/>
                      <a:pt x="282" y="37"/>
                    </a:cubicBezTo>
                    <a:cubicBezTo>
                      <a:pt x="283" y="36"/>
                      <a:pt x="283" y="36"/>
                      <a:pt x="283" y="36"/>
                    </a:cubicBezTo>
                    <a:cubicBezTo>
                      <a:pt x="283" y="36"/>
                      <a:pt x="284" y="36"/>
                      <a:pt x="284" y="36"/>
                    </a:cubicBezTo>
                    <a:cubicBezTo>
                      <a:pt x="291" y="36"/>
                      <a:pt x="291" y="36"/>
                      <a:pt x="291" y="36"/>
                    </a:cubicBezTo>
                    <a:cubicBezTo>
                      <a:pt x="301" y="34"/>
                      <a:pt x="301" y="34"/>
                      <a:pt x="301" y="34"/>
                    </a:cubicBezTo>
                    <a:cubicBezTo>
                      <a:pt x="308" y="32"/>
                      <a:pt x="308" y="32"/>
                      <a:pt x="308" y="32"/>
                    </a:cubicBezTo>
                    <a:cubicBezTo>
                      <a:pt x="309" y="31"/>
                      <a:pt x="309" y="31"/>
                      <a:pt x="309" y="31"/>
                    </a:cubicBezTo>
                    <a:cubicBezTo>
                      <a:pt x="309" y="30"/>
                      <a:pt x="309" y="30"/>
                      <a:pt x="310" y="30"/>
                    </a:cubicBezTo>
                    <a:cubicBezTo>
                      <a:pt x="312" y="28"/>
                      <a:pt x="312" y="28"/>
                      <a:pt x="312" y="28"/>
                    </a:cubicBezTo>
                    <a:cubicBezTo>
                      <a:pt x="316" y="25"/>
                      <a:pt x="316" y="25"/>
                      <a:pt x="316" y="25"/>
                    </a:cubicBezTo>
                    <a:cubicBezTo>
                      <a:pt x="316" y="25"/>
                      <a:pt x="317" y="25"/>
                      <a:pt x="317" y="25"/>
                    </a:cubicBezTo>
                    <a:cubicBezTo>
                      <a:pt x="319" y="24"/>
                      <a:pt x="322" y="23"/>
                      <a:pt x="323" y="22"/>
                    </a:cubicBezTo>
                    <a:cubicBezTo>
                      <a:pt x="323" y="22"/>
                      <a:pt x="325" y="20"/>
                      <a:pt x="326" y="19"/>
                    </a:cubicBezTo>
                    <a:cubicBezTo>
                      <a:pt x="326" y="19"/>
                      <a:pt x="327" y="18"/>
                      <a:pt x="327" y="18"/>
                    </a:cubicBezTo>
                    <a:cubicBezTo>
                      <a:pt x="351" y="18"/>
                      <a:pt x="351" y="18"/>
                      <a:pt x="351" y="18"/>
                    </a:cubicBezTo>
                    <a:cubicBezTo>
                      <a:pt x="358" y="18"/>
                      <a:pt x="358" y="18"/>
                      <a:pt x="358" y="18"/>
                    </a:cubicBezTo>
                    <a:cubicBezTo>
                      <a:pt x="365" y="17"/>
                      <a:pt x="365" y="17"/>
                      <a:pt x="365" y="17"/>
                    </a:cubicBezTo>
                    <a:cubicBezTo>
                      <a:pt x="365" y="17"/>
                      <a:pt x="365" y="17"/>
                      <a:pt x="365" y="17"/>
                    </a:cubicBezTo>
                    <a:cubicBezTo>
                      <a:pt x="365" y="17"/>
                      <a:pt x="365" y="17"/>
                      <a:pt x="366" y="17"/>
                    </a:cubicBezTo>
                    <a:cubicBezTo>
                      <a:pt x="376" y="20"/>
                      <a:pt x="376" y="20"/>
                      <a:pt x="376" y="20"/>
                    </a:cubicBezTo>
                    <a:cubicBezTo>
                      <a:pt x="393" y="24"/>
                      <a:pt x="393" y="24"/>
                      <a:pt x="393" y="24"/>
                    </a:cubicBezTo>
                    <a:cubicBezTo>
                      <a:pt x="404" y="28"/>
                      <a:pt x="404" y="28"/>
                      <a:pt x="404" y="28"/>
                    </a:cubicBezTo>
                    <a:cubicBezTo>
                      <a:pt x="413" y="31"/>
                      <a:pt x="413" y="31"/>
                      <a:pt x="413" y="31"/>
                    </a:cubicBezTo>
                    <a:cubicBezTo>
                      <a:pt x="414" y="31"/>
                      <a:pt x="414" y="31"/>
                      <a:pt x="414" y="31"/>
                    </a:cubicBezTo>
                    <a:cubicBezTo>
                      <a:pt x="416" y="30"/>
                      <a:pt x="416" y="30"/>
                      <a:pt x="416" y="30"/>
                    </a:cubicBezTo>
                    <a:cubicBezTo>
                      <a:pt x="416" y="29"/>
                      <a:pt x="417" y="29"/>
                      <a:pt x="417" y="29"/>
                    </a:cubicBezTo>
                    <a:cubicBezTo>
                      <a:pt x="427" y="29"/>
                      <a:pt x="427" y="29"/>
                      <a:pt x="427" y="29"/>
                    </a:cubicBezTo>
                    <a:cubicBezTo>
                      <a:pt x="427" y="29"/>
                      <a:pt x="428" y="29"/>
                      <a:pt x="428" y="29"/>
                    </a:cubicBezTo>
                    <a:cubicBezTo>
                      <a:pt x="437" y="34"/>
                      <a:pt x="437" y="34"/>
                      <a:pt x="437" y="34"/>
                    </a:cubicBezTo>
                    <a:cubicBezTo>
                      <a:pt x="447" y="36"/>
                      <a:pt x="447" y="36"/>
                      <a:pt x="447" y="36"/>
                    </a:cubicBezTo>
                    <a:cubicBezTo>
                      <a:pt x="447" y="36"/>
                      <a:pt x="448" y="36"/>
                      <a:pt x="448" y="37"/>
                    </a:cubicBezTo>
                    <a:cubicBezTo>
                      <a:pt x="451" y="40"/>
                      <a:pt x="451" y="40"/>
                      <a:pt x="451" y="40"/>
                    </a:cubicBezTo>
                    <a:cubicBezTo>
                      <a:pt x="453" y="40"/>
                      <a:pt x="453" y="40"/>
                      <a:pt x="453" y="40"/>
                    </a:cubicBezTo>
                    <a:cubicBezTo>
                      <a:pt x="453" y="40"/>
                      <a:pt x="453" y="40"/>
                      <a:pt x="453" y="40"/>
                    </a:cubicBezTo>
                    <a:cubicBezTo>
                      <a:pt x="453" y="39"/>
                      <a:pt x="454" y="39"/>
                      <a:pt x="454" y="39"/>
                    </a:cubicBezTo>
                    <a:cubicBezTo>
                      <a:pt x="457" y="37"/>
                      <a:pt x="457" y="37"/>
                      <a:pt x="457" y="37"/>
                    </a:cubicBezTo>
                    <a:cubicBezTo>
                      <a:pt x="457" y="37"/>
                      <a:pt x="458" y="37"/>
                      <a:pt x="458" y="37"/>
                    </a:cubicBezTo>
                    <a:cubicBezTo>
                      <a:pt x="458" y="37"/>
                      <a:pt x="458" y="37"/>
                      <a:pt x="459" y="37"/>
                    </a:cubicBezTo>
                    <a:cubicBezTo>
                      <a:pt x="459" y="38"/>
                      <a:pt x="459" y="38"/>
                      <a:pt x="459" y="38"/>
                    </a:cubicBezTo>
                    <a:cubicBezTo>
                      <a:pt x="476" y="33"/>
                      <a:pt x="476" y="33"/>
                      <a:pt x="476" y="33"/>
                    </a:cubicBezTo>
                    <a:cubicBezTo>
                      <a:pt x="476" y="33"/>
                      <a:pt x="476" y="33"/>
                      <a:pt x="476" y="33"/>
                    </a:cubicBezTo>
                    <a:cubicBezTo>
                      <a:pt x="501" y="34"/>
                      <a:pt x="501" y="34"/>
                      <a:pt x="501" y="34"/>
                    </a:cubicBezTo>
                    <a:cubicBezTo>
                      <a:pt x="504" y="34"/>
                      <a:pt x="504" y="34"/>
                      <a:pt x="504" y="34"/>
                    </a:cubicBezTo>
                    <a:cubicBezTo>
                      <a:pt x="515" y="36"/>
                      <a:pt x="515" y="36"/>
                      <a:pt x="515" y="36"/>
                    </a:cubicBezTo>
                    <a:cubicBezTo>
                      <a:pt x="522" y="35"/>
                      <a:pt x="522" y="35"/>
                      <a:pt x="522" y="35"/>
                    </a:cubicBezTo>
                    <a:cubicBezTo>
                      <a:pt x="522" y="35"/>
                      <a:pt x="522" y="35"/>
                      <a:pt x="522" y="35"/>
                    </a:cubicBezTo>
                    <a:cubicBezTo>
                      <a:pt x="522" y="35"/>
                      <a:pt x="522" y="35"/>
                      <a:pt x="522" y="35"/>
                    </a:cubicBezTo>
                    <a:cubicBezTo>
                      <a:pt x="538" y="38"/>
                      <a:pt x="538" y="38"/>
                      <a:pt x="538" y="38"/>
                    </a:cubicBezTo>
                    <a:cubicBezTo>
                      <a:pt x="538" y="38"/>
                      <a:pt x="538" y="38"/>
                      <a:pt x="539" y="38"/>
                    </a:cubicBezTo>
                    <a:cubicBezTo>
                      <a:pt x="542" y="40"/>
                      <a:pt x="542" y="40"/>
                      <a:pt x="542" y="40"/>
                    </a:cubicBezTo>
                    <a:cubicBezTo>
                      <a:pt x="543" y="41"/>
                      <a:pt x="543" y="41"/>
                      <a:pt x="543" y="42"/>
                    </a:cubicBezTo>
                    <a:cubicBezTo>
                      <a:pt x="547" y="61"/>
                      <a:pt x="547" y="61"/>
                      <a:pt x="547" y="61"/>
                    </a:cubicBezTo>
                    <a:cubicBezTo>
                      <a:pt x="548" y="63"/>
                      <a:pt x="548" y="63"/>
                      <a:pt x="548" y="63"/>
                    </a:cubicBezTo>
                    <a:cubicBezTo>
                      <a:pt x="551" y="66"/>
                      <a:pt x="551" y="66"/>
                      <a:pt x="551" y="66"/>
                    </a:cubicBezTo>
                    <a:cubicBezTo>
                      <a:pt x="552" y="66"/>
                      <a:pt x="552" y="67"/>
                      <a:pt x="552" y="67"/>
                    </a:cubicBezTo>
                    <a:cubicBezTo>
                      <a:pt x="551" y="77"/>
                      <a:pt x="551" y="77"/>
                      <a:pt x="551" y="77"/>
                    </a:cubicBezTo>
                    <a:cubicBezTo>
                      <a:pt x="551" y="86"/>
                      <a:pt x="551" y="86"/>
                      <a:pt x="551" y="86"/>
                    </a:cubicBezTo>
                    <a:cubicBezTo>
                      <a:pt x="554" y="94"/>
                      <a:pt x="554" y="94"/>
                      <a:pt x="554" y="94"/>
                    </a:cubicBezTo>
                    <a:cubicBezTo>
                      <a:pt x="557" y="98"/>
                      <a:pt x="557" y="98"/>
                      <a:pt x="557" y="98"/>
                    </a:cubicBezTo>
                    <a:cubicBezTo>
                      <a:pt x="557" y="98"/>
                      <a:pt x="557" y="98"/>
                      <a:pt x="557" y="98"/>
                    </a:cubicBezTo>
                    <a:cubicBezTo>
                      <a:pt x="560" y="107"/>
                      <a:pt x="560" y="107"/>
                      <a:pt x="560" y="107"/>
                    </a:cubicBezTo>
                    <a:cubicBezTo>
                      <a:pt x="562" y="112"/>
                      <a:pt x="562" y="112"/>
                      <a:pt x="562" y="112"/>
                    </a:cubicBezTo>
                    <a:cubicBezTo>
                      <a:pt x="565" y="117"/>
                      <a:pt x="565" y="117"/>
                      <a:pt x="565" y="117"/>
                    </a:cubicBezTo>
                    <a:cubicBezTo>
                      <a:pt x="585" y="123"/>
                      <a:pt x="585" y="123"/>
                      <a:pt x="585" y="123"/>
                    </a:cubicBezTo>
                    <a:cubicBezTo>
                      <a:pt x="596" y="128"/>
                      <a:pt x="596" y="128"/>
                      <a:pt x="596" y="128"/>
                    </a:cubicBezTo>
                    <a:cubicBezTo>
                      <a:pt x="599" y="129"/>
                      <a:pt x="599" y="129"/>
                      <a:pt x="599" y="129"/>
                    </a:cubicBezTo>
                    <a:cubicBezTo>
                      <a:pt x="599" y="129"/>
                      <a:pt x="600" y="129"/>
                      <a:pt x="600" y="130"/>
                    </a:cubicBezTo>
                    <a:cubicBezTo>
                      <a:pt x="603" y="134"/>
                      <a:pt x="603" y="134"/>
                      <a:pt x="603" y="134"/>
                    </a:cubicBezTo>
                    <a:cubicBezTo>
                      <a:pt x="603" y="134"/>
                      <a:pt x="603" y="134"/>
                      <a:pt x="603" y="134"/>
                    </a:cubicBezTo>
                    <a:cubicBezTo>
                      <a:pt x="606" y="140"/>
                      <a:pt x="606" y="140"/>
                      <a:pt x="606" y="140"/>
                    </a:cubicBezTo>
                    <a:cubicBezTo>
                      <a:pt x="613" y="143"/>
                      <a:pt x="613" y="143"/>
                      <a:pt x="613" y="143"/>
                    </a:cubicBezTo>
                    <a:cubicBezTo>
                      <a:pt x="614" y="143"/>
                      <a:pt x="614" y="143"/>
                      <a:pt x="614" y="143"/>
                    </a:cubicBezTo>
                    <a:cubicBezTo>
                      <a:pt x="619" y="138"/>
                      <a:pt x="619" y="138"/>
                      <a:pt x="619" y="138"/>
                    </a:cubicBezTo>
                    <a:cubicBezTo>
                      <a:pt x="619" y="138"/>
                      <a:pt x="619" y="138"/>
                      <a:pt x="619" y="138"/>
                    </a:cubicBezTo>
                    <a:cubicBezTo>
                      <a:pt x="623" y="137"/>
                      <a:pt x="623" y="137"/>
                      <a:pt x="623" y="137"/>
                    </a:cubicBezTo>
                    <a:cubicBezTo>
                      <a:pt x="623" y="137"/>
                      <a:pt x="623" y="136"/>
                      <a:pt x="624" y="136"/>
                    </a:cubicBezTo>
                    <a:cubicBezTo>
                      <a:pt x="624" y="136"/>
                      <a:pt x="624" y="137"/>
                      <a:pt x="625" y="137"/>
                    </a:cubicBezTo>
                    <a:cubicBezTo>
                      <a:pt x="625" y="137"/>
                      <a:pt x="626" y="138"/>
                      <a:pt x="626" y="139"/>
                    </a:cubicBezTo>
                    <a:cubicBezTo>
                      <a:pt x="625" y="143"/>
                      <a:pt x="625" y="143"/>
                      <a:pt x="625" y="143"/>
                    </a:cubicBezTo>
                    <a:cubicBezTo>
                      <a:pt x="625" y="143"/>
                      <a:pt x="625" y="144"/>
                      <a:pt x="625" y="144"/>
                    </a:cubicBezTo>
                    <a:cubicBezTo>
                      <a:pt x="623" y="148"/>
                      <a:pt x="623" y="148"/>
                      <a:pt x="623" y="148"/>
                    </a:cubicBezTo>
                    <a:cubicBezTo>
                      <a:pt x="624" y="151"/>
                      <a:pt x="624" y="151"/>
                      <a:pt x="624" y="151"/>
                    </a:cubicBezTo>
                    <a:cubicBezTo>
                      <a:pt x="634" y="157"/>
                      <a:pt x="634" y="157"/>
                      <a:pt x="634" y="157"/>
                    </a:cubicBezTo>
                    <a:cubicBezTo>
                      <a:pt x="670" y="169"/>
                      <a:pt x="670" y="169"/>
                      <a:pt x="670" y="169"/>
                    </a:cubicBezTo>
                    <a:cubicBezTo>
                      <a:pt x="670" y="169"/>
                      <a:pt x="671" y="169"/>
                      <a:pt x="671" y="170"/>
                    </a:cubicBezTo>
                    <a:cubicBezTo>
                      <a:pt x="671" y="170"/>
                      <a:pt x="671" y="170"/>
                      <a:pt x="672" y="170"/>
                    </a:cubicBezTo>
                    <a:cubicBezTo>
                      <a:pt x="672" y="170"/>
                      <a:pt x="675" y="171"/>
                      <a:pt x="675" y="173"/>
                    </a:cubicBezTo>
                    <a:cubicBezTo>
                      <a:pt x="675" y="175"/>
                      <a:pt x="676" y="176"/>
                      <a:pt x="678" y="178"/>
                    </a:cubicBezTo>
                    <a:cubicBezTo>
                      <a:pt x="679" y="179"/>
                      <a:pt x="680" y="180"/>
                      <a:pt x="681" y="181"/>
                    </a:cubicBezTo>
                    <a:cubicBezTo>
                      <a:pt x="683" y="183"/>
                      <a:pt x="683" y="185"/>
                      <a:pt x="682" y="187"/>
                    </a:cubicBezTo>
                    <a:cubicBezTo>
                      <a:pt x="682" y="188"/>
                      <a:pt x="681" y="189"/>
                      <a:pt x="679" y="189"/>
                    </a:cubicBezTo>
                    <a:cubicBezTo>
                      <a:pt x="679" y="190"/>
                      <a:pt x="678" y="190"/>
                      <a:pt x="678" y="190"/>
                    </a:cubicBezTo>
                    <a:cubicBezTo>
                      <a:pt x="678" y="190"/>
                      <a:pt x="677" y="191"/>
                      <a:pt x="677" y="191"/>
                    </a:cubicBezTo>
                    <a:cubicBezTo>
                      <a:pt x="675" y="191"/>
                      <a:pt x="673" y="192"/>
                      <a:pt x="671" y="192"/>
                    </a:cubicBezTo>
                    <a:cubicBezTo>
                      <a:pt x="670" y="192"/>
                      <a:pt x="668" y="192"/>
                      <a:pt x="667" y="191"/>
                    </a:cubicBezTo>
                    <a:cubicBezTo>
                      <a:pt x="666" y="191"/>
                      <a:pt x="665" y="191"/>
                      <a:pt x="665" y="191"/>
                    </a:cubicBezTo>
                    <a:cubicBezTo>
                      <a:pt x="664" y="191"/>
                      <a:pt x="663" y="191"/>
                      <a:pt x="662" y="192"/>
                    </a:cubicBezTo>
                    <a:cubicBezTo>
                      <a:pt x="662" y="192"/>
                      <a:pt x="662" y="192"/>
                      <a:pt x="662" y="192"/>
                    </a:cubicBezTo>
                    <a:cubicBezTo>
                      <a:pt x="662" y="192"/>
                      <a:pt x="662" y="192"/>
                      <a:pt x="662" y="192"/>
                    </a:cubicBezTo>
                    <a:cubicBezTo>
                      <a:pt x="662" y="193"/>
                      <a:pt x="661" y="194"/>
                      <a:pt x="659" y="194"/>
                    </a:cubicBezTo>
                    <a:cubicBezTo>
                      <a:pt x="659" y="194"/>
                      <a:pt x="658" y="194"/>
                      <a:pt x="657" y="192"/>
                    </a:cubicBezTo>
                    <a:cubicBezTo>
                      <a:pt x="655" y="189"/>
                      <a:pt x="653" y="188"/>
                      <a:pt x="649" y="188"/>
                    </a:cubicBezTo>
                    <a:cubicBezTo>
                      <a:pt x="648" y="188"/>
                      <a:pt x="647" y="188"/>
                      <a:pt x="646" y="188"/>
                    </a:cubicBezTo>
                    <a:cubicBezTo>
                      <a:pt x="644" y="188"/>
                      <a:pt x="643" y="188"/>
                      <a:pt x="642" y="188"/>
                    </a:cubicBezTo>
                    <a:cubicBezTo>
                      <a:pt x="642" y="189"/>
                      <a:pt x="642" y="190"/>
                      <a:pt x="642" y="191"/>
                    </a:cubicBezTo>
                    <a:cubicBezTo>
                      <a:pt x="642" y="191"/>
                      <a:pt x="642" y="191"/>
                      <a:pt x="642" y="191"/>
                    </a:cubicBezTo>
                    <a:cubicBezTo>
                      <a:pt x="643" y="195"/>
                      <a:pt x="642" y="198"/>
                      <a:pt x="639" y="200"/>
                    </a:cubicBezTo>
                    <a:cubicBezTo>
                      <a:pt x="638" y="201"/>
                      <a:pt x="638" y="201"/>
                      <a:pt x="637" y="202"/>
                    </a:cubicBezTo>
                    <a:cubicBezTo>
                      <a:pt x="637" y="202"/>
                      <a:pt x="635" y="203"/>
                      <a:pt x="635" y="203"/>
                    </a:cubicBezTo>
                    <a:cubicBezTo>
                      <a:pt x="635" y="203"/>
                      <a:pt x="635" y="203"/>
                      <a:pt x="636" y="204"/>
                    </a:cubicBezTo>
                    <a:cubicBezTo>
                      <a:pt x="639" y="209"/>
                      <a:pt x="638" y="213"/>
                      <a:pt x="636" y="216"/>
                    </a:cubicBezTo>
                    <a:cubicBezTo>
                      <a:pt x="635" y="217"/>
                      <a:pt x="635" y="217"/>
                      <a:pt x="635" y="217"/>
                    </a:cubicBezTo>
                    <a:cubicBezTo>
                      <a:pt x="634" y="219"/>
                      <a:pt x="634" y="220"/>
                      <a:pt x="635" y="222"/>
                    </a:cubicBezTo>
                    <a:cubicBezTo>
                      <a:pt x="636" y="224"/>
                      <a:pt x="636" y="226"/>
                      <a:pt x="635" y="228"/>
                    </a:cubicBezTo>
                    <a:cubicBezTo>
                      <a:pt x="633" y="230"/>
                      <a:pt x="631" y="232"/>
                      <a:pt x="628" y="232"/>
                    </a:cubicBezTo>
                    <a:cubicBezTo>
                      <a:pt x="627" y="232"/>
                      <a:pt x="626" y="231"/>
                      <a:pt x="626" y="231"/>
                    </a:cubicBezTo>
                    <a:cubicBezTo>
                      <a:pt x="621" y="230"/>
                      <a:pt x="617" y="229"/>
                      <a:pt x="613" y="229"/>
                    </a:cubicBezTo>
                    <a:cubicBezTo>
                      <a:pt x="612" y="229"/>
                      <a:pt x="612" y="229"/>
                      <a:pt x="612" y="229"/>
                    </a:cubicBezTo>
                    <a:cubicBezTo>
                      <a:pt x="611" y="229"/>
                      <a:pt x="611" y="228"/>
                      <a:pt x="611" y="228"/>
                    </a:cubicBezTo>
                    <a:cubicBezTo>
                      <a:pt x="609" y="228"/>
                      <a:pt x="607" y="229"/>
                      <a:pt x="606" y="230"/>
                    </a:cubicBezTo>
                    <a:cubicBezTo>
                      <a:pt x="606" y="231"/>
                      <a:pt x="606" y="232"/>
                      <a:pt x="606" y="233"/>
                    </a:cubicBezTo>
                    <a:cubicBezTo>
                      <a:pt x="607" y="236"/>
                      <a:pt x="607" y="240"/>
                      <a:pt x="606" y="244"/>
                    </a:cubicBezTo>
                    <a:cubicBezTo>
                      <a:pt x="606" y="244"/>
                      <a:pt x="606" y="245"/>
                      <a:pt x="606" y="245"/>
                    </a:cubicBezTo>
                    <a:cubicBezTo>
                      <a:pt x="606" y="245"/>
                      <a:pt x="606" y="245"/>
                      <a:pt x="606" y="246"/>
                    </a:cubicBezTo>
                    <a:cubicBezTo>
                      <a:pt x="607" y="246"/>
                      <a:pt x="607" y="248"/>
                      <a:pt x="606" y="249"/>
                    </a:cubicBezTo>
                    <a:cubicBezTo>
                      <a:pt x="606" y="249"/>
                      <a:pt x="605" y="250"/>
                      <a:pt x="604" y="250"/>
                    </a:cubicBezTo>
                    <a:cubicBezTo>
                      <a:pt x="604" y="250"/>
                      <a:pt x="604" y="250"/>
                      <a:pt x="604" y="250"/>
                    </a:cubicBezTo>
                    <a:cubicBezTo>
                      <a:pt x="600" y="250"/>
                      <a:pt x="600" y="246"/>
                      <a:pt x="600" y="245"/>
                    </a:cubicBezTo>
                    <a:cubicBezTo>
                      <a:pt x="600" y="243"/>
                      <a:pt x="600" y="241"/>
                      <a:pt x="600" y="240"/>
                    </a:cubicBezTo>
                    <a:cubicBezTo>
                      <a:pt x="600" y="237"/>
                      <a:pt x="600" y="235"/>
                      <a:pt x="600" y="232"/>
                    </a:cubicBezTo>
                    <a:cubicBezTo>
                      <a:pt x="600" y="229"/>
                      <a:pt x="599" y="228"/>
                      <a:pt x="595" y="228"/>
                    </a:cubicBezTo>
                    <a:cubicBezTo>
                      <a:pt x="594" y="228"/>
                      <a:pt x="594" y="227"/>
                      <a:pt x="593" y="227"/>
                    </a:cubicBezTo>
                    <a:cubicBezTo>
                      <a:pt x="593" y="228"/>
                      <a:pt x="593" y="229"/>
                      <a:pt x="593" y="230"/>
                    </a:cubicBezTo>
                    <a:cubicBezTo>
                      <a:pt x="593" y="231"/>
                      <a:pt x="593" y="233"/>
                      <a:pt x="593" y="234"/>
                    </a:cubicBezTo>
                    <a:cubicBezTo>
                      <a:pt x="594" y="237"/>
                      <a:pt x="595" y="239"/>
                      <a:pt x="594" y="242"/>
                    </a:cubicBezTo>
                    <a:cubicBezTo>
                      <a:pt x="594" y="242"/>
                      <a:pt x="594" y="242"/>
                      <a:pt x="594" y="242"/>
                    </a:cubicBezTo>
                    <a:cubicBezTo>
                      <a:pt x="594" y="242"/>
                      <a:pt x="594" y="242"/>
                      <a:pt x="594" y="243"/>
                    </a:cubicBezTo>
                    <a:cubicBezTo>
                      <a:pt x="595" y="244"/>
                      <a:pt x="596" y="246"/>
                      <a:pt x="594" y="248"/>
                    </a:cubicBezTo>
                    <a:cubicBezTo>
                      <a:pt x="592" y="249"/>
                      <a:pt x="591" y="249"/>
                      <a:pt x="590" y="249"/>
                    </a:cubicBezTo>
                    <a:cubicBezTo>
                      <a:pt x="590" y="249"/>
                      <a:pt x="589" y="249"/>
                      <a:pt x="588" y="249"/>
                    </a:cubicBezTo>
                    <a:cubicBezTo>
                      <a:pt x="588" y="249"/>
                      <a:pt x="587" y="249"/>
                      <a:pt x="587" y="249"/>
                    </a:cubicBezTo>
                    <a:cubicBezTo>
                      <a:pt x="586" y="249"/>
                      <a:pt x="586" y="249"/>
                      <a:pt x="586" y="249"/>
                    </a:cubicBezTo>
                    <a:cubicBezTo>
                      <a:pt x="585" y="249"/>
                      <a:pt x="585" y="249"/>
                      <a:pt x="585" y="249"/>
                    </a:cubicBezTo>
                    <a:cubicBezTo>
                      <a:pt x="584" y="249"/>
                      <a:pt x="583" y="249"/>
                      <a:pt x="583" y="249"/>
                    </a:cubicBezTo>
                    <a:cubicBezTo>
                      <a:pt x="583" y="249"/>
                      <a:pt x="582" y="249"/>
                      <a:pt x="582" y="249"/>
                    </a:cubicBezTo>
                    <a:cubicBezTo>
                      <a:pt x="581" y="249"/>
                      <a:pt x="580" y="249"/>
                      <a:pt x="580" y="251"/>
                    </a:cubicBezTo>
                    <a:cubicBezTo>
                      <a:pt x="580" y="252"/>
                      <a:pt x="580" y="255"/>
                      <a:pt x="577" y="257"/>
                    </a:cubicBezTo>
                    <a:cubicBezTo>
                      <a:pt x="574" y="257"/>
                      <a:pt x="574" y="259"/>
                      <a:pt x="574" y="263"/>
                    </a:cubicBezTo>
                    <a:cubicBezTo>
                      <a:pt x="574" y="266"/>
                      <a:pt x="575" y="268"/>
                      <a:pt x="575" y="271"/>
                    </a:cubicBezTo>
                    <a:cubicBezTo>
                      <a:pt x="575" y="271"/>
                      <a:pt x="575" y="272"/>
                      <a:pt x="575" y="272"/>
                    </a:cubicBezTo>
                    <a:cubicBezTo>
                      <a:pt x="575" y="272"/>
                      <a:pt x="575" y="272"/>
                      <a:pt x="575" y="272"/>
                    </a:cubicBezTo>
                    <a:cubicBezTo>
                      <a:pt x="576" y="272"/>
                      <a:pt x="576" y="272"/>
                      <a:pt x="576" y="272"/>
                    </a:cubicBezTo>
                    <a:cubicBezTo>
                      <a:pt x="577" y="270"/>
                      <a:pt x="579" y="269"/>
                      <a:pt x="581" y="269"/>
                    </a:cubicBezTo>
                    <a:cubicBezTo>
                      <a:pt x="582" y="269"/>
                      <a:pt x="582" y="269"/>
                      <a:pt x="582" y="269"/>
                    </a:cubicBezTo>
                    <a:cubicBezTo>
                      <a:pt x="585" y="269"/>
                      <a:pt x="587" y="268"/>
                      <a:pt x="589" y="266"/>
                    </a:cubicBezTo>
                    <a:cubicBezTo>
                      <a:pt x="590" y="266"/>
                      <a:pt x="590" y="265"/>
                      <a:pt x="591" y="265"/>
                    </a:cubicBezTo>
                    <a:cubicBezTo>
                      <a:pt x="591" y="265"/>
                      <a:pt x="591" y="265"/>
                      <a:pt x="592" y="266"/>
                    </a:cubicBezTo>
                    <a:cubicBezTo>
                      <a:pt x="592" y="266"/>
                      <a:pt x="593" y="267"/>
                      <a:pt x="593" y="268"/>
                    </a:cubicBezTo>
                    <a:cubicBezTo>
                      <a:pt x="592" y="270"/>
                      <a:pt x="592" y="271"/>
                      <a:pt x="591" y="273"/>
                    </a:cubicBezTo>
                    <a:cubicBezTo>
                      <a:pt x="590" y="275"/>
                      <a:pt x="590" y="276"/>
                      <a:pt x="590" y="277"/>
                    </a:cubicBezTo>
                    <a:cubicBezTo>
                      <a:pt x="592" y="282"/>
                      <a:pt x="595" y="285"/>
                      <a:pt x="599" y="288"/>
                    </a:cubicBezTo>
                    <a:cubicBezTo>
                      <a:pt x="599" y="289"/>
                      <a:pt x="599" y="289"/>
                      <a:pt x="599" y="289"/>
                    </a:cubicBezTo>
                    <a:cubicBezTo>
                      <a:pt x="600" y="289"/>
                      <a:pt x="601" y="290"/>
                      <a:pt x="603" y="290"/>
                    </a:cubicBezTo>
                    <a:cubicBezTo>
                      <a:pt x="604" y="290"/>
                      <a:pt x="606" y="289"/>
                      <a:pt x="607" y="288"/>
                    </a:cubicBezTo>
                    <a:cubicBezTo>
                      <a:pt x="607" y="288"/>
                      <a:pt x="608" y="287"/>
                      <a:pt x="608" y="287"/>
                    </a:cubicBezTo>
                    <a:cubicBezTo>
                      <a:pt x="608" y="287"/>
                      <a:pt x="609" y="287"/>
                      <a:pt x="609" y="287"/>
                    </a:cubicBezTo>
                    <a:cubicBezTo>
                      <a:pt x="610" y="288"/>
                      <a:pt x="610" y="289"/>
                      <a:pt x="610" y="290"/>
                    </a:cubicBezTo>
                    <a:cubicBezTo>
                      <a:pt x="609" y="293"/>
                      <a:pt x="609" y="295"/>
                      <a:pt x="605" y="295"/>
                    </a:cubicBezTo>
                    <a:cubicBezTo>
                      <a:pt x="605" y="295"/>
                      <a:pt x="604" y="295"/>
                      <a:pt x="604" y="295"/>
                    </a:cubicBezTo>
                    <a:cubicBezTo>
                      <a:pt x="603" y="295"/>
                      <a:pt x="603" y="295"/>
                      <a:pt x="603" y="295"/>
                    </a:cubicBezTo>
                    <a:cubicBezTo>
                      <a:pt x="602" y="295"/>
                      <a:pt x="602" y="296"/>
                      <a:pt x="601" y="297"/>
                    </a:cubicBezTo>
                    <a:cubicBezTo>
                      <a:pt x="600" y="300"/>
                      <a:pt x="600" y="304"/>
                      <a:pt x="600" y="307"/>
                    </a:cubicBezTo>
                    <a:cubicBezTo>
                      <a:pt x="600" y="310"/>
                      <a:pt x="600" y="310"/>
                      <a:pt x="600" y="310"/>
                    </a:cubicBezTo>
                    <a:cubicBezTo>
                      <a:pt x="600" y="311"/>
                      <a:pt x="599" y="311"/>
                      <a:pt x="598" y="311"/>
                    </a:cubicBezTo>
                    <a:cubicBezTo>
                      <a:pt x="596" y="312"/>
                      <a:pt x="596" y="312"/>
                      <a:pt x="596" y="312"/>
                    </a:cubicBezTo>
                    <a:cubicBezTo>
                      <a:pt x="595" y="312"/>
                      <a:pt x="592" y="312"/>
                      <a:pt x="590" y="308"/>
                    </a:cubicBezTo>
                    <a:cubicBezTo>
                      <a:pt x="590" y="308"/>
                      <a:pt x="589" y="308"/>
                      <a:pt x="589" y="308"/>
                    </a:cubicBezTo>
                    <a:cubicBezTo>
                      <a:pt x="588" y="309"/>
                      <a:pt x="587" y="310"/>
                      <a:pt x="585" y="310"/>
                    </a:cubicBezTo>
                    <a:cubicBezTo>
                      <a:pt x="584" y="310"/>
                      <a:pt x="583" y="310"/>
                      <a:pt x="582" y="309"/>
                    </a:cubicBezTo>
                    <a:cubicBezTo>
                      <a:pt x="581" y="309"/>
                      <a:pt x="581" y="309"/>
                      <a:pt x="581" y="309"/>
                    </a:cubicBezTo>
                    <a:cubicBezTo>
                      <a:pt x="578" y="310"/>
                      <a:pt x="575" y="310"/>
                      <a:pt x="573" y="311"/>
                    </a:cubicBezTo>
                    <a:cubicBezTo>
                      <a:pt x="566" y="312"/>
                      <a:pt x="566" y="312"/>
                      <a:pt x="566" y="312"/>
                    </a:cubicBezTo>
                    <a:cubicBezTo>
                      <a:pt x="564" y="313"/>
                      <a:pt x="563" y="313"/>
                      <a:pt x="563" y="314"/>
                    </a:cubicBezTo>
                    <a:cubicBezTo>
                      <a:pt x="562" y="315"/>
                      <a:pt x="562" y="317"/>
                      <a:pt x="562" y="318"/>
                    </a:cubicBezTo>
                    <a:cubicBezTo>
                      <a:pt x="562" y="319"/>
                      <a:pt x="562" y="320"/>
                      <a:pt x="562" y="320"/>
                    </a:cubicBezTo>
                    <a:cubicBezTo>
                      <a:pt x="563" y="320"/>
                      <a:pt x="563" y="321"/>
                      <a:pt x="563" y="321"/>
                    </a:cubicBezTo>
                    <a:cubicBezTo>
                      <a:pt x="564" y="323"/>
                      <a:pt x="564" y="325"/>
                      <a:pt x="563" y="327"/>
                    </a:cubicBezTo>
                    <a:cubicBezTo>
                      <a:pt x="562" y="328"/>
                      <a:pt x="561" y="328"/>
                      <a:pt x="560" y="328"/>
                    </a:cubicBezTo>
                    <a:cubicBezTo>
                      <a:pt x="559" y="328"/>
                      <a:pt x="558" y="328"/>
                      <a:pt x="557" y="328"/>
                    </a:cubicBezTo>
                    <a:cubicBezTo>
                      <a:pt x="557" y="328"/>
                      <a:pt x="557" y="328"/>
                      <a:pt x="557" y="328"/>
                    </a:cubicBezTo>
                    <a:cubicBezTo>
                      <a:pt x="555" y="328"/>
                      <a:pt x="554" y="329"/>
                      <a:pt x="553" y="330"/>
                    </a:cubicBezTo>
                    <a:cubicBezTo>
                      <a:pt x="552" y="330"/>
                      <a:pt x="552" y="331"/>
                      <a:pt x="551" y="331"/>
                    </a:cubicBezTo>
                    <a:cubicBezTo>
                      <a:pt x="551" y="331"/>
                      <a:pt x="552" y="332"/>
                      <a:pt x="552" y="332"/>
                    </a:cubicBezTo>
                    <a:cubicBezTo>
                      <a:pt x="552" y="333"/>
                      <a:pt x="552" y="333"/>
                      <a:pt x="552" y="333"/>
                    </a:cubicBezTo>
                    <a:cubicBezTo>
                      <a:pt x="553" y="335"/>
                      <a:pt x="553" y="337"/>
                      <a:pt x="552" y="338"/>
                    </a:cubicBezTo>
                    <a:cubicBezTo>
                      <a:pt x="551" y="339"/>
                      <a:pt x="551" y="339"/>
                      <a:pt x="549" y="339"/>
                    </a:cubicBezTo>
                    <a:cubicBezTo>
                      <a:pt x="549" y="339"/>
                      <a:pt x="548" y="339"/>
                      <a:pt x="548" y="339"/>
                    </a:cubicBezTo>
                    <a:cubicBezTo>
                      <a:pt x="547" y="339"/>
                      <a:pt x="546" y="338"/>
                      <a:pt x="546" y="338"/>
                    </a:cubicBezTo>
                    <a:cubicBezTo>
                      <a:pt x="546" y="338"/>
                      <a:pt x="546" y="339"/>
                      <a:pt x="546" y="341"/>
                    </a:cubicBezTo>
                    <a:cubicBezTo>
                      <a:pt x="546" y="342"/>
                      <a:pt x="546" y="343"/>
                      <a:pt x="547" y="344"/>
                    </a:cubicBezTo>
                    <a:cubicBezTo>
                      <a:pt x="548" y="347"/>
                      <a:pt x="547" y="350"/>
                      <a:pt x="546" y="351"/>
                    </a:cubicBezTo>
                    <a:cubicBezTo>
                      <a:pt x="545" y="355"/>
                      <a:pt x="542" y="358"/>
                      <a:pt x="540" y="359"/>
                    </a:cubicBezTo>
                    <a:cubicBezTo>
                      <a:pt x="536" y="360"/>
                      <a:pt x="536" y="361"/>
                      <a:pt x="537" y="364"/>
                    </a:cubicBezTo>
                    <a:cubicBezTo>
                      <a:pt x="537" y="365"/>
                      <a:pt x="538" y="368"/>
                      <a:pt x="537" y="369"/>
                    </a:cubicBezTo>
                    <a:cubicBezTo>
                      <a:pt x="536" y="371"/>
                      <a:pt x="533" y="371"/>
                      <a:pt x="533" y="371"/>
                    </a:cubicBezTo>
                    <a:cubicBezTo>
                      <a:pt x="532" y="371"/>
                      <a:pt x="532" y="371"/>
                      <a:pt x="532" y="371"/>
                    </a:cubicBezTo>
                    <a:cubicBezTo>
                      <a:pt x="532" y="371"/>
                      <a:pt x="532" y="371"/>
                      <a:pt x="532" y="372"/>
                    </a:cubicBezTo>
                    <a:cubicBezTo>
                      <a:pt x="532" y="372"/>
                      <a:pt x="532" y="372"/>
                      <a:pt x="532" y="372"/>
                    </a:cubicBezTo>
                    <a:cubicBezTo>
                      <a:pt x="530" y="376"/>
                      <a:pt x="526" y="381"/>
                      <a:pt x="519" y="382"/>
                    </a:cubicBezTo>
                    <a:cubicBezTo>
                      <a:pt x="518" y="382"/>
                      <a:pt x="517" y="382"/>
                      <a:pt x="517" y="382"/>
                    </a:cubicBezTo>
                    <a:cubicBezTo>
                      <a:pt x="517" y="383"/>
                      <a:pt x="517" y="383"/>
                      <a:pt x="518" y="384"/>
                    </a:cubicBezTo>
                    <a:cubicBezTo>
                      <a:pt x="518" y="386"/>
                      <a:pt x="520" y="389"/>
                      <a:pt x="517" y="391"/>
                    </a:cubicBezTo>
                    <a:cubicBezTo>
                      <a:pt x="515" y="392"/>
                      <a:pt x="513" y="393"/>
                      <a:pt x="512" y="395"/>
                    </a:cubicBezTo>
                    <a:cubicBezTo>
                      <a:pt x="511" y="396"/>
                      <a:pt x="511" y="396"/>
                      <a:pt x="510" y="397"/>
                    </a:cubicBezTo>
                    <a:cubicBezTo>
                      <a:pt x="510" y="397"/>
                      <a:pt x="509" y="398"/>
                      <a:pt x="509" y="398"/>
                    </a:cubicBezTo>
                    <a:cubicBezTo>
                      <a:pt x="509" y="398"/>
                      <a:pt x="509" y="398"/>
                      <a:pt x="509" y="398"/>
                    </a:cubicBezTo>
                    <a:cubicBezTo>
                      <a:pt x="508" y="398"/>
                      <a:pt x="508" y="397"/>
                      <a:pt x="507" y="397"/>
                    </a:cubicBezTo>
                    <a:cubicBezTo>
                      <a:pt x="506" y="396"/>
                      <a:pt x="506" y="394"/>
                      <a:pt x="506" y="393"/>
                    </a:cubicBezTo>
                    <a:cubicBezTo>
                      <a:pt x="506" y="393"/>
                      <a:pt x="506" y="392"/>
                      <a:pt x="506" y="392"/>
                    </a:cubicBezTo>
                    <a:cubicBezTo>
                      <a:pt x="504" y="392"/>
                      <a:pt x="503" y="391"/>
                      <a:pt x="502" y="390"/>
                    </a:cubicBezTo>
                    <a:cubicBezTo>
                      <a:pt x="502" y="390"/>
                      <a:pt x="502" y="390"/>
                      <a:pt x="502" y="389"/>
                    </a:cubicBezTo>
                    <a:cubicBezTo>
                      <a:pt x="501" y="389"/>
                      <a:pt x="501" y="389"/>
                      <a:pt x="501" y="389"/>
                    </a:cubicBezTo>
                    <a:cubicBezTo>
                      <a:pt x="500" y="388"/>
                      <a:pt x="498" y="387"/>
                      <a:pt x="496" y="387"/>
                    </a:cubicBezTo>
                    <a:cubicBezTo>
                      <a:pt x="496" y="387"/>
                      <a:pt x="496" y="387"/>
                      <a:pt x="495" y="387"/>
                    </a:cubicBezTo>
                    <a:cubicBezTo>
                      <a:pt x="494" y="388"/>
                      <a:pt x="493" y="388"/>
                      <a:pt x="492" y="388"/>
                    </a:cubicBezTo>
                    <a:cubicBezTo>
                      <a:pt x="490" y="388"/>
                      <a:pt x="489" y="387"/>
                      <a:pt x="489" y="386"/>
                    </a:cubicBezTo>
                    <a:cubicBezTo>
                      <a:pt x="488" y="385"/>
                      <a:pt x="488" y="385"/>
                      <a:pt x="488" y="385"/>
                    </a:cubicBezTo>
                    <a:cubicBezTo>
                      <a:pt x="488" y="385"/>
                      <a:pt x="487" y="384"/>
                      <a:pt x="487" y="383"/>
                    </a:cubicBezTo>
                    <a:cubicBezTo>
                      <a:pt x="486" y="384"/>
                      <a:pt x="486" y="384"/>
                      <a:pt x="485" y="385"/>
                    </a:cubicBezTo>
                    <a:cubicBezTo>
                      <a:pt x="485" y="386"/>
                      <a:pt x="484" y="387"/>
                      <a:pt x="483" y="387"/>
                    </a:cubicBezTo>
                    <a:cubicBezTo>
                      <a:pt x="483" y="387"/>
                      <a:pt x="483" y="387"/>
                      <a:pt x="483" y="387"/>
                    </a:cubicBezTo>
                    <a:cubicBezTo>
                      <a:pt x="482" y="387"/>
                      <a:pt x="482" y="387"/>
                      <a:pt x="482" y="387"/>
                    </a:cubicBezTo>
                    <a:cubicBezTo>
                      <a:pt x="480" y="387"/>
                      <a:pt x="479" y="389"/>
                      <a:pt x="477" y="391"/>
                    </a:cubicBezTo>
                    <a:cubicBezTo>
                      <a:pt x="477" y="392"/>
                      <a:pt x="476" y="393"/>
                      <a:pt x="475" y="394"/>
                    </a:cubicBezTo>
                    <a:cubicBezTo>
                      <a:pt x="475" y="395"/>
                      <a:pt x="475" y="395"/>
                      <a:pt x="475" y="395"/>
                    </a:cubicBezTo>
                    <a:cubicBezTo>
                      <a:pt x="475" y="395"/>
                      <a:pt x="475" y="395"/>
                      <a:pt x="476" y="395"/>
                    </a:cubicBezTo>
                    <a:cubicBezTo>
                      <a:pt x="478" y="395"/>
                      <a:pt x="481" y="396"/>
                      <a:pt x="481" y="400"/>
                    </a:cubicBezTo>
                    <a:cubicBezTo>
                      <a:pt x="482" y="400"/>
                      <a:pt x="483" y="401"/>
                      <a:pt x="484" y="402"/>
                    </a:cubicBezTo>
                    <a:cubicBezTo>
                      <a:pt x="484" y="404"/>
                      <a:pt x="483" y="406"/>
                      <a:pt x="482" y="407"/>
                    </a:cubicBezTo>
                    <a:cubicBezTo>
                      <a:pt x="482" y="407"/>
                      <a:pt x="482" y="407"/>
                      <a:pt x="482" y="407"/>
                    </a:cubicBezTo>
                    <a:cubicBezTo>
                      <a:pt x="484" y="409"/>
                      <a:pt x="492" y="414"/>
                      <a:pt x="487" y="423"/>
                    </a:cubicBezTo>
                    <a:cubicBezTo>
                      <a:pt x="488" y="428"/>
                      <a:pt x="487" y="432"/>
                      <a:pt x="486" y="436"/>
                    </a:cubicBezTo>
                    <a:cubicBezTo>
                      <a:pt x="486" y="437"/>
                      <a:pt x="486" y="439"/>
                      <a:pt x="486" y="440"/>
                    </a:cubicBezTo>
                    <a:cubicBezTo>
                      <a:pt x="485" y="442"/>
                      <a:pt x="485" y="445"/>
                      <a:pt x="481" y="446"/>
                    </a:cubicBezTo>
                    <a:cubicBezTo>
                      <a:pt x="481" y="446"/>
                      <a:pt x="480" y="452"/>
                      <a:pt x="481" y="453"/>
                    </a:cubicBezTo>
                    <a:cubicBezTo>
                      <a:pt x="481" y="453"/>
                      <a:pt x="481" y="453"/>
                      <a:pt x="481" y="453"/>
                    </a:cubicBezTo>
                    <a:cubicBezTo>
                      <a:pt x="481" y="453"/>
                      <a:pt x="481" y="454"/>
                      <a:pt x="482" y="454"/>
                    </a:cubicBezTo>
                    <a:cubicBezTo>
                      <a:pt x="484" y="454"/>
                      <a:pt x="487" y="453"/>
                      <a:pt x="489" y="452"/>
                    </a:cubicBezTo>
                    <a:cubicBezTo>
                      <a:pt x="490" y="451"/>
                      <a:pt x="490" y="450"/>
                      <a:pt x="490" y="450"/>
                    </a:cubicBezTo>
                    <a:cubicBezTo>
                      <a:pt x="490" y="450"/>
                      <a:pt x="491" y="449"/>
                      <a:pt x="491" y="449"/>
                    </a:cubicBezTo>
                    <a:cubicBezTo>
                      <a:pt x="491" y="447"/>
                      <a:pt x="491" y="445"/>
                      <a:pt x="494" y="444"/>
                    </a:cubicBezTo>
                    <a:cubicBezTo>
                      <a:pt x="495" y="444"/>
                      <a:pt x="496" y="444"/>
                      <a:pt x="497" y="443"/>
                    </a:cubicBezTo>
                    <a:cubicBezTo>
                      <a:pt x="499" y="443"/>
                      <a:pt x="501" y="442"/>
                      <a:pt x="503" y="442"/>
                    </a:cubicBezTo>
                    <a:cubicBezTo>
                      <a:pt x="504" y="442"/>
                      <a:pt x="504" y="442"/>
                      <a:pt x="505" y="443"/>
                    </a:cubicBezTo>
                    <a:cubicBezTo>
                      <a:pt x="506" y="443"/>
                      <a:pt x="507" y="443"/>
                      <a:pt x="508" y="443"/>
                    </a:cubicBezTo>
                    <a:cubicBezTo>
                      <a:pt x="510" y="443"/>
                      <a:pt x="511" y="443"/>
                      <a:pt x="512" y="438"/>
                    </a:cubicBezTo>
                    <a:cubicBezTo>
                      <a:pt x="512" y="438"/>
                      <a:pt x="512" y="437"/>
                      <a:pt x="512" y="436"/>
                    </a:cubicBezTo>
                    <a:cubicBezTo>
                      <a:pt x="513" y="432"/>
                      <a:pt x="513" y="428"/>
                      <a:pt x="517" y="424"/>
                    </a:cubicBezTo>
                    <a:cubicBezTo>
                      <a:pt x="517" y="424"/>
                      <a:pt x="516" y="423"/>
                      <a:pt x="516" y="422"/>
                    </a:cubicBezTo>
                    <a:cubicBezTo>
                      <a:pt x="516" y="421"/>
                      <a:pt x="516" y="420"/>
                      <a:pt x="516" y="419"/>
                    </a:cubicBezTo>
                    <a:cubicBezTo>
                      <a:pt x="516" y="419"/>
                      <a:pt x="517" y="418"/>
                      <a:pt x="517" y="418"/>
                    </a:cubicBezTo>
                    <a:cubicBezTo>
                      <a:pt x="518" y="417"/>
                      <a:pt x="518" y="417"/>
                      <a:pt x="518" y="417"/>
                    </a:cubicBezTo>
                    <a:cubicBezTo>
                      <a:pt x="519" y="417"/>
                      <a:pt x="519" y="417"/>
                      <a:pt x="519" y="418"/>
                    </a:cubicBezTo>
                    <a:cubicBezTo>
                      <a:pt x="520" y="418"/>
                      <a:pt x="520" y="418"/>
                      <a:pt x="520" y="418"/>
                    </a:cubicBezTo>
                    <a:cubicBezTo>
                      <a:pt x="521" y="419"/>
                      <a:pt x="522" y="420"/>
                      <a:pt x="522" y="421"/>
                    </a:cubicBezTo>
                    <a:cubicBezTo>
                      <a:pt x="523" y="424"/>
                      <a:pt x="525" y="425"/>
                      <a:pt x="528" y="427"/>
                    </a:cubicBezTo>
                    <a:cubicBezTo>
                      <a:pt x="529" y="427"/>
                      <a:pt x="530" y="428"/>
                      <a:pt x="530" y="428"/>
                    </a:cubicBezTo>
                    <a:cubicBezTo>
                      <a:pt x="533" y="429"/>
                      <a:pt x="535" y="431"/>
                      <a:pt x="534" y="435"/>
                    </a:cubicBezTo>
                    <a:cubicBezTo>
                      <a:pt x="533" y="437"/>
                      <a:pt x="534" y="437"/>
                      <a:pt x="534" y="437"/>
                    </a:cubicBezTo>
                    <a:cubicBezTo>
                      <a:pt x="534" y="437"/>
                      <a:pt x="534" y="437"/>
                      <a:pt x="535" y="437"/>
                    </a:cubicBezTo>
                    <a:cubicBezTo>
                      <a:pt x="537" y="436"/>
                      <a:pt x="539" y="435"/>
                      <a:pt x="541" y="434"/>
                    </a:cubicBezTo>
                    <a:cubicBezTo>
                      <a:pt x="543" y="434"/>
                      <a:pt x="543" y="434"/>
                      <a:pt x="543" y="434"/>
                    </a:cubicBezTo>
                    <a:cubicBezTo>
                      <a:pt x="543" y="434"/>
                      <a:pt x="543" y="434"/>
                      <a:pt x="543" y="434"/>
                    </a:cubicBezTo>
                    <a:cubicBezTo>
                      <a:pt x="543" y="434"/>
                      <a:pt x="543" y="433"/>
                      <a:pt x="543" y="433"/>
                    </a:cubicBezTo>
                    <a:cubicBezTo>
                      <a:pt x="541" y="431"/>
                      <a:pt x="539" y="429"/>
                      <a:pt x="537" y="427"/>
                    </a:cubicBezTo>
                    <a:cubicBezTo>
                      <a:pt x="536" y="425"/>
                      <a:pt x="536" y="425"/>
                      <a:pt x="536" y="425"/>
                    </a:cubicBezTo>
                    <a:cubicBezTo>
                      <a:pt x="535" y="425"/>
                      <a:pt x="535" y="425"/>
                      <a:pt x="535" y="425"/>
                    </a:cubicBezTo>
                    <a:cubicBezTo>
                      <a:pt x="535" y="424"/>
                      <a:pt x="533" y="423"/>
                      <a:pt x="534" y="420"/>
                    </a:cubicBezTo>
                    <a:cubicBezTo>
                      <a:pt x="536" y="415"/>
                      <a:pt x="536" y="411"/>
                      <a:pt x="536" y="407"/>
                    </a:cubicBezTo>
                    <a:cubicBezTo>
                      <a:pt x="536" y="406"/>
                      <a:pt x="537" y="406"/>
                      <a:pt x="538" y="405"/>
                    </a:cubicBezTo>
                    <a:cubicBezTo>
                      <a:pt x="538" y="405"/>
                      <a:pt x="538" y="405"/>
                      <a:pt x="538" y="405"/>
                    </a:cubicBezTo>
                    <a:cubicBezTo>
                      <a:pt x="539" y="405"/>
                      <a:pt x="540" y="406"/>
                      <a:pt x="540" y="406"/>
                    </a:cubicBezTo>
                    <a:cubicBezTo>
                      <a:pt x="541" y="408"/>
                      <a:pt x="542" y="408"/>
                      <a:pt x="542" y="408"/>
                    </a:cubicBezTo>
                    <a:cubicBezTo>
                      <a:pt x="542" y="408"/>
                      <a:pt x="543" y="407"/>
                      <a:pt x="544" y="407"/>
                    </a:cubicBezTo>
                    <a:cubicBezTo>
                      <a:pt x="545" y="406"/>
                      <a:pt x="545" y="405"/>
                      <a:pt x="546" y="405"/>
                    </a:cubicBezTo>
                    <a:cubicBezTo>
                      <a:pt x="547" y="405"/>
                      <a:pt x="547" y="404"/>
                      <a:pt x="547" y="404"/>
                    </a:cubicBezTo>
                    <a:cubicBezTo>
                      <a:pt x="548" y="404"/>
                      <a:pt x="548" y="405"/>
                      <a:pt x="549" y="405"/>
                    </a:cubicBezTo>
                    <a:cubicBezTo>
                      <a:pt x="549" y="406"/>
                      <a:pt x="549" y="406"/>
                      <a:pt x="549" y="406"/>
                    </a:cubicBezTo>
                    <a:cubicBezTo>
                      <a:pt x="550" y="406"/>
                      <a:pt x="550" y="407"/>
                      <a:pt x="550" y="407"/>
                    </a:cubicBezTo>
                    <a:cubicBezTo>
                      <a:pt x="552" y="409"/>
                      <a:pt x="554" y="410"/>
                      <a:pt x="557" y="412"/>
                    </a:cubicBezTo>
                    <a:cubicBezTo>
                      <a:pt x="560" y="414"/>
                      <a:pt x="563" y="416"/>
                      <a:pt x="566" y="419"/>
                    </a:cubicBezTo>
                    <a:cubicBezTo>
                      <a:pt x="566" y="419"/>
                      <a:pt x="567" y="419"/>
                      <a:pt x="567" y="419"/>
                    </a:cubicBezTo>
                    <a:cubicBezTo>
                      <a:pt x="573" y="421"/>
                      <a:pt x="575" y="424"/>
                      <a:pt x="574" y="430"/>
                    </a:cubicBezTo>
                    <a:cubicBezTo>
                      <a:pt x="574" y="431"/>
                      <a:pt x="574" y="431"/>
                      <a:pt x="573" y="431"/>
                    </a:cubicBezTo>
                    <a:cubicBezTo>
                      <a:pt x="572" y="433"/>
                      <a:pt x="572" y="434"/>
                      <a:pt x="573" y="437"/>
                    </a:cubicBezTo>
                    <a:cubicBezTo>
                      <a:pt x="573" y="438"/>
                      <a:pt x="573" y="439"/>
                      <a:pt x="573" y="441"/>
                    </a:cubicBezTo>
                    <a:cubicBezTo>
                      <a:pt x="574" y="442"/>
                      <a:pt x="574" y="443"/>
                      <a:pt x="574" y="444"/>
                    </a:cubicBezTo>
                    <a:cubicBezTo>
                      <a:pt x="575" y="450"/>
                      <a:pt x="577" y="451"/>
                      <a:pt x="580" y="451"/>
                    </a:cubicBezTo>
                    <a:cubicBezTo>
                      <a:pt x="581" y="451"/>
                      <a:pt x="582" y="451"/>
                      <a:pt x="582" y="451"/>
                    </a:cubicBezTo>
                    <a:cubicBezTo>
                      <a:pt x="582" y="451"/>
                      <a:pt x="583" y="451"/>
                      <a:pt x="583" y="451"/>
                    </a:cubicBezTo>
                    <a:cubicBezTo>
                      <a:pt x="583" y="451"/>
                      <a:pt x="583" y="451"/>
                      <a:pt x="583" y="451"/>
                    </a:cubicBezTo>
                    <a:cubicBezTo>
                      <a:pt x="584" y="451"/>
                      <a:pt x="584" y="451"/>
                      <a:pt x="585" y="451"/>
                    </a:cubicBezTo>
                    <a:cubicBezTo>
                      <a:pt x="586" y="451"/>
                      <a:pt x="586" y="451"/>
                      <a:pt x="586" y="451"/>
                    </a:cubicBezTo>
                    <a:cubicBezTo>
                      <a:pt x="587" y="451"/>
                      <a:pt x="587" y="451"/>
                      <a:pt x="587" y="451"/>
                    </a:cubicBezTo>
                    <a:cubicBezTo>
                      <a:pt x="588" y="451"/>
                      <a:pt x="589" y="452"/>
                      <a:pt x="589" y="453"/>
                    </a:cubicBezTo>
                    <a:cubicBezTo>
                      <a:pt x="589" y="453"/>
                      <a:pt x="589" y="454"/>
                      <a:pt x="589" y="454"/>
                    </a:cubicBezTo>
                    <a:cubicBezTo>
                      <a:pt x="589" y="457"/>
                      <a:pt x="589" y="457"/>
                      <a:pt x="589" y="457"/>
                    </a:cubicBezTo>
                    <a:cubicBezTo>
                      <a:pt x="589" y="460"/>
                      <a:pt x="589" y="462"/>
                      <a:pt x="590" y="465"/>
                    </a:cubicBezTo>
                    <a:cubicBezTo>
                      <a:pt x="590" y="473"/>
                      <a:pt x="591" y="480"/>
                      <a:pt x="596" y="486"/>
                    </a:cubicBezTo>
                    <a:cubicBezTo>
                      <a:pt x="599" y="490"/>
                      <a:pt x="600" y="492"/>
                      <a:pt x="600" y="495"/>
                    </a:cubicBezTo>
                    <a:cubicBezTo>
                      <a:pt x="599" y="497"/>
                      <a:pt x="596" y="498"/>
                      <a:pt x="591" y="500"/>
                    </a:cubicBezTo>
                    <a:cubicBezTo>
                      <a:pt x="590" y="500"/>
                      <a:pt x="589" y="501"/>
                      <a:pt x="588" y="501"/>
                    </a:cubicBezTo>
                    <a:cubicBezTo>
                      <a:pt x="588" y="502"/>
                      <a:pt x="589" y="503"/>
                      <a:pt x="590" y="504"/>
                    </a:cubicBezTo>
                    <a:cubicBezTo>
                      <a:pt x="590" y="505"/>
                      <a:pt x="590" y="505"/>
                      <a:pt x="590" y="505"/>
                    </a:cubicBezTo>
                    <a:cubicBezTo>
                      <a:pt x="592" y="508"/>
                      <a:pt x="594" y="511"/>
                      <a:pt x="594" y="515"/>
                    </a:cubicBezTo>
                    <a:cubicBezTo>
                      <a:pt x="594" y="517"/>
                      <a:pt x="593" y="519"/>
                      <a:pt x="590" y="520"/>
                    </a:cubicBezTo>
                    <a:cubicBezTo>
                      <a:pt x="590" y="520"/>
                      <a:pt x="589" y="520"/>
                      <a:pt x="589" y="520"/>
                    </a:cubicBezTo>
                    <a:cubicBezTo>
                      <a:pt x="587" y="520"/>
                      <a:pt x="586" y="519"/>
                      <a:pt x="585" y="518"/>
                    </a:cubicBezTo>
                    <a:cubicBezTo>
                      <a:pt x="585" y="517"/>
                      <a:pt x="584" y="516"/>
                      <a:pt x="584" y="515"/>
                    </a:cubicBezTo>
                    <a:cubicBezTo>
                      <a:pt x="582" y="513"/>
                      <a:pt x="581" y="511"/>
                      <a:pt x="581" y="508"/>
                    </a:cubicBezTo>
                    <a:cubicBezTo>
                      <a:pt x="580" y="506"/>
                      <a:pt x="580" y="506"/>
                      <a:pt x="577" y="505"/>
                    </a:cubicBezTo>
                    <a:cubicBezTo>
                      <a:pt x="577" y="505"/>
                      <a:pt x="577" y="505"/>
                      <a:pt x="577" y="505"/>
                    </a:cubicBezTo>
                    <a:cubicBezTo>
                      <a:pt x="576" y="505"/>
                      <a:pt x="576" y="506"/>
                      <a:pt x="575" y="507"/>
                    </a:cubicBezTo>
                    <a:cubicBezTo>
                      <a:pt x="573" y="512"/>
                      <a:pt x="570" y="514"/>
                      <a:pt x="566" y="514"/>
                    </a:cubicBezTo>
                    <a:cubicBezTo>
                      <a:pt x="565" y="514"/>
                      <a:pt x="565" y="514"/>
                      <a:pt x="565" y="514"/>
                    </a:cubicBezTo>
                    <a:cubicBezTo>
                      <a:pt x="562" y="514"/>
                      <a:pt x="559" y="515"/>
                      <a:pt x="555" y="517"/>
                    </a:cubicBezTo>
                    <a:cubicBezTo>
                      <a:pt x="554" y="518"/>
                      <a:pt x="552" y="518"/>
                      <a:pt x="551" y="518"/>
                    </a:cubicBezTo>
                    <a:cubicBezTo>
                      <a:pt x="549" y="518"/>
                      <a:pt x="548" y="518"/>
                      <a:pt x="546" y="517"/>
                    </a:cubicBezTo>
                    <a:cubicBezTo>
                      <a:pt x="545" y="516"/>
                      <a:pt x="545" y="516"/>
                      <a:pt x="544" y="516"/>
                    </a:cubicBezTo>
                    <a:cubicBezTo>
                      <a:pt x="544" y="516"/>
                      <a:pt x="544" y="517"/>
                      <a:pt x="544" y="518"/>
                    </a:cubicBezTo>
                    <a:cubicBezTo>
                      <a:pt x="544" y="521"/>
                      <a:pt x="544" y="524"/>
                      <a:pt x="544" y="527"/>
                    </a:cubicBezTo>
                    <a:cubicBezTo>
                      <a:pt x="544" y="529"/>
                      <a:pt x="544" y="531"/>
                      <a:pt x="544" y="533"/>
                    </a:cubicBezTo>
                    <a:cubicBezTo>
                      <a:pt x="544" y="534"/>
                      <a:pt x="544" y="534"/>
                      <a:pt x="544" y="534"/>
                    </a:cubicBezTo>
                    <a:cubicBezTo>
                      <a:pt x="549" y="537"/>
                      <a:pt x="551" y="543"/>
                      <a:pt x="552" y="547"/>
                    </a:cubicBezTo>
                    <a:cubicBezTo>
                      <a:pt x="552" y="547"/>
                      <a:pt x="552" y="547"/>
                      <a:pt x="552" y="547"/>
                    </a:cubicBezTo>
                    <a:cubicBezTo>
                      <a:pt x="552" y="547"/>
                      <a:pt x="552" y="547"/>
                      <a:pt x="552" y="547"/>
                    </a:cubicBezTo>
                    <a:cubicBezTo>
                      <a:pt x="554" y="545"/>
                      <a:pt x="556" y="544"/>
                      <a:pt x="557" y="542"/>
                    </a:cubicBezTo>
                    <a:cubicBezTo>
                      <a:pt x="557" y="542"/>
                      <a:pt x="557" y="541"/>
                      <a:pt x="556" y="540"/>
                    </a:cubicBezTo>
                    <a:cubicBezTo>
                      <a:pt x="555" y="540"/>
                      <a:pt x="555" y="539"/>
                      <a:pt x="555" y="539"/>
                    </a:cubicBezTo>
                    <a:cubicBezTo>
                      <a:pt x="553" y="536"/>
                      <a:pt x="554" y="534"/>
                      <a:pt x="555" y="533"/>
                    </a:cubicBezTo>
                    <a:cubicBezTo>
                      <a:pt x="555" y="533"/>
                      <a:pt x="555" y="533"/>
                      <a:pt x="555" y="532"/>
                    </a:cubicBezTo>
                    <a:cubicBezTo>
                      <a:pt x="556" y="531"/>
                      <a:pt x="557" y="530"/>
                      <a:pt x="559" y="530"/>
                    </a:cubicBezTo>
                    <a:cubicBezTo>
                      <a:pt x="559" y="530"/>
                      <a:pt x="560" y="530"/>
                      <a:pt x="560" y="530"/>
                    </a:cubicBezTo>
                    <a:cubicBezTo>
                      <a:pt x="563" y="531"/>
                      <a:pt x="563" y="534"/>
                      <a:pt x="563" y="535"/>
                    </a:cubicBezTo>
                    <a:cubicBezTo>
                      <a:pt x="563" y="535"/>
                      <a:pt x="563" y="535"/>
                      <a:pt x="563" y="535"/>
                    </a:cubicBezTo>
                    <a:cubicBezTo>
                      <a:pt x="563" y="536"/>
                      <a:pt x="563" y="537"/>
                      <a:pt x="563" y="538"/>
                    </a:cubicBezTo>
                    <a:cubicBezTo>
                      <a:pt x="563" y="539"/>
                      <a:pt x="563" y="540"/>
                      <a:pt x="563" y="541"/>
                    </a:cubicBezTo>
                    <a:cubicBezTo>
                      <a:pt x="564" y="540"/>
                      <a:pt x="565" y="539"/>
                      <a:pt x="566" y="538"/>
                    </a:cubicBezTo>
                    <a:cubicBezTo>
                      <a:pt x="568" y="537"/>
                      <a:pt x="568" y="537"/>
                      <a:pt x="568" y="537"/>
                    </a:cubicBezTo>
                    <a:cubicBezTo>
                      <a:pt x="568" y="537"/>
                      <a:pt x="569" y="537"/>
                      <a:pt x="569" y="537"/>
                    </a:cubicBezTo>
                    <a:cubicBezTo>
                      <a:pt x="569" y="537"/>
                      <a:pt x="569" y="537"/>
                      <a:pt x="569" y="537"/>
                    </a:cubicBezTo>
                    <a:cubicBezTo>
                      <a:pt x="570" y="537"/>
                      <a:pt x="570" y="537"/>
                      <a:pt x="571" y="537"/>
                    </a:cubicBezTo>
                    <a:cubicBezTo>
                      <a:pt x="571" y="538"/>
                      <a:pt x="572" y="539"/>
                      <a:pt x="572" y="540"/>
                    </a:cubicBezTo>
                    <a:cubicBezTo>
                      <a:pt x="573" y="541"/>
                      <a:pt x="573" y="542"/>
                      <a:pt x="574" y="542"/>
                    </a:cubicBezTo>
                    <a:cubicBezTo>
                      <a:pt x="578" y="545"/>
                      <a:pt x="578" y="548"/>
                      <a:pt x="577" y="551"/>
                    </a:cubicBezTo>
                    <a:cubicBezTo>
                      <a:pt x="577" y="551"/>
                      <a:pt x="577" y="552"/>
                      <a:pt x="577" y="552"/>
                    </a:cubicBezTo>
                    <a:cubicBezTo>
                      <a:pt x="577" y="553"/>
                      <a:pt x="577" y="555"/>
                      <a:pt x="577" y="556"/>
                    </a:cubicBezTo>
                    <a:cubicBezTo>
                      <a:pt x="577" y="560"/>
                      <a:pt x="576" y="564"/>
                      <a:pt x="575" y="567"/>
                    </a:cubicBezTo>
                    <a:cubicBezTo>
                      <a:pt x="574" y="569"/>
                      <a:pt x="573" y="570"/>
                      <a:pt x="573" y="572"/>
                    </a:cubicBezTo>
                    <a:cubicBezTo>
                      <a:pt x="571" y="577"/>
                      <a:pt x="569" y="582"/>
                      <a:pt x="561" y="585"/>
                    </a:cubicBezTo>
                    <a:cubicBezTo>
                      <a:pt x="561" y="585"/>
                      <a:pt x="561" y="585"/>
                      <a:pt x="560" y="585"/>
                    </a:cubicBezTo>
                    <a:cubicBezTo>
                      <a:pt x="559" y="586"/>
                      <a:pt x="558" y="586"/>
                      <a:pt x="556" y="586"/>
                    </a:cubicBezTo>
                    <a:cubicBezTo>
                      <a:pt x="556" y="586"/>
                      <a:pt x="555" y="586"/>
                      <a:pt x="555" y="586"/>
                    </a:cubicBezTo>
                    <a:cubicBezTo>
                      <a:pt x="554" y="586"/>
                      <a:pt x="553" y="586"/>
                      <a:pt x="552" y="586"/>
                    </a:cubicBezTo>
                    <a:cubicBezTo>
                      <a:pt x="551" y="585"/>
                      <a:pt x="550" y="585"/>
                      <a:pt x="548" y="585"/>
                    </a:cubicBezTo>
                    <a:cubicBezTo>
                      <a:pt x="548" y="585"/>
                      <a:pt x="548" y="585"/>
                      <a:pt x="548" y="585"/>
                    </a:cubicBezTo>
                    <a:cubicBezTo>
                      <a:pt x="546" y="587"/>
                      <a:pt x="545" y="588"/>
                      <a:pt x="544" y="588"/>
                    </a:cubicBezTo>
                    <a:cubicBezTo>
                      <a:pt x="542" y="588"/>
                      <a:pt x="541" y="587"/>
                      <a:pt x="540" y="586"/>
                    </a:cubicBezTo>
                    <a:cubicBezTo>
                      <a:pt x="540" y="586"/>
                      <a:pt x="540" y="586"/>
                      <a:pt x="540" y="586"/>
                    </a:cubicBezTo>
                    <a:cubicBezTo>
                      <a:pt x="538" y="585"/>
                      <a:pt x="536" y="582"/>
                      <a:pt x="535" y="581"/>
                    </a:cubicBezTo>
                    <a:cubicBezTo>
                      <a:pt x="535" y="580"/>
                      <a:pt x="535" y="580"/>
                      <a:pt x="535" y="580"/>
                    </a:cubicBezTo>
                    <a:cubicBezTo>
                      <a:pt x="534" y="578"/>
                      <a:pt x="532" y="577"/>
                      <a:pt x="530" y="577"/>
                    </a:cubicBezTo>
                    <a:cubicBezTo>
                      <a:pt x="529" y="577"/>
                      <a:pt x="528" y="577"/>
                      <a:pt x="528" y="577"/>
                    </a:cubicBezTo>
                    <a:cubicBezTo>
                      <a:pt x="527" y="577"/>
                      <a:pt x="527" y="577"/>
                      <a:pt x="527" y="577"/>
                    </a:cubicBezTo>
                    <a:cubicBezTo>
                      <a:pt x="526" y="578"/>
                      <a:pt x="525" y="579"/>
                      <a:pt x="523" y="579"/>
                    </a:cubicBezTo>
                    <a:cubicBezTo>
                      <a:pt x="522" y="579"/>
                      <a:pt x="520" y="577"/>
                      <a:pt x="520" y="576"/>
                    </a:cubicBezTo>
                    <a:cubicBezTo>
                      <a:pt x="520" y="576"/>
                      <a:pt x="519" y="576"/>
                      <a:pt x="519" y="576"/>
                    </a:cubicBezTo>
                    <a:cubicBezTo>
                      <a:pt x="518" y="578"/>
                      <a:pt x="517" y="578"/>
                      <a:pt x="515" y="578"/>
                    </a:cubicBezTo>
                    <a:cubicBezTo>
                      <a:pt x="514" y="578"/>
                      <a:pt x="512" y="578"/>
                      <a:pt x="511" y="577"/>
                    </a:cubicBezTo>
                    <a:cubicBezTo>
                      <a:pt x="511" y="577"/>
                      <a:pt x="511" y="577"/>
                      <a:pt x="511" y="577"/>
                    </a:cubicBezTo>
                    <a:cubicBezTo>
                      <a:pt x="510" y="577"/>
                      <a:pt x="510" y="577"/>
                      <a:pt x="509" y="578"/>
                    </a:cubicBezTo>
                    <a:cubicBezTo>
                      <a:pt x="509" y="578"/>
                      <a:pt x="508" y="578"/>
                      <a:pt x="507" y="579"/>
                    </a:cubicBezTo>
                    <a:cubicBezTo>
                      <a:pt x="507" y="579"/>
                      <a:pt x="507" y="580"/>
                      <a:pt x="507" y="580"/>
                    </a:cubicBezTo>
                    <a:cubicBezTo>
                      <a:pt x="508" y="580"/>
                      <a:pt x="508" y="581"/>
                      <a:pt x="508" y="581"/>
                    </a:cubicBezTo>
                    <a:cubicBezTo>
                      <a:pt x="509" y="586"/>
                      <a:pt x="510" y="591"/>
                      <a:pt x="510" y="596"/>
                    </a:cubicBezTo>
                    <a:cubicBezTo>
                      <a:pt x="510" y="598"/>
                      <a:pt x="510" y="598"/>
                      <a:pt x="510" y="598"/>
                    </a:cubicBezTo>
                    <a:cubicBezTo>
                      <a:pt x="510" y="599"/>
                      <a:pt x="510" y="599"/>
                      <a:pt x="510" y="600"/>
                    </a:cubicBezTo>
                    <a:cubicBezTo>
                      <a:pt x="510" y="602"/>
                      <a:pt x="510" y="603"/>
                      <a:pt x="510" y="604"/>
                    </a:cubicBezTo>
                    <a:cubicBezTo>
                      <a:pt x="513" y="606"/>
                      <a:pt x="513" y="609"/>
                      <a:pt x="513" y="611"/>
                    </a:cubicBezTo>
                    <a:cubicBezTo>
                      <a:pt x="513" y="614"/>
                      <a:pt x="513" y="617"/>
                      <a:pt x="513" y="619"/>
                    </a:cubicBezTo>
                    <a:cubicBezTo>
                      <a:pt x="513" y="622"/>
                      <a:pt x="513" y="622"/>
                      <a:pt x="513" y="622"/>
                    </a:cubicBezTo>
                    <a:cubicBezTo>
                      <a:pt x="513" y="623"/>
                      <a:pt x="513" y="623"/>
                      <a:pt x="513" y="623"/>
                    </a:cubicBezTo>
                    <a:cubicBezTo>
                      <a:pt x="513" y="623"/>
                      <a:pt x="513" y="624"/>
                      <a:pt x="513" y="624"/>
                    </a:cubicBezTo>
                    <a:cubicBezTo>
                      <a:pt x="513" y="625"/>
                      <a:pt x="512" y="625"/>
                      <a:pt x="512" y="626"/>
                    </a:cubicBezTo>
                    <a:cubicBezTo>
                      <a:pt x="511" y="626"/>
                      <a:pt x="511" y="626"/>
                      <a:pt x="511" y="626"/>
                    </a:cubicBezTo>
                    <a:cubicBezTo>
                      <a:pt x="510" y="626"/>
                      <a:pt x="510" y="625"/>
                      <a:pt x="509" y="625"/>
                    </a:cubicBezTo>
                    <a:cubicBezTo>
                      <a:pt x="509" y="625"/>
                      <a:pt x="509" y="624"/>
                      <a:pt x="509" y="624"/>
                    </a:cubicBezTo>
                    <a:cubicBezTo>
                      <a:pt x="508" y="624"/>
                      <a:pt x="508" y="624"/>
                      <a:pt x="508" y="624"/>
                    </a:cubicBezTo>
                    <a:cubicBezTo>
                      <a:pt x="508" y="623"/>
                      <a:pt x="508" y="623"/>
                      <a:pt x="508" y="623"/>
                    </a:cubicBezTo>
                    <a:cubicBezTo>
                      <a:pt x="507" y="620"/>
                      <a:pt x="507" y="620"/>
                      <a:pt x="507" y="620"/>
                    </a:cubicBezTo>
                    <a:cubicBezTo>
                      <a:pt x="505" y="614"/>
                      <a:pt x="503" y="609"/>
                      <a:pt x="501" y="604"/>
                    </a:cubicBezTo>
                    <a:cubicBezTo>
                      <a:pt x="501" y="603"/>
                      <a:pt x="500" y="602"/>
                      <a:pt x="500" y="601"/>
                    </a:cubicBezTo>
                    <a:cubicBezTo>
                      <a:pt x="500" y="602"/>
                      <a:pt x="499" y="602"/>
                      <a:pt x="498" y="603"/>
                    </a:cubicBezTo>
                    <a:cubicBezTo>
                      <a:pt x="497" y="604"/>
                      <a:pt x="497" y="604"/>
                      <a:pt x="497" y="604"/>
                    </a:cubicBezTo>
                    <a:cubicBezTo>
                      <a:pt x="496" y="604"/>
                      <a:pt x="496" y="605"/>
                      <a:pt x="496" y="605"/>
                    </a:cubicBezTo>
                    <a:cubicBezTo>
                      <a:pt x="496" y="605"/>
                      <a:pt x="496" y="605"/>
                      <a:pt x="497" y="606"/>
                    </a:cubicBezTo>
                    <a:cubicBezTo>
                      <a:pt x="500" y="607"/>
                      <a:pt x="503" y="608"/>
                      <a:pt x="501" y="613"/>
                    </a:cubicBezTo>
                    <a:cubicBezTo>
                      <a:pt x="501" y="614"/>
                      <a:pt x="500" y="615"/>
                      <a:pt x="500" y="616"/>
                    </a:cubicBezTo>
                    <a:cubicBezTo>
                      <a:pt x="498" y="621"/>
                      <a:pt x="496" y="626"/>
                      <a:pt x="499" y="632"/>
                    </a:cubicBezTo>
                    <a:cubicBezTo>
                      <a:pt x="499" y="633"/>
                      <a:pt x="499" y="634"/>
                      <a:pt x="498" y="634"/>
                    </a:cubicBezTo>
                    <a:cubicBezTo>
                      <a:pt x="498" y="634"/>
                      <a:pt x="497" y="635"/>
                      <a:pt x="497" y="635"/>
                    </a:cubicBezTo>
                    <a:cubicBezTo>
                      <a:pt x="497" y="635"/>
                      <a:pt x="496" y="635"/>
                      <a:pt x="496" y="634"/>
                    </a:cubicBezTo>
                    <a:cubicBezTo>
                      <a:pt x="495" y="634"/>
                      <a:pt x="494" y="634"/>
                      <a:pt x="493" y="634"/>
                    </a:cubicBezTo>
                    <a:cubicBezTo>
                      <a:pt x="493" y="634"/>
                      <a:pt x="493" y="634"/>
                      <a:pt x="493" y="634"/>
                    </a:cubicBezTo>
                    <a:cubicBezTo>
                      <a:pt x="492" y="634"/>
                      <a:pt x="491" y="634"/>
                      <a:pt x="490" y="634"/>
                    </a:cubicBezTo>
                    <a:cubicBezTo>
                      <a:pt x="489" y="634"/>
                      <a:pt x="486" y="634"/>
                      <a:pt x="484" y="630"/>
                    </a:cubicBezTo>
                    <a:cubicBezTo>
                      <a:pt x="483" y="628"/>
                      <a:pt x="482" y="627"/>
                      <a:pt x="481" y="625"/>
                    </a:cubicBezTo>
                    <a:cubicBezTo>
                      <a:pt x="480" y="624"/>
                      <a:pt x="478" y="623"/>
                      <a:pt x="477" y="623"/>
                    </a:cubicBezTo>
                    <a:cubicBezTo>
                      <a:pt x="475" y="623"/>
                      <a:pt x="474" y="623"/>
                      <a:pt x="473" y="625"/>
                    </a:cubicBezTo>
                    <a:cubicBezTo>
                      <a:pt x="472" y="626"/>
                      <a:pt x="471" y="627"/>
                      <a:pt x="470" y="628"/>
                    </a:cubicBezTo>
                    <a:cubicBezTo>
                      <a:pt x="469" y="630"/>
                      <a:pt x="467" y="633"/>
                      <a:pt x="465" y="636"/>
                    </a:cubicBezTo>
                    <a:cubicBezTo>
                      <a:pt x="465" y="636"/>
                      <a:pt x="463" y="639"/>
                      <a:pt x="461" y="639"/>
                    </a:cubicBezTo>
                    <a:cubicBezTo>
                      <a:pt x="458" y="639"/>
                      <a:pt x="457" y="636"/>
                      <a:pt x="457" y="635"/>
                    </a:cubicBezTo>
                    <a:cubicBezTo>
                      <a:pt x="455" y="631"/>
                      <a:pt x="452" y="629"/>
                      <a:pt x="447" y="628"/>
                    </a:cubicBezTo>
                    <a:cubicBezTo>
                      <a:pt x="443" y="627"/>
                      <a:pt x="440" y="626"/>
                      <a:pt x="436" y="624"/>
                    </a:cubicBezTo>
                    <a:cubicBezTo>
                      <a:pt x="434" y="624"/>
                      <a:pt x="432" y="623"/>
                      <a:pt x="429" y="622"/>
                    </a:cubicBezTo>
                    <a:cubicBezTo>
                      <a:pt x="429" y="622"/>
                      <a:pt x="429" y="622"/>
                      <a:pt x="429" y="622"/>
                    </a:cubicBezTo>
                    <a:cubicBezTo>
                      <a:pt x="427" y="621"/>
                      <a:pt x="423" y="620"/>
                      <a:pt x="424" y="615"/>
                    </a:cubicBezTo>
                    <a:cubicBezTo>
                      <a:pt x="423" y="615"/>
                      <a:pt x="423" y="615"/>
                      <a:pt x="423" y="615"/>
                    </a:cubicBezTo>
                    <a:cubicBezTo>
                      <a:pt x="421" y="615"/>
                      <a:pt x="419" y="613"/>
                      <a:pt x="417" y="612"/>
                    </a:cubicBezTo>
                    <a:cubicBezTo>
                      <a:pt x="416" y="611"/>
                      <a:pt x="415" y="610"/>
                      <a:pt x="413" y="610"/>
                    </a:cubicBezTo>
                    <a:cubicBezTo>
                      <a:pt x="413" y="610"/>
                      <a:pt x="413" y="610"/>
                      <a:pt x="413" y="610"/>
                    </a:cubicBezTo>
                    <a:cubicBezTo>
                      <a:pt x="412" y="610"/>
                      <a:pt x="411" y="609"/>
                      <a:pt x="410" y="609"/>
                    </a:cubicBezTo>
                    <a:cubicBezTo>
                      <a:pt x="410" y="608"/>
                      <a:pt x="410" y="607"/>
                      <a:pt x="410" y="605"/>
                    </a:cubicBezTo>
                    <a:cubicBezTo>
                      <a:pt x="410" y="605"/>
                      <a:pt x="410" y="604"/>
                      <a:pt x="410" y="604"/>
                    </a:cubicBezTo>
                    <a:cubicBezTo>
                      <a:pt x="410" y="604"/>
                      <a:pt x="410" y="604"/>
                      <a:pt x="410" y="604"/>
                    </a:cubicBezTo>
                    <a:cubicBezTo>
                      <a:pt x="410" y="604"/>
                      <a:pt x="410" y="604"/>
                      <a:pt x="410" y="604"/>
                    </a:cubicBezTo>
                    <a:cubicBezTo>
                      <a:pt x="410" y="604"/>
                      <a:pt x="409" y="604"/>
                      <a:pt x="409" y="604"/>
                    </a:cubicBezTo>
                    <a:cubicBezTo>
                      <a:pt x="409" y="604"/>
                      <a:pt x="409" y="605"/>
                      <a:pt x="409" y="605"/>
                    </a:cubicBezTo>
                    <a:cubicBezTo>
                      <a:pt x="409" y="607"/>
                      <a:pt x="410" y="608"/>
                      <a:pt x="410" y="609"/>
                    </a:cubicBezTo>
                    <a:cubicBezTo>
                      <a:pt x="411" y="611"/>
                      <a:pt x="412" y="614"/>
                      <a:pt x="412" y="617"/>
                    </a:cubicBezTo>
                    <a:cubicBezTo>
                      <a:pt x="414" y="619"/>
                      <a:pt x="414" y="621"/>
                      <a:pt x="415" y="624"/>
                    </a:cubicBezTo>
                    <a:cubicBezTo>
                      <a:pt x="415" y="625"/>
                      <a:pt x="416" y="627"/>
                      <a:pt x="416" y="628"/>
                    </a:cubicBezTo>
                    <a:cubicBezTo>
                      <a:pt x="417" y="629"/>
                      <a:pt x="417" y="630"/>
                      <a:pt x="417" y="630"/>
                    </a:cubicBezTo>
                    <a:cubicBezTo>
                      <a:pt x="416" y="631"/>
                      <a:pt x="416" y="631"/>
                      <a:pt x="415" y="632"/>
                    </a:cubicBezTo>
                    <a:cubicBezTo>
                      <a:pt x="415" y="632"/>
                      <a:pt x="414" y="632"/>
                      <a:pt x="414" y="632"/>
                    </a:cubicBezTo>
                    <a:cubicBezTo>
                      <a:pt x="411" y="632"/>
                      <a:pt x="410" y="631"/>
                      <a:pt x="409" y="630"/>
                    </a:cubicBezTo>
                    <a:cubicBezTo>
                      <a:pt x="408" y="629"/>
                      <a:pt x="407" y="628"/>
                      <a:pt x="407" y="628"/>
                    </a:cubicBezTo>
                    <a:cubicBezTo>
                      <a:pt x="406" y="628"/>
                      <a:pt x="405" y="629"/>
                      <a:pt x="404" y="630"/>
                    </a:cubicBezTo>
                    <a:cubicBezTo>
                      <a:pt x="403" y="632"/>
                      <a:pt x="402" y="633"/>
                      <a:pt x="400" y="635"/>
                    </a:cubicBezTo>
                    <a:cubicBezTo>
                      <a:pt x="400" y="635"/>
                      <a:pt x="400" y="635"/>
                      <a:pt x="400" y="635"/>
                    </a:cubicBezTo>
                    <a:cubicBezTo>
                      <a:pt x="402" y="639"/>
                      <a:pt x="402" y="644"/>
                      <a:pt x="402" y="648"/>
                    </a:cubicBezTo>
                    <a:cubicBezTo>
                      <a:pt x="402" y="650"/>
                      <a:pt x="402" y="651"/>
                      <a:pt x="402" y="653"/>
                    </a:cubicBezTo>
                    <a:cubicBezTo>
                      <a:pt x="403" y="654"/>
                      <a:pt x="403" y="654"/>
                      <a:pt x="403" y="654"/>
                    </a:cubicBezTo>
                    <a:cubicBezTo>
                      <a:pt x="403" y="655"/>
                      <a:pt x="403" y="657"/>
                      <a:pt x="401" y="659"/>
                    </a:cubicBezTo>
                    <a:cubicBezTo>
                      <a:pt x="401" y="659"/>
                      <a:pt x="400" y="660"/>
                      <a:pt x="400" y="660"/>
                    </a:cubicBezTo>
                    <a:cubicBezTo>
                      <a:pt x="400" y="661"/>
                      <a:pt x="401" y="662"/>
                      <a:pt x="402" y="663"/>
                    </a:cubicBezTo>
                    <a:cubicBezTo>
                      <a:pt x="403" y="663"/>
                      <a:pt x="403" y="664"/>
                      <a:pt x="404" y="665"/>
                    </a:cubicBezTo>
                    <a:cubicBezTo>
                      <a:pt x="404" y="665"/>
                      <a:pt x="405" y="665"/>
                      <a:pt x="405" y="666"/>
                    </a:cubicBezTo>
                    <a:cubicBezTo>
                      <a:pt x="406" y="667"/>
                      <a:pt x="408" y="668"/>
                      <a:pt x="407" y="670"/>
                    </a:cubicBezTo>
                    <a:cubicBezTo>
                      <a:pt x="407" y="672"/>
                      <a:pt x="406" y="673"/>
                      <a:pt x="404" y="674"/>
                    </a:cubicBezTo>
                    <a:cubicBezTo>
                      <a:pt x="399" y="677"/>
                      <a:pt x="394" y="680"/>
                      <a:pt x="388" y="684"/>
                    </a:cubicBezTo>
                    <a:cubicBezTo>
                      <a:pt x="382" y="687"/>
                      <a:pt x="382" y="687"/>
                      <a:pt x="382" y="687"/>
                    </a:cubicBezTo>
                    <a:cubicBezTo>
                      <a:pt x="382" y="688"/>
                      <a:pt x="382" y="688"/>
                      <a:pt x="381" y="688"/>
                    </a:cubicBezTo>
                    <a:cubicBezTo>
                      <a:pt x="381" y="688"/>
                      <a:pt x="381" y="688"/>
                      <a:pt x="380" y="688"/>
                    </a:cubicBezTo>
                    <a:cubicBezTo>
                      <a:pt x="380" y="692"/>
                      <a:pt x="379" y="695"/>
                      <a:pt x="377" y="698"/>
                    </a:cubicBezTo>
                    <a:cubicBezTo>
                      <a:pt x="376" y="700"/>
                      <a:pt x="376" y="701"/>
                      <a:pt x="375" y="703"/>
                    </a:cubicBezTo>
                    <a:cubicBezTo>
                      <a:pt x="375" y="705"/>
                      <a:pt x="375" y="705"/>
                      <a:pt x="375" y="706"/>
                    </a:cubicBezTo>
                    <a:cubicBezTo>
                      <a:pt x="376" y="707"/>
                      <a:pt x="376" y="708"/>
                      <a:pt x="375" y="708"/>
                    </a:cubicBezTo>
                    <a:cubicBezTo>
                      <a:pt x="375" y="709"/>
                      <a:pt x="375" y="709"/>
                      <a:pt x="375" y="709"/>
                    </a:cubicBezTo>
                    <a:cubicBezTo>
                      <a:pt x="374" y="710"/>
                      <a:pt x="373" y="711"/>
                      <a:pt x="371" y="711"/>
                    </a:cubicBezTo>
                    <a:cubicBezTo>
                      <a:pt x="371" y="711"/>
                      <a:pt x="370" y="711"/>
                      <a:pt x="370" y="710"/>
                    </a:cubicBezTo>
                    <a:cubicBezTo>
                      <a:pt x="369" y="711"/>
                      <a:pt x="369" y="711"/>
                      <a:pt x="368" y="711"/>
                    </a:cubicBezTo>
                    <a:cubicBezTo>
                      <a:pt x="368" y="711"/>
                      <a:pt x="368" y="711"/>
                      <a:pt x="367" y="711"/>
                    </a:cubicBezTo>
                    <a:cubicBezTo>
                      <a:pt x="367" y="711"/>
                      <a:pt x="367" y="711"/>
                      <a:pt x="366" y="711"/>
                    </a:cubicBezTo>
                    <a:cubicBezTo>
                      <a:pt x="365" y="711"/>
                      <a:pt x="364" y="711"/>
                      <a:pt x="363" y="711"/>
                    </a:cubicBezTo>
                    <a:cubicBezTo>
                      <a:pt x="361" y="711"/>
                      <a:pt x="361" y="711"/>
                      <a:pt x="361" y="711"/>
                    </a:cubicBezTo>
                    <a:cubicBezTo>
                      <a:pt x="361" y="713"/>
                      <a:pt x="359" y="715"/>
                      <a:pt x="357" y="715"/>
                    </a:cubicBezTo>
                    <a:cubicBezTo>
                      <a:pt x="355" y="715"/>
                      <a:pt x="353" y="714"/>
                      <a:pt x="352" y="713"/>
                    </a:cubicBezTo>
                    <a:cubicBezTo>
                      <a:pt x="352" y="713"/>
                      <a:pt x="352" y="713"/>
                      <a:pt x="352" y="713"/>
                    </a:cubicBezTo>
                    <a:cubicBezTo>
                      <a:pt x="352" y="716"/>
                      <a:pt x="349" y="716"/>
                      <a:pt x="347" y="717"/>
                    </a:cubicBezTo>
                    <a:cubicBezTo>
                      <a:pt x="347" y="717"/>
                      <a:pt x="346" y="717"/>
                      <a:pt x="346" y="717"/>
                    </a:cubicBezTo>
                    <a:cubicBezTo>
                      <a:pt x="346" y="717"/>
                      <a:pt x="346" y="717"/>
                      <a:pt x="345" y="717"/>
                    </a:cubicBezTo>
                    <a:cubicBezTo>
                      <a:pt x="345" y="717"/>
                      <a:pt x="344" y="717"/>
                      <a:pt x="344" y="716"/>
                    </a:cubicBezTo>
                    <a:cubicBezTo>
                      <a:pt x="343" y="715"/>
                      <a:pt x="342" y="712"/>
                      <a:pt x="342" y="710"/>
                    </a:cubicBezTo>
                    <a:cubicBezTo>
                      <a:pt x="342" y="711"/>
                      <a:pt x="341" y="711"/>
                      <a:pt x="341" y="711"/>
                    </a:cubicBezTo>
                    <a:cubicBezTo>
                      <a:pt x="341" y="711"/>
                      <a:pt x="340" y="712"/>
                      <a:pt x="340" y="712"/>
                    </a:cubicBezTo>
                    <a:cubicBezTo>
                      <a:pt x="340" y="712"/>
                      <a:pt x="340" y="712"/>
                      <a:pt x="339" y="712"/>
                    </a:cubicBezTo>
                    <a:cubicBezTo>
                      <a:pt x="338" y="711"/>
                      <a:pt x="329" y="709"/>
                      <a:pt x="328" y="708"/>
                    </a:cubicBezTo>
                    <a:cubicBezTo>
                      <a:pt x="326" y="707"/>
                      <a:pt x="325" y="705"/>
                      <a:pt x="325" y="703"/>
                    </a:cubicBezTo>
                    <a:cubicBezTo>
                      <a:pt x="319" y="698"/>
                      <a:pt x="319" y="698"/>
                      <a:pt x="319" y="698"/>
                    </a:cubicBezTo>
                    <a:cubicBezTo>
                      <a:pt x="319" y="698"/>
                      <a:pt x="318" y="697"/>
                      <a:pt x="318" y="697"/>
                    </a:cubicBezTo>
                    <a:cubicBezTo>
                      <a:pt x="318" y="694"/>
                      <a:pt x="318" y="694"/>
                      <a:pt x="318" y="694"/>
                    </a:cubicBezTo>
                    <a:cubicBezTo>
                      <a:pt x="310" y="694"/>
                      <a:pt x="310" y="694"/>
                      <a:pt x="310" y="694"/>
                    </a:cubicBezTo>
                    <a:cubicBezTo>
                      <a:pt x="309" y="696"/>
                      <a:pt x="308" y="699"/>
                      <a:pt x="307" y="701"/>
                    </a:cubicBezTo>
                    <a:cubicBezTo>
                      <a:pt x="306" y="702"/>
                      <a:pt x="304" y="702"/>
                      <a:pt x="300" y="702"/>
                    </a:cubicBezTo>
                    <a:cubicBezTo>
                      <a:pt x="299" y="702"/>
                      <a:pt x="297" y="702"/>
                      <a:pt x="296" y="702"/>
                    </a:cubicBezTo>
                    <a:cubicBezTo>
                      <a:pt x="293" y="705"/>
                      <a:pt x="293" y="705"/>
                      <a:pt x="293" y="705"/>
                    </a:cubicBezTo>
                    <a:cubicBezTo>
                      <a:pt x="293" y="705"/>
                      <a:pt x="292" y="705"/>
                      <a:pt x="292" y="705"/>
                    </a:cubicBezTo>
                    <a:cubicBezTo>
                      <a:pt x="284" y="706"/>
                      <a:pt x="284" y="706"/>
                      <a:pt x="284" y="706"/>
                    </a:cubicBezTo>
                    <a:cubicBezTo>
                      <a:pt x="283" y="709"/>
                      <a:pt x="283" y="709"/>
                      <a:pt x="283" y="709"/>
                    </a:cubicBezTo>
                    <a:cubicBezTo>
                      <a:pt x="283" y="709"/>
                      <a:pt x="283" y="710"/>
                      <a:pt x="283" y="710"/>
                    </a:cubicBezTo>
                    <a:cubicBezTo>
                      <a:pt x="273" y="720"/>
                      <a:pt x="273" y="720"/>
                      <a:pt x="273" y="720"/>
                    </a:cubicBezTo>
                    <a:cubicBezTo>
                      <a:pt x="272" y="720"/>
                      <a:pt x="272" y="720"/>
                      <a:pt x="271" y="720"/>
                    </a:cubicBezTo>
                    <a:cubicBezTo>
                      <a:pt x="271" y="720"/>
                      <a:pt x="271" y="720"/>
                      <a:pt x="271" y="720"/>
                    </a:cubicBezTo>
                    <a:cubicBezTo>
                      <a:pt x="267" y="720"/>
                      <a:pt x="267" y="720"/>
                      <a:pt x="267" y="720"/>
                    </a:cubicBezTo>
                    <a:cubicBezTo>
                      <a:pt x="267" y="720"/>
                      <a:pt x="267" y="720"/>
                      <a:pt x="267" y="719"/>
                    </a:cubicBezTo>
                    <a:cubicBezTo>
                      <a:pt x="267" y="720"/>
                      <a:pt x="266" y="720"/>
                      <a:pt x="266" y="721"/>
                    </a:cubicBezTo>
                    <a:cubicBezTo>
                      <a:pt x="260" y="723"/>
                      <a:pt x="260" y="723"/>
                      <a:pt x="260" y="723"/>
                    </a:cubicBezTo>
                    <a:cubicBezTo>
                      <a:pt x="259" y="723"/>
                      <a:pt x="259" y="723"/>
                      <a:pt x="259" y="723"/>
                    </a:cubicBezTo>
                    <a:cubicBezTo>
                      <a:pt x="257" y="723"/>
                      <a:pt x="257" y="723"/>
                      <a:pt x="257" y="723"/>
                    </a:cubicBezTo>
                    <a:cubicBezTo>
                      <a:pt x="251" y="726"/>
                      <a:pt x="251" y="726"/>
                      <a:pt x="251" y="726"/>
                    </a:cubicBezTo>
                    <a:cubicBezTo>
                      <a:pt x="251" y="726"/>
                      <a:pt x="251" y="727"/>
                      <a:pt x="250" y="727"/>
                    </a:cubicBezTo>
                    <a:close/>
                    <a:moveTo>
                      <a:pt x="382" y="621"/>
                    </a:moveTo>
                    <a:cubicBezTo>
                      <a:pt x="381" y="621"/>
                      <a:pt x="381" y="621"/>
                      <a:pt x="381" y="622"/>
                    </a:cubicBezTo>
                    <a:cubicBezTo>
                      <a:pt x="381" y="623"/>
                      <a:pt x="381" y="626"/>
                      <a:pt x="381" y="626"/>
                    </a:cubicBezTo>
                    <a:cubicBezTo>
                      <a:pt x="382" y="627"/>
                      <a:pt x="385" y="627"/>
                      <a:pt x="385" y="627"/>
                    </a:cubicBezTo>
                    <a:cubicBezTo>
                      <a:pt x="385" y="627"/>
                      <a:pt x="385" y="627"/>
                      <a:pt x="385" y="627"/>
                    </a:cubicBezTo>
                    <a:cubicBezTo>
                      <a:pt x="388" y="627"/>
                      <a:pt x="389" y="626"/>
                      <a:pt x="389" y="626"/>
                    </a:cubicBezTo>
                    <a:cubicBezTo>
                      <a:pt x="389" y="626"/>
                      <a:pt x="389" y="625"/>
                      <a:pt x="389" y="623"/>
                    </a:cubicBezTo>
                    <a:cubicBezTo>
                      <a:pt x="388" y="622"/>
                      <a:pt x="388" y="622"/>
                      <a:pt x="388" y="622"/>
                    </a:cubicBezTo>
                    <a:cubicBezTo>
                      <a:pt x="387" y="622"/>
                      <a:pt x="387" y="622"/>
                      <a:pt x="387" y="622"/>
                    </a:cubicBezTo>
                    <a:cubicBezTo>
                      <a:pt x="386" y="622"/>
                      <a:pt x="386" y="622"/>
                      <a:pt x="385" y="622"/>
                    </a:cubicBezTo>
                    <a:cubicBezTo>
                      <a:pt x="384" y="622"/>
                      <a:pt x="384" y="622"/>
                      <a:pt x="383" y="622"/>
                    </a:cubicBezTo>
                    <a:cubicBezTo>
                      <a:pt x="383" y="621"/>
                      <a:pt x="382" y="621"/>
                      <a:pt x="382" y="621"/>
                    </a:cubicBezTo>
                    <a:close/>
                    <a:moveTo>
                      <a:pt x="366" y="623"/>
                    </a:moveTo>
                    <a:cubicBezTo>
                      <a:pt x="365" y="624"/>
                      <a:pt x="365" y="625"/>
                      <a:pt x="365" y="626"/>
                    </a:cubicBezTo>
                    <a:cubicBezTo>
                      <a:pt x="365" y="626"/>
                      <a:pt x="365" y="626"/>
                      <a:pt x="365" y="626"/>
                    </a:cubicBezTo>
                    <a:cubicBezTo>
                      <a:pt x="366" y="626"/>
                      <a:pt x="366" y="626"/>
                      <a:pt x="366" y="626"/>
                    </a:cubicBezTo>
                    <a:cubicBezTo>
                      <a:pt x="366" y="626"/>
                      <a:pt x="367" y="626"/>
                      <a:pt x="367" y="625"/>
                    </a:cubicBezTo>
                    <a:cubicBezTo>
                      <a:pt x="368" y="625"/>
                      <a:pt x="369" y="625"/>
                      <a:pt x="370" y="625"/>
                    </a:cubicBezTo>
                    <a:cubicBezTo>
                      <a:pt x="371" y="625"/>
                      <a:pt x="371" y="625"/>
                      <a:pt x="372" y="624"/>
                    </a:cubicBezTo>
                    <a:cubicBezTo>
                      <a:pt x="372" y="624"/>
                      <a:pt x="372" y="624"/>
                      <a:pt x="370" y="623"/>
                    </a:cubicBezTo>
                    <a:cubicBezTo>
                      <a:pt x="369" y="623"/>
                      <a:pt x="368" y="623"/>
                      <a:pt x="368" y="622"/>
                    </a:cubicBezTo>
                    <a:cubicBezTo>
                      <a:pt x="367" y="622"/>
                      <a:pt x="367" y="622"/>
                      <a:pt x="367" y="621"/>
                    </a:cubicBezTo>
                    <a:cubicBezTo>
                      <a:pt x="367" y="622"/>
                      <a:pt x="366" y="622"/>
                      <a:pt x="366" y="623"/>
                    </a:cubicBezTo>
                    <a:close/>
                    <a:moveTo>
                      <a:pt x="392" y="609"/>
                    </a:moveTo>
                    <a:cubicBezTo>
                      <a:pt x="392" y="610"/>
                      <a:pt x="393" y="611"/>
                      <a:pt x="393" y="611"/>
                    </a:cubicBezTo>
                    <a:cubicBezTo>
                      <a:pt x="394" y="612"/>
                      <a:pt x="394" y="613"/>
                      <a:pt x="394" y="614"/>
                    </a:cubicBezTo>
                    <a:cubicBezTo>
                      <a:pt x="394" y="615"/>
                      <a:pt x="395" y="616"/>
                      <a:pt x="395" y="616"/>
                    </a:cubicBezTo>
                    <a:cubicBezTo>
                      <a:pt x="396" y="616"/>
                      <a:pt x="396" y="615"/>
                      <a:pt x="397" y="613"/>
                    </a:cubicBezTo>
                    <a:cubicBezTo>
                      <a:pt x="397" y="612"/>
                      <a:pt x="397" y="611"/>
                      <a:pt x="398" y="610"/>
                    </a:cubicBezTo>
                    <a:cubicBezTo>
                      <a:pt x="395" y="610"/>
                      <a:pt x="393" y="610"/>
                      <a:pt x="392" y="608"/>
                    </a:cubicBezTo>
                    <a:cubicBezTo>
                      <a:pt x="392" y="609"/>
                      <a:pt x="392" y="609"/>
                      <a:pt x="392" y="609"/>
                    </a:cubicBezTo>
                    <a:close/>
                    <a:moveTo>
                      <a:pt x="387" y="603"/>
                    </a:moveTo>
                    <a:cubicBezTo>
                      <a:pt x="387" y="603"/>
                      <a:pt x="386" y="603"/>
                      <a:pt x="386" y="603"/>
                    </a:cubicBezTo>
                    <a:cubicBezTo>
                      <a:pt x="384" y="606"/>
                      <a:pt x="382" y="608"/>
                      <a:pt x="380" y="610"/>
                    </a:cubicBezTo>
                    <a:cubicBezTo>
                      <a:pt x="379" y="611"/>
                      <a:pt x="379" y="612"/>
                      <a:pt x="379" y="612"/>
                    </a:cubicBezTo>
                    <a:cubicBezTo>
                      <a:pt x="379" y="612"/>
                      <a:pt x="379" y="612"/>
                      <a:pt x="381" y="613"/>
                    </a:cubicBezTo>
                    <a:cubicBezTo>
                      <a:pt x="382" y="614"/>
                      <a:pt x="382" y="614"/>
                      <a:pt x="382" y="614"/>
                    </a:cubicBezTo>
                    <a:cubicBezTo>
                      <a:pt x="382" y="614"/>
                      <a:pt x="383" y="614"/>
                      <a:pt x="383" y="613"/>
                    </a:cubicBezTo>
                    <a:cubicBezTo>
                      <a:pt x="384" y="612"/>
                      <a:pt x="385" y="610"/>
                      <a:pt x="387" y="609"/>
                    </a:cubicBezTo>
                    <a:cubicBezTo>
                      <a:pt x="387" y="609"/>
                      <a:pt x="388" y="608"/>
                      <a:pt x="388" y="607"/>
                    </a:cubicBezTo>
                    <a:cubicBezTo>
                      <a:pt x="389" y="607"/>
                      <a:pt x="389" y="607"/>
                      <a:pt x="390" y="607"/>
                    </a:cubicBezTo>
                    <a:cubicBezTo>
                      <a:pt x="389" y="605"/>
                      <a:pt x="388" y="604"/>
                      <a:pt x="387" y="603"/>
                    </a:cubicBezTo>
                    <a:cubicBezTo>
                      <a:pt x="387" y="603"/>
                      <a:pt x="387" y="603"/>
                      <a:pt x="387" y="603"/>
                    </a:cubicBezTo>
                    <a:close/>
                    <a:moveTo>
                      <a:pt x="490" y="366"/>
                    </a:moveTo>
                    <a:cubicBezTo>
                      <a:pt x="490" y="366"/>
                      <a:pt x="489" y="368"/>
                      <a:pt x="489" y="368"/>
                    </a:cubicBezTo>
                    <a:cubicBezTo>
                      <a:pt x="490" y="371"/>
                      <a:pt x="490" y="373"/>
                      <a:pt x="492" y="373"/>
                    </a:cubicBezTo>
                    <a:cubicBezTo>
                      <a:pt x="494" y="375"/>
                      <a:pt x="498" y="376"/>
                      <a:pt x="499" y="381"/>
                    </a:cubicBezTo>
                    <a:cubicBezTo>
                      <a:pt x="499" y="381"/>
                      <a:pt x="500" y="381"/>
                      <a:pt x="500" y="381"/>
                    </a:cubicBezTo>
                    <a:cubicBezTo>
                      <a:pt x="500" y="381"/>
                      <a:pt x="500" y="381"/>
                      <a:pt x="500" y="381"/>
                    </a:cubicBezTo>
                    <a:cubicBezTo>
                      <a:pt x="500" y="381"/>
                      <a:pt x="500" y="381"/>
                      <a:pt x="500" y="380"/>
                    </a:cubicBezTo>
                    <a:cubicBezTo>
                      <a:pt x="500" y="380"/>
                      <a:pt x="500" y="379"/>
                      <a:pt x="500" y="378"/>
                    </a:cubicBezTo>
                    <a:cubicBezTo>
                      <a:pt x="499" y="377"/>
                      <a:pt x="499" y="376"/>
                      <a:pt x="499" y="376"/>
                    </a:cubicBezTo>
                    <a:cubicBezTo>
                      <a:pt x="496" y="374"/>
                      <a:pt x="495" y="372"/>
                      <a:pt x="494" y="369"/>
                    </a:cubicBezTo>
                    <a:cubicBezTo>
                      <a:pt x="494" y="368"/>
                      <a:pt x="492" y="366"/>
                      <a:pt x="490" y="366"/>
                    </a:cubicBezTo>
                    <a:close/>
                    <a:moveTo>
                      <a:pt x="81" y="310"/>
                    </a:moveTo>
                    <a:cubicBezTo>
                      <a:pt x="82" y="310"/>
                      <a:pt x="82" y="310"/>
                      <a:pt x="82" y="310"/>
                    </a:cubicBezTo>
                    <a:cubicBezTo>
                      <a:pt x="83" y="311"/>
                      <a:pt x="83" y="311"/>
                      <a:pt x="83" y="312"/>
                    </a:cubicBezTo>
                    <a:cubicBezTo>
                      <a:pt x="83" y="312"/>
                      <a:pt x="83" y="312"/>
                      <a:pt x="83" y="312"/>
                    </a:cubicBezTo>
                    <a:cubicBezTo>
                      <a:pt x="83" y="312"/>
                      <a:pt x="83" y="312"/>
                      <a:pt x="83" y="312"/>
                    </a:cubicBezTo>
                    <a:cubicBezTo>
                      <a:pt x="84" y="311"/>
                      <a:pt x="84" y="311"/>
                      <a:pt x="85" y="311"/>
                    </a:cubicBezTo>
                    <a:cubicBezTo>
                      <a:pt x="85" y="311"/>
                      <a:pt x="85" y="311"/>
                      <a:pt x="85" y="311"/>
                    </a:cubicBezTo>
                    <a:cubicBezTo>
                      <a:pt x="85" y="311"/>
                      <a:pt x="85" y="311"/>
                      <a:pt x="85" y="311"/>
                    </a:cubicBezTo>
                    <a:cubicBezTo>
                      <a:pt x="82" y="310"/>
                      <a:pt x="82" y="310"/>
                      <a:pt x="82" y="310"/>
                    </a:cubicBezTo>
                    <a:cubicBezTo>
                      <a:pt x="81" y="310"/>
                      <a:pt x="81" y="309"/>
                      <a:pt x="81" y="308"/>
                    </a:cubicBezTo>
                    <a:cubicBezTo>
                      <a:pt x="81" y="307"/>
                      <a:pt x="81" y="307"/>
                      <a:pt x="81" y="307"/>
                    </a:cubicBezTo>
                    <a:cubicBezTo>
                      <a:pt x="80" y="307"/>
                      <a:pt x="80" y="306"/>
                      <a:pt x="80" y="306"/>
                    </a:cubicBezTo>
                    <a:cubicBezTo>
                      <a:pt x="79" y="306"/>
                      <a:pt x="79" y="306"/>
                      <a:pt x="79" y="306"/>
                    </a:cubicBezTo>
                    <a:cubicBezTo>
                      <a:pt x="78" y="307"/>
                      <a:pt x="78" y="307"/>
                      <a:pt x="78" y="307"/>
                    </a:cubicBezTo>
                    <a:cubicBezTo>
                      <a:pt x="79" y="310"/>
                      <a:pt x="79" y="310"/>
                      <a:pt x="79" y="310"/>
                    </a:cubicBezTo>
                    <a:cubicBezTo>
                      <a:pt x="79" y="311"/>
                      <a:pt x="79" y="311"/>
                      <a:pt x="79" y="311"/>
                    </a:cubicBezTo>
                    <a:cubicBezTo>
                      <a:pt x="81" y="310"/>
                      <a:pt x="81" y="310"/>
                      <a:pt x="81" y="310"/>
                    </a:cubicBezTo>
                    <a:cubicBezTo>
                      <a:pt x="81" y="310"/>
                      <a:pt x="81" y="310"/>
                      <a:pt x="81" y="310"/>
                    </a:cubicBezTo>
                    <a:close/>
                  </a:path>
                </a:pathLst>
              </a:custGeom>
              <a:solidFill>
                <a:srgbClr val="D3A7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84" name="Freeform 1857">
                <a:extLst>
                  <a:ext uri="{FF2B5EF4-FFF2-40B4-BE49-F238E27FC236}">
                    <a16:creationId xmlns:a16="http://schemas.microsoft.com/office/drawing/2014/main" id="{219CFAA9-7C16-45B8-934B-DE2245C41D5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53" y="1697"/>
                <a:ext cx="1650" cy="1753"/>
              </a:xfrm>
              <a:custGeom>
                <a:avLst/>
                <a:gdLst>
                  <a:gd name="T0" fmla="*/ 419 w 687"/>
                  <a:gd name="T1" fmla="*/ 33 h 730"/>
                  <a:gd name="T2" fmla="*/ 586 w 687"/>
                  <a:gd name="T3" fmla="*/ 127 h 730"/>
                  <a:gd name="T4" fmla="*/ 643 w 687"/>
                  <a:gd name="T5" fmla="*/ 188 h 730"/>
                  <a:gd name="T6" fmla="*/ 584 w 687"/>
                  <a:gd name="T7" fmla="*/ 249 h 730"/>
                  <a:gd name="T8" fmla="*/ 584 w 687"/>
                  <a:gd name="T9" fmla="*/ 309 h 730"/>
                  <a:gd name="T10" fmla="*/ 505 w 687"/>
                  <a:gd name="T11" fmla="*/ 390 h 730"/>
                  <a:gd name="T12" fmla="*/ 510 w 687"/>
                  <a:gd name="T13" fmla="*/ 447 h 730"/>
                  <a:gd name="T14" fmla="*/ 590 w 687"/>
                  <a:gd name="T15" fmla="*/ 467 h 730"/>
                  <a:gd name="T16" fmla="*/ 561 w 687"/>
                  <a:gd name="T17" fmla="*/ 534 h 730"/>
                  <a:gd name="T18" fmla="*/ 513 w 687"/>
                  <a:gd name="T19" fmla="*/ 577 h 730"/>
                  <a:gd name="T20" fmla="*/ 432 w 687"/>
                  <a:gd name="T21" fmla="*/ 622 h 730"/>
                  <a:gd name="T22" fmla="*/ 375 w 687"/>
                  <a:gd name="T23" fmla="*/ 709 h 730"/>
                  <a:gd name="T24" fmla="*/ 283 w 687"/>
                  <a:gd name="T25" fmla="*/ 710 h 730"/>
                  <a:gd name="T26" fmla="*/ 168 w 687"/>
                  <a:gd name="T27" fmla="*/ 676 h 730"/>
                  <a:gd name="T28" fmla="*/ 123 w 687"/>
                  <a:gd name="T29" fmla="*/ 600 h 730"/>
                  <a:gd name="T30" fmla="*/ 93 w 687"/>
                  <a:gd name="T31" fmla="*/ 527 h 730"/>
                  <a:gd name="T32" fmla="*/ 42 w 687"/>
                  <a:gd name="T33" fmla="*/ 531 h 730"/>
                  <a:gd name="T34" fmla="*/ 58 w 687"/>
                  <a:gd name="T35" fmla="*/ 453 h 730"/>
                  <a:gd name="T36" fmla="*/ 92 w 687"/>
                  <a:gd name="T37" fmla="*/ 396 h 730"/>
                  <a:gd name="T38" fmla="*/ 108 w 687"/>
                  <a:gd name="T39" fmla="*/ 323 h 730"/>
                  <a:gd name="T40" fmla="*/ 76 w 687"/>
                  <a:gd name="T41" fmla="*/ 316 h 730"/>
                  <a:gd name="T42" fmla="*/ 47 w 687"/>
                  <a:gd name="T43" fmla="*/ 277 h 730"/>
                  <a:gd name="T44" fmla="*/ 13 w 687"/>
                  <a:gd name="T45" fmla="*/ 210 h 730"/>
                  <a:gd name="T46" fmla="*/ 71 w 687"/>
                  <a:gd name="T47" fmla="*/ 141 h 730"/>
                  <a:gd name="T48" fmla="*/ 104 w 687"/>
                  <a:gd name="T49" fmla="*/ 61 h 730"/>
                  <a:gd name="T50" fmla="*/ 205 w 687"/>
                  <a:gd name="T51" fmla="*/ 41 h 730"/>
                  <a:gd name="T52" fmla="*/ 387 w 687"/>
                  <a:gd name="T53" fmla="*/ 616 h 730"/>
                  <a:gd name="T54" fmla="*/ 381 w 687"/>
                  <a:gd name="T55" fmla="*/ 623 h 730"/>
                  <a:gd name="T56" fmla="*/ 194 w 687"/>
                  <a:gd name="T57" fmla="*/ 28 h 730"/>
                  <a:gd name="T58" fmla="*/ 117 w 687"/>
                  <a:gd name="T59" fmla="*/ 48 h 730"/>
                  <a:gd name="T60" fmla="*/ 68 w 687"/>
                  <a:gd name="T61" fmla="*/ 90 h 730"/>
                  <a:gd name="T62" fmla="*/ 51 w 687"/>
                  <a:gd name="T63" fmla="*/ 186 h 730"/>
                  <a:gd name="T64" fmla="*/ 4 w 687"/>
                  <a:gd name="T65" fmla="*/ 253 h 730"/>
                  <a:gd name="T66" fmla="*/ 42 w 687"/>
                  <a:gd name="T67" fmla="*/ 279 h 730"/>
                  <a:gd name="T68" fmla="*/ 77 w 687"/>
                  <a:gd name="T69" fmla="*/ 321 h 730"/>
                  <a:gd name="T70" fmla="*/ 130 w 687"/>
                  <a:gd name="T71" fmla="*/ 350 h 730"/>
                  <a:gd name="T72" fmla="*/ 80 w 687"/>
                  <a:gd name="T73" fmla="*/ 409 h 730"/>
                  <a:gd name="T74" fmla="*/ 46 w 687"/>
                  <a:gd name="T75" fmla="*/ 457 h 730"/>
                  <a:gd name="T76" fmla="*/ 33 w 687"/>
                  <a:gd name="T77" fmla="*/ 514 h 730"/>
                  <a:gd name="T78" fmla="*/ 82 w 687"/>
                  <a:gd name="T79" fmla="*/ 554 h 730"/>
                  <a:gd name="T80" fmla="*/ 94 w 687"/>
                  <a:gd name="T81" fmla="*/ 565 h 730"/>
                  <a:gd name="T82" fmla="*/ 135 w 687"/>
                  <a:gd name="T83" fmla="*/ 617 h 730"/>
                  <a:gd name="T84" fmla="*/ 173 w 687"/>
                  <a:gd name="T85" fmla="*/ 685 h 730"/>
                  <a:gd name="T86" fmla="*/ 261 w 687"/>
                  <a:gd name="T87" fmla="*/ 727 h 730"/>
                  <a:gd name="T88" fmla="*/ 355 w 687"/>
                  <a:gd name="T89" fmla="*/ 718 h 730"/>
                  <a:gd name="T90" fmla="*/ 404 w 687"/>
                  <a:gd name="T91" fmla="*/ 638 h 730"/>
                  <a:gd name="T92" fmla="*/ 499 w 687"/>
                  <a:gd name="T93" fmla="*/ 639 h 730"/>
                  <a:gd name="T94" fmla="*/ 530 w 687"/>
                  <a:gd name="T95" fmla="*/ 581 h 730"/>
                  <a:gd name="T96" fmla="*/ 563 w 687"/>
                  <a:gd name="T97" fmla="*/ 530 h 730"/>
                  <a:gd name="T98" fmla="*/ 593 w 687"/>
                  <a:gd name="T99" fmla="*/ 504 h 730"/>
                  <a:gd name="T100" fmla="*/ 547 w 687"/>
                  <a:gd name="T101" fmla="*/ 405 h 730"/>
                  <a:gd name="T102" fmla="*/ 499 w 687"/>
                  <a:gd name="T103" fmla="*/ 444 h 730"/>
                  <a:gd name="T104" fmla="*/ 508 w 687"/>
                  <a:gd name="T105" fmla="*/ 400 h 730"/>
                  <a:gd name="T106" fmla="*/ 566 w 687"/>
                  <a:gd name="T107" fmla="*/ 321 h 730"/>
                  <a:gd name="T108" fmla="*/ 595 w 687"/>
                  <a:gd name="T109" fmla="*/ 276 h 730"/>
                  <a:gd name="T110" fmla="*/ 600 w 687"/>
                  <a:gd name="T111" fmla="*/ 242 h 730"/>
                  <a:gd name="T112" fmla="*/ 661 w 687"/>
                  <a:gd name="T113" fmla="*/ 198 h 730"/>
                  <a:gd name="T114" fmla="*/ 619 w 687"/>
                  <a:gd name="T115" fmla="*/ 139 h 730"/>
                  <a:gd name="T116" fmla="*/ 523 w 687"/>
                  <a:gd name="T117" fmla="*/ 35 h 730"/>
                  <a:gd name="T118" fmla="*/ 367 w 687"/>
                  <a:gd name="T119" fmla="*/ 17 h 730"/>
                  <a:gd name="T120" fmla="*/ 256 w 687"/>
                  <a:gd name="T121" fmla="*/ 7 h 7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687" h="730">
                    <a:moveTo>
                      <a:pt x="250" y="4"/>
                    </a:moveTo>
                    <a:cubicBezTo>
                      <a:pt x="253" y="10"/>
                      <a:pt x="253" y="10"/>
                      <a:pt x="253" y="10"/>
                    </a:cubicBezTo>
                    <a:cubicBezTo>
                      <a:pt x="258" y="15"/>
                      <a:pt x="258" y="15"/>
                      <a:pt x="258" y="15"/>
                    </a:cubicBezTo>
                    <a:cubicBezTo>
                      <a:pt x="262" y="23"/>
                      <a:pt x="262" y="23"/>
                      <a:pt x="262" y="23"/>
                    </a:cubicBezTo>
                    <a:cubicBezTo>
                      <a:pt x="266" y="30"/>
                      <a:pt x="266" y="30"/>
                      <a:pt x="266" y="30"/>
                    </a:cubicBezTo>
                    <a:cubicBezTo>
                      <a:pt x="271" y="34"/>
                      <a:pt x="271" y="34"/>
                      <a:pt x="271" y="34"/>
                    </a:cubicBezTo>
                    <a:cubicBezTo>
                      <a:pt x="276" y="36"/>
                      <a:pt x="276" y="36"/>
                      <a:pt x="276" y="36"/>
                    </a:cubicBezTo>
                    <a:cubicBezTo>
                      <a:pt x="279" y="40"/>
                      <a:pt x="279" y="40"/>
                      <a:pt x="279" y="40"/>
                    </a:cubicBezTo>
                    <a:cubicBezTo>
                      <a:pt x="285" y="41"/>
                      <a:pt x="285" y="41"/>
                      <a:pt x="285" y="41"/>
                    </a:cubicBezTo>
                    <a:cubicBezTo>
                      <a:pt x="286" y="40"/>
                      <a:pt x="286" y="40"/>
                      <a:pt x="286" y="40"/>
                    </a:cubicBezTo>
                    <a:cubicBezTo>
                      <a:pt x="293" y="39"/>
                      <a:pt x="293" y="39"/>
                      <a:pt x="293" y="39"/>
                    </a:cubicBezTo>
                    <a:cubicBezTo>
                      <a:pt x="303" y="37"/>
                      <a:pt x="303" y="37"/>
                      <a:pt x="303" y="37"/>
                    </a:cubicBezTo>
                    <a:cubicBezTo>
                      <a:pt x="312" y="36"/>
                      <a:pt x="312" y="36"/>
                      <a:pt x="312" y="36"/>
                    </a:cubicBezTo>
                    <a:cubicBezTo>
                      <a:pt x="313" y="33"/>
                      <a:pt x="313" y="33"/>
                      <a:pt x="313" y="33"/>
                    </a:cubicBezTo>
                    <a:cubicBezTo>
                      <a:pt x="315" y="32"/>
                      <a:pt x="315" y="32"/>
                      <a:pt x="315" y="32"/>
                    </a:cubicBezTo>
                    <a:cubicBezTo>
                      <a:pt x="320" y="29"/>
                      <a:pt x="320" y="29"/>
                      <a:pt x="320" y="29"/>
                    </a:cubicBezTo>
                    <a:cubicBezTo>
                      <a:pt x="320" y="29"/>
                      <a:pt x="325" y="27"/>
                      <a:pt x="326" y="26"/>
                    </a:cubicBezTo>
                    <a:cubicBezTo>
                      <a:pt x="327" y="25"/>
                      <a:pt x="329" y="22"/>
                      <a:pt x="329" y="22"/>
                    </a:cubicBezTo>
                    <a:cubicBezTo>
                      <a:pt x="337" y="22"/>
                      <a:pt x="337" y="22"/>
                      <a:pt x="337" y="22"/>
                    </a:cubicBezTo>
                    <a:cubicBezTo>
                      <a:pt x="353" y="22"/>
                      <a:pt x="353" y="22"/>
                      <a:pt x="353" y="22"/>
                    </a:cubicBezTo>
                    <a:cubicBezTo>
                      <a:pt x="360" y="22"/>
                      <a:pt x="360" y="22"/>
                      <a:pt x="360" y="22"/>
                    </a:cubicBezTo>
                    <a:cubicBezTo>
                      <a:pt x="367" y="21"/>
                      <a:pt x="367" y="21"/>
                      <a:pt x="367" y="21"/>
                    </a:cubicBezTo>
                    <a:cubicBezTo>
                      <a:pt x="378" y="24"/>
                      <a:pt x="378" y="24"/>
                      <a:pt x="378" y="24"/>
                    </a:cubicBezTo>
                    <a:cubicBezTo>
                      <a:pt x="395" y="28"/>
                      <a:pt x="395" y="28"/>
                      <a:pt x="395" y="28"/>
                    </a:cubicBezTo>
                    <a:cubicBezTo>
                      <a:pt x="405" y="32"/>
                      <a:pt x="405" y="32"/>
                      <a:pt x="405" y="32"/>
                    </a:cubicBezTo>
                    <a:cubicBezTo>
                      <a:pt x="414" y="35"/>
                      <a:pt x="414" y="35"/>
                      <a:pt x="414" y="35"/>
                    </a:cubicBezTo>
                    <a:cubicBezTo>
                      <a:pt x="417" y="35"/>
                      <a:pt x="417" y="35"/>
                      <a:pt x="417" y="35"/>
                    </a:cubicBezTo>
                    <a:cubicBezTo>
                      <a:pt x="419" y="33"/>
                      <a:pt x="419" y="33"/>
                      <a:pt x="419" y="33"/>
                    </a:cubicBezTo>
                    <a:cubicBezTo>
                      <a:pt x="429" y="33"/>
                      <a:pt x="429" y="33"/>
                      <a:pt x="429" y="33"/>
                    </a:cubicBezTo>
                    <a:cubicBezTo>
                      <a:pt x="438" y="38"/>
                      <a:pt x="438" y="38"/>
                      <a:pt x="438" y="38"/>
                    </a:cubicBezTo>
                    <a:cubicBezTo>
                      <a:pt x="448" y="40"/>
                      <a:pt x="448" y="40"/>
                      <a:pt x="448" y="40"/>
                    </a:cubicBezTo>
                    <a:cubicBezTo>
                      <a:pt x="451" y="43"/>
                      <a:pt x="451" y="43"/>
                      <a:pt x="451" y="43"/>
                    </a:cubicBezTo>
                    <a:cubicBezTo>
                      <a:pt x="452" y="44"/>
                      <a:pt x="452" y="44"/>
                      <a:pt x="452" y="44"/>
                    </a:cubicBezTo>
                    <a:cubicBezTo>
                      <a:pt x="456" y="44"/>
                      <a:pt x="456" y="44"/>
                      <a:pt x="456" y="44"/>
                    </a:cubicBezTo>
                    <a:cubicBezTo>
                      <a:pt x="457" y="43"/>
                      <a:pt x="457" y="43"/>
                      <a:pt x="457" y="43"/>
                    </a:cubicBezTo>
                    <a:cubicBezTo>
                      <a:pt x="460" y="41"/>
                      <a:pt x="460" y="41"/>
                      <a:pt x="460" y="41"/>
                    </a:cubicBezTo>
                    <a:cubicBezTo>
                      <a:pt x="460" y="42"/>
                      <a:pt x="460" y="42"/>
                      <a:pt x="460" y="42"/>
                    </a:cubicBezTo>
                    <a:cubicBezTo>
                      <a:pt x="478" y="37"/>
                      <a:pt x="478" y="37"/>
                      <a:pt x="478" y="37"/>
                    </a:cubicBezTo>
                    <a:cubicBezTo>
                      <a:pt x="478" y="37"/>
                      <a:pt x="478" y="37"/>
                      <a:pt x="478" y="37"/>
                    </a:cubicBezTo>
                    <a:cubicBezTo>
                      <a:pt x="503" y="38"/>
                      <a:pt x="503" y="38"/>
                      <a:pt x="503" y="38"/>
                    </a:cubicBezTo>
                    <a:cubicBezTo>
                      <a:pt x="506" y="38"/>
                      <a:pt x="506" y="38"/>
                      <a:pt x="506" y="38"/>
                    </a:cubicBezTo>
                    <a:cubicBezTo>
                      <a:pt x="517" y="40"/>
                      <a:pt x="517" y="40"/>
                      <a:pt x="517" y="40"/>
                    </a:cubicBezTo>
                    <a:cubicBezTo>
                      <a:pt x="524" y="39"/>
                      <a:pt x="524" y="39"/>
                      <a:pt x="524" y="39"/>
                    </a:cubicBezTo>
                    <a:cubicBezTo>
                      <a:pt x="540" y="42"/>
                      <a:pt x="540" y="42"/>
                      <a:pt x="540" y="42"/>
                    </a:cubicBezTo>
                    <a:cubicBezTo>
                      <a:pt x="543" y="44"/>
                      <a:pt x="543" y="44"/>
                      <a:pt x="543" y="44"/>
                    </a:cubicBezTo>
                    <a:cubicBezTo>
                      <a:pt x="547" y="64"/>
                      <a:pt x="547" y="64"/>
                      <a:pt x="547" y="64"/>
                    </a:cubicBezTo>
                    <a:cubicBezTo>
                      <a:pt x="549" y="66"/>
                      <a:pt x="549" y="66"/>
                      <a:pt x="549" y="66"/>
                    </a:cubicBezTo>
                    <a:cubicBezTo>
                      <a:pt x="552" y="69"/>
                      <a:pt x="552" y="69"/>
                      <a:pt x="552" y="69"/>
                    </a:cubicBezTo>
                    <a:cubicBezTo>
                      <a:pt x="551" y="79"/>
                      <a:pt x="551" y="79"/>
                      <a:pt x="551" y="79"/>
                    </a:cubicBezTo>
                    <a:cubicBezTo>
                      <a:pt x="551" y="88"/>
                      <a:pt x="551" y="88"/>
                      <a:pt x="551" y="88"/>
                    </a:cubicBezTo>
                    <a:cubicBezTo>
                      <a:pt x="555" y="97"/>
                      <a:pt x="555" y="97"/>
                      <a:pt x="555" y="97"/>
                    </a:cubicBezTo>
                    <a:cubicBezTo>
                      <a:pt x="557" y="101"/>
                      <a:pt x="557" y="101"/>
                      <a:pt x="557" y="101"/>
                    </a:cubicBezTo>
                    <a:cubicBezTo>
                      <a:pt x="560" y="109"/>
                      <a:pt x="560" y="109"/>
                      <a:pt x="560" y="109"/>
                    </a:cubicBezTo>
                    <a:cubicBezTo>
                      <a:pt x="562" y="115"/>
                      <a:pt x="562" y="115"/>
                      <a:pt x="562" y="115"/>
                    </a:cubicBezTo>
                    <a:cubicBezTo>
                      <a:pt x="566" y="121"/>
                      <a:pt x="566" y="121"/>
                      <a:pt x="566" y="121"/>
                    </a:cubicBezTo>
                    <a:cubicBezTo>
                      <a:pt x="586" y="127"/>
                      <a:pt x="586" y="127"/>
                      <a:pt x="586" y="127"/>
                    </a:cubicBezTo>
                    <a:cubicBezTo>
                      <a:pt x="597" y="132"/>
                      <a:pt x="597" y="132"/>
                      <a:pt x="597" y="132"/>
                    </a:cubicBezTo>
                    <a:cubicBezTo>
                      <a:pt x="601" y="133"/>
                      <a:pt x="601" y="133"/>
                      <a:pt x="601" y="133"/>
                    </a:cubicBezTo>
                    <a:cubicBezTo>
                      <a:pt x="603" y="137"/>
                      <a:pt x="603" y="137"/>
                      <a:pt x="603" y="137"/>
                    </a:cubicBezTo>
                    <a:cubicBezTo>
                      <a:pt x="606" y="143"/>
                      <a:pt x="606" y="143"/>
                      <a:pt x="606" y="143"/>
                    </a:cubicBezTo>
                    <a:cubicBezTo>
                      <a:pt x="615" y="147"/>
                      <a:pt x="615" y="147"/>
                      <a:pt x="615" y="147"/>
                    </a:cubicBezTo>
                    <a:cubicBezTo>
                      <a:pt x="617" y="146"/>
                      <a:pt x="617" y="146"/>
                      <a:pt x="617" y="146"/>
                    </a:cubicBezTo>
                    <a:cubicBezTo>
                      <a:pt x="622" y="142"/>
                      <a:pt x="622" y="142"/>
                      <a:pt x="622" y="142"/>
                    </a:cubicBezTo>
                    <a:cubicBezTo>
                      <a:pt x="626" y="140"/>
                      <a:pt x="626" y="140"/>
                      <a:pt x="626" y="140"/>
                    </a:cubicBezTo>
                    <a:cubicBezTo>
                      <a:pt x="625" y="145"/>
                      <a:pt x="625" y="145"/>
                      <a:pt x="625" y="145"/>
                    </a:cubicBezTo>
                    <a:cubicBezTo>
                      <a:pt x="622" y="150"/>
                      <a:pt x="622" y="150"/>
                      <a:pt x="622" y="150"/>
                    </a:cubicBezTo>
                    <a:cubicBezTo>
                      <a:pt x="624" y="155"/>
                      <a:pt x="624" y="155"/>
                      <a:pt x="624" y="155"/>
                    </a:cubicBezTo>
                    <a:cubicBezTo>
                      <a:pt x="635" y="161"/>
                      <a:pt x="635" y="161"/>
                      <a:pt x="635" y="161"/>
                    </a:cubicBezTo>
                    <a:cubicBezTo>
                      <a:pt x="671" y="173"/>
                      <a:pt x="671" y="173"/>
                      <a:pt x="671" y="173"/>
                    </a:cubicBezTo>
                    <a:cubicBezTo>
                      <a:pt x="671" y="173"/>
                      <a:pt x="671" y="173"/>
                      <a:pt x="671" y="173"/>
                    </a:cubicBezTo>
                    <a:cubicBezTo>
                      <a:pt x="671" y="173"/>
                      <a:pt x="671" y="173"/>
                      <a:pt x="672" y="173"/>
                    </a:cubicBezTo>
                    <a:cubicBezTo>
                      <a:pt x="673" y="174"/>
                      <a:pt x="675" y="174"/>
                      <a:pt x="675" y="175"/>
                    </a:cubicBezTo>
                    <a:cubicBezTo>
                      <a:pt x="674" y="180"/>
                      <a:pt x="680" y="181"/>
                      <a:pt x="682" y="184"/>
                    </a:cubicBezTo>
                    <a:cubicBezTo>
                      <a:pt x="683" y="186"/>
                      <a:pt x="683" y="189"/>
                      <a:pt x="681" y="190"/>
                    </a:cubicBezTo>
                    <a:cubicBezTo>
                      <a:pt x="680" y="190"/>
                      <a:pt x="679" y="191"/>
                      <a:pt x="678" y="191"/>
                    </a:cubicBezTo>
                    <a:cubicBezTo>
                      <a:pt x="676" y="192"/>
                      <a:pt x="674" y="192"/>
                      <a:pt x="673" y="192"/>
                    </a:cubicBezTo>
                    <a:cubicBezTo>
                      <a:pt x="671" y="192"/>
                      <a:pt x="670" y="192"/>
                      <a:pt x="670" y="191"/>
                    </a:cubicBezTo>
                    <a:cubicBezTo>
                      <a:pt x="669" y="191"/>
                      <a:pt x="668" y="191"/>
                      <a:pt x="667" y="191"/>
                    </a:cubicBezTo>
                    <a:cubicBezTo>
                      <a:pt x="665" y="191"/>
                      <a:pt x="664" y="191"/>
                      <a:pt x="663" y="192"/>
                    </a:cubicBezTo>
                    <a:cubicBezTo>
                      <a:pt x="662" y="193"/>
                      <a:pt x="662" y="194"/>
                      <a:pt x="661" y="194"/>
                    </a:cubicBezTo>
                    <a:cubicBezTo>
                      <a:pt x="661" y="194"/>
                      <a:pt x="661" y="194"/>
                      <a:pt x="661" y="193"/>
                    </a:cubicBezTo>
                    <a:cubicBezTo>
                      <a:pt x="658" y="190"/>
                      <a:pt x="656" y="188"/>
                      <a:pt x="651" y="188"/>
                    </a:cubicBezTo>
                    <a:cubicBezTo>
                      <a:pt x="650" y="188"/>
                      <a:pt x="649" y="188"/>
                      <a:pt x="648" y="188"/>
                    </a:cubicBezTo>
                    <a:cubicBezTo>
                      <a:pt x="646" y="188"/>
                      <a:pt x="645" y="188"/>
                      <a:pt x="643" y="188"/>
                    </a:cubicBezTo>
                    <a:cubicBezTo>
                      <a:pt x="641" y="189"/>
                      <a:pt x="642" y="192"/>
                      <a:pt x="643" y="194"/>
                    </a:cubicBezTo>
                    <a:cubicBezTo>
                      <a:pt x="643" y="197"/>
                      <a:pt x="642" y="199"/>
                      <a:pt x="640" y="201"/>
                    </a:cubicBezTo>
                    <a:cubicBezTo>
                      <a:pt x="638" y="202"/>
                      <a:pt x="634" y="203"/>
                      <a:pt x="636" y="207"/>
                    </a:cubicBezTo>
                    <a:cubicBezTo>
                      <a:pt x="639" y="211"/>
                      <a:pt x="638" y="214"/>
                      <a:pt x="636" y="217"/>
                    </a:cubicBezTo>
                    <a:cubicBezTo>
                      <a:pt x="635" y="220"/>
                      <a:pt x="633" y="221"/>
                      <a:pt x="635" y="225"/>
                    </a:cubicBezTo>
                    <a:cubicBezTo>
                      <a:pt x="637" y="228"/>
                      <a:pt x="634" y="232"/>
                      <a:pt x="630" y="232"/>
                    </a:cubicBezTo>
                    <a:cubicBezTo>
                      <a:pt x="629" y="232"/>
                      <a:pt x="629" y="232"/>
                      <a:pt x="628" y="231"/>
                    </a:cubicBezTo>
                    <a:cubicBezTo>
                      <a:pt x="624" y="230"/>
                      <a:pt x="619" y="230"/>
                      <a:pt x="615" y="229"/>
                    </a:cubicBezTo>
                    <a:cubicBezTo>
                      <a:pt x="615" y="229"/>
                      <a:pt x="614" y="229"/>
                      <a:pt x="614" y="229"/>
                    </a:cubicBezTo>
                    <a:cubicBezTo>
                      <a:pt x="614" y="229"/>
                      <a:pt x="613" y="229"/>
                      <a:pt x="613" y="229"/>
                    </a:cubicBezTo>
                    <a:cubicBezTo>
                      <a:pt x="608" y="229"/>
                      <a:pt x="605" y="231"/>
                      <a:pt x="606" y="236"/>
                    </a:cubicBezTo>
                    <a:cubicBezTo>
                      <a:pt x="607" y="239"/>
                      <a:pt x="607" y="243"/>
                      <a:pt x="606" y="246"/>
                    </a:cubicBezTo>
                    <a:cubicBezTo>
                      <a:pt x="606" y="246"/>
                      <a:pt x="606" y="247"/>
                      <a:pt x="606" y="247"/>
                    </a:cubicBezTo>
                    <a:cubicBezTo>
                      <a:pt x="606" y="248"/>
                      <a:pt x="608" y="250"/>
                      <a:pt x="606" y="250"/>
                    </a:cubicBezTo>
                    <a:cubicBezTo>
                      <a:pt x="606" y="250"/>
                      <a:pt x="606" y="250"/>
                      <a:pt x="606" y="250"/>
                    </a:cubicBezTo>
                    <a:cubicBezTo>
                      <a:pt x="604" y="250"/>
                      <a:pt x="604" y="248"/>
                      <a:pt x="604" y="247"/>
                    </a:cubicBezTo>
                    <a:cubicBezTo>
                      <a:pt x="604" y="243"/>
                      <a:pt x="604" y="239"/>
                      <a:pt x="604" y="235"/>
                    </a:cubicBezTo>
                    <a:cubicBezTo>
                      <a:pt x="604" y="230"/>
                      <a:pt x="601" y="229"/>
                      <a:pt x="598" y="228"/>
                    </a:cubicBezTo>
                    <a:cubicBezTo>
                      <a:pt x="597" y="228"/>
                      <a:pt x="596" y="228"/>
                      <a:pt x="595" y="228"/>
                    </a:cubicBezTo>
                    <a:cubicBezTo>
                      <a:pt x="593" y="228"/>
                      <a:pt x="593" y="229"/>
                      <a:pt x="593" y="232"/>
                    </a:cubicBezTo>
                    <a:cubicBezTo>
                      <a:pt x="593" y="236"/>
                      <a:pt x="595" y="239"/>
                      <a:pt x="594" y="243"/>
                    </a:cubicBezTo>
                    <a:cubicBezTo>
                      <a:pt x="593" y="245"/>
                      <a:pt x="597" y="247"/>
                      <a:pt x="594" y="249"/>
                    </a:cubicBezTo>
                    <a:cubicBezTo>
                      <a:pt x="594" y="249"/>
                      <a:pt x="593" y="249"/>
                      <a:pt x="592" y="249"/>
                    </a:cubicBezTo>
                    <a:cubicBezTo>
                      <a:pt x="591" y="249"/>
                      <a:pt x="590" y="249"/>
                      <a:pt x="589" y="249"/>
                    </a:cubicBezTo>
                    <a:cubicBezTo>
                      <a:pt x="589" y="249"/>
                      <a:pt x="589" y="249"/>
                      <a:pt x="589" y="249"/>
                    </a:cubicBezTo>
                    <a:cubicBezTo>
                      <a:pt x="588" y="249"/>
                      <a:pt x="587" y="249"/>
                      <a:pt x="587" y="249"/>
                    </a:cubicBezTo>
                    <a:cubicBezTo>
                      <a:pt x="586" y="249"/>
                      <a:pt x="586" y="249"/>
                      <a:pt x="585" y="249"/>
                    </a:cubicBezTo>
                    <a:cubicBezTo>
                      <a:pt x="585" y="249"/>
                      <a:pt x="584" y="249"/>
                      <a:pt x="584" y="249"/>
                    </a:cubicBezTo>
                    <a:cubicBezTo>
                      <a:pt x="581" y="249"/>
                      <a:pt x="580" y="250"/>
                      <a:pt x="580" y="253"/>
                    </a:cubicBezTo>
                    <a:cubicBezTo>
                      <a:pt x="580" y="255"/>
                      <a:pt x="580" y="256"/>
                      <a:pt x="578" y="257"/>
                    </a:cubicBezTo>
                    <a:cubicBezTo>
                      <a:pt x="574" y="258"/>
                      <a:pt x="574" y="262"/>
                      <a:pt x="574" y="265"/>
                    </a:cubicBezTo>
                    <a:cubicBezTo>
                      <a:pt x="574" y="268"/>
                      <a:pt x="575" y="270"/>
                      <a:pt x="575" y="273"/>
                    </a:cubicBezTo>
                    <a:cubicBezTo>
                      <a:pt x="575" y="274"/>
                      <a:pt x="575" y="276"/>
                      <a:pt x="576" y="276"/>
                    </a:cubicBezTo>
                    <a:cubicBezTo>
                      <a:pt x="577" y="276"/>
                      <a:pt x="577" y="276"/>
                      <a:pt x="577" y="276"/>
                    </a:cubicBezTo>
                    <a:cubicBezTo>
                      <a:pt x="579" y="276"/>
                      <a:pt x="579" y="276"/>
                      <a:pt x="580" y="275"/>
                    </a:cubicBezTo>
                    <a:cubicBezTo>
                      <a:pt x="581" y="273"/>
                      <a:pt x="582" y="273"/>
                      <a:pt x="583" y="273"/>
                    </a:cubicBezTo>
                    <a:cubicBezTo>
                      <a:pt x="583" y="273"/>
                      <a:pt x="583" y="273"/>
                      <a:pt x="583" y="273"/>
                    </a:cubicBezTo>
                    <a:cubicBezTo>
                      <a:pt x="583" y="273"/>
                      <a:pt x="584" y="273"/>
                      <a:pt x="584" y="273"/>
                    </a:cubicBezTo>
                    <a:cubicBezTo>
                      <a:pt x="587" y="273"/>
                      <a:pt x="590" y="272"/>
                      <a:pt x="593" y="269"/>
                    </a:cubicBezTo>
                    <a:cubicBezTo>
                      <a:pt x="592" y="274"/>
                      <a:pt x="589" y="276"/>
                      <a:pt x="590" y="280"/>
                    </a:cubicBezTo>
                    <a:cubicBezTo>
                      <a:pt x="592" y="285"/>
                      <a:pt x="596" y="289"/>
                      <a:pt x="600" y="292"/>
                    </a:cubicBezTo>
                    <a:cubicBezTo>
                      <a:pt x="601" y="293"/>
                      <a:pt x="603" y="294"/>
                      <a:pt x="605" y="294"/>
                    </a:cubicBezTo>
                    <a:cubicBezTo>
                      <a:pt x="607" y="294"/>
                      <a:pt x="609" y="293"/>
                      <a:pt x="610" y="291"/>
                    </a:cubicBezTo>
                    <a:cubicBezTo>
                      <a:pt x="609" y="295"/>
                      <a:pt x="609" y="295"/>
                      <a:pt x="607" y="295"/>
                    </a:cubicBezTo>
                    <a:cubicBezTo>
                      <a:pt x="607" y="295"/>
                      <a:pt x="606" y="295"/>
                      <a:pt x="606" y="295"/>
                    </a:cubicBezTo>
                    <a:cubicBezTo>
                      <a:pt x="606" y="295"/>
                      <a:pt x="606" y="295"/>
                      <a:pt x="605" y="295"/>
                    </a:cubicBezTo>
                    <a:cubicBezTo>
                      <a:pt x="603" y="295"/>
                      <a:pt x="602" y="296"/>
                      <a:pt x="601" y="299"/>
                    </a:cubicBezTo>
                    <a:cubicBezTo>
                      <a:pt x="600" y="303"/>
                      <a:pt x="600" y="307"/>
                      <a:pt x="600" y="312"/>
                    </a:cubicBezTo>
                    <a:cubicBezTo>
                      <a:pt x="600" y="312"/>
                      <a:pt x="600" y="312"/>
                      <a:pt x="600" y="312"/>
                    </a:cubicBezTo>
                    <a:cubicBezTo>
                      <a:pt x="599" y="312"/>
                      <a:pt x="599" y="312"/>
                      <a:pt x="598" y="312"/>
                    </a:cubicBezTo>
                    <a:cubicBezTo>
                      <a:pt x="596" y="312"/>
                      <a:pt x="595" y="311"/>
                      <a:pt x="594" y="309"/>
                    </a:cubicBezTo>
                    <a:cubicBezTo>
                      <a:pt x="593" y="308"/>
                      <a:pt x="592" y="308"/>
                      <a:pt x="591" y="308"/>
                    </a:cubicBezTo>
                    <a:cubicBezTo>
                      <a:pt x="591" y="308"/>
                      <a:pt x="590" y="308"/>
                      <a:pt x="590" y="308"/>
                    </a:cubicBezTo>
                    <a:cubicBezTo>
                      <a:pt x="589" y="310"/>
                      <a:pt x="588" y="310"/>
                      <a:pt x="587" y="310"/>
                    </a:cubicBezTo>
                    <a:cubicBezTo>
                      <a:pt x="586" y="310"/>
                      <a:pt x="585" y="310"/>
                      <a:pt x="584" y="309"/>
                    </a:cubicBezTo>
                    <a:cubicBezTo>
                      <a:pt x="584" y="309"/>
                      <a:pt x="584" y="309"/>
                      <a:pt x="584" y="309"/>
                    </a:cubicBezTo>
                    <a:cubicBezTo>
                      <a:pt x="583" y="309"/>
                      <a:pt x="583" y="309"/>
                      <a:pt x="583" y="309"/>
                    </a:cubicBezTo>
                    <a:cubicBezTo>
                      <a:pt x="578" y="310"/>
                      <a:pt x="573" y="311"/>
                      <a:pt x="568" y="312"/>
                    </a:cubicBezTo>
                    <a:cubicBezTo>
                      <a:pt x="568" y="312"/>
                      <a:pt x="568" y="312"/>
                      <a:pt x="568" y="312"/>
                    </a:cubicBezTo>
                    <a:cubicBezTo>
                      <a:pt x="563" y="313"/>
                      <a:pt x="561" y="316"/>
                      <a:pt x="562" y="321"/>
                    </a:cubicBezTo>
                    <a:cubicBezTo>
                      <a:pt x="562" y="322"/>
                      <a:pt x="563" y="323"/>
                      <a:pt x="563" y="324"/>
                    </a:cubicBezTo>
                    <a:cubicBezTo>
                      <a:pt x="564" y="327"/>
                      <a:pt x="564" y="328"/>
                      <a:pt x="562" y="328"/>
                    </a:cubicBezTo>
                    <a:cubicBezTo>
                      <a:pt x="561" y="328"/>
                      <a:pt x="561" y="328"/>
                      <a:pt x="560" y="328"/>
                    </a:cubicBezTo>
                    <a:cubicBezTo>
                      <a:pt x="559" y="328"/>
                      <a:pt x="559" y="328"/>
                      <a:pt x="559" y="328"/>
                    </a:cubicBezTo>
                    <a:cubicBezTo>
                      <a:pt x="556" y="328"/>
                      <a:pt x="554" y="330"/>
                      <a:pt x="552" y="332"/>
                    </a:cubicBezTo>
                    <a:cubicBezTo>
                      <a:pt x="550" y="333"/>
                      <a:pt x="552" y="335"/>
                      <a:pt x="553" y="336"/>
                    </a:cubicBezTo>
                    <a:cubicBezTo>
                      <a:pt x="553" y="337"/>
                      <a:pt x="553" y="338"/>
                      <a:pt x="553" y="339"/>
                    </a:cubicBezTo>
                    <a:cubicBezTo>
                      <a:pt x="552" y="339"/>
                      <a:pt x="552" y="339"/>
                      <a:pt x="551" y="339"/>
                    </a:cubicBezTo>
                    <a:cubicBezTo>
                      <a:pt x="551" y="339"/>
                      <a:pt x="551" y="339"/>
                      <a:pt x="550" y="339"/>
                    </a:cubicBezTo>
                    <a:cubicBezTo>
                      <a:pt x="549" y="339"/>
                      <a:pt x="549" y="339"/>
                      <a:pt x="548" y="339"/>
                    </a:cubicBezTo>
                    <a:cubicBezTo>
                      <a:pt x="546" y="339"/>
                      <a:pt x="546" y="340"/>
                      <a:pt x="546" y="343"/>
                    </a:cubicBezTo>
                    <a:cubicBezTo>
                      <a:pt x="546" y="344"/>
                      <a:pt x="546" y="346"/>
                      <a:pt x="547" y="347"/>
                    </a:cubicBezTo>
                    <a:cubicBezTo>
                      <a:pt x="549" y="350"/>
                      <a:pt x="545" y="358"/>
                      <a:pt x="541" y="359"/>
                    </a:cubicBezTo>
                    <a:cubicBezTo>
                      <a:pt x="536" y="361"/>
                      <a:pt x="536" y="362"/>
                      <a:pt x="537" y="367"/>
                    </a:cubicBezTo>
                    <a:cubicBezTo>
                      <a:pt x="538" y="369"/>
                      <a:pt x="538" y="371"/>
                      <a:pt x="535" y="371"/>
                    </a:cubicBezTo>
                    <a:cubicBezTo>
                      <a:pt x="535" y="371"/>
                      <a:pt x="534" y="371"/>
                      <a:pt x="534" y="371"/>
                    </a:cubicBezTo>
                    <a:cubicBezTo>
                      <a:pt x="534" y="371"/>
                      <a:pt x="534" y="371"/>
                      <a:pt x="534" y="371"/>
                    </a:cubicBezTo>
                    <a:cubicBezTo>
                      <a:pt x="533" y="371"/>
                      <a:pt x="533" y="372"/>
                      <a:pt x="532" y="373"/>
                    </a:cubicBezTo>
                    <a:cubicBezTo>
                      <a:pt x="529" y="378"/>
                      <a:pt x="526" y="381"/>
                      <a:pt x="521" y="382"/>
                    </a:cubicBezTo>
                    <a:cubicBezTo>
                      <a:pt x="518" y="382"/>
                      <a:pt x="516" y="384"/>
                      <a:pt x="518" y="387"/>
                    </a:cubicBezTo>
                    <a:cubicBezTo>
                      <a:pt x="518" y="388"/>
                      <a:pt x="519" y="390"/>
                      <a:pt x="518" y="391"/>
                    </a:cubicBezTo>
                    <a:cubicBezTo>
                      <a:pt x="515" y="393"/>
                      <a:pt x="513" y="395"/>
                      <a:pt x="511" y="398"/>
                    </a:cubicBezTo>
                    <a:cubicBezTo>
                      <a:pt x="509" y="396"/>
                      <a:pt x="511" y="393"/>
                      <a:pt x="508" y="392"/>
                    </a:cubicBezTo>
                    <a:cubicBezTo>
                      <a:pt x="507" y="392"/>
                      <a:pt x="506" y="391"/>
                      <a:pt x="505" y="390"/>
                    </a:cubicBezTo>
                    <a:cubicBezTo>
                      <a:pt x="503" y="388"/>
                      <a:pt x="500" y="387"/>
                      <a:pt x="498" y="387"/>
                    </a:cubicBezTo>
                    <a:cubicBezTo>
                      <a:pt x="497" y="387"/>
                      <a:pt x="497" y="387"/>
                      <a:pt x="496" y="387"/>
                    </a:cubicBezTo>
                    <a:cubicBezTo>
                      <a:pt x="495" y="388"/>
                      <a:pt x="494" y="388"/>
                      <a:pt x="494" y="388"/>
                    </a:cubicBezTo>
                    <a:cubicBezTo>
                      <a:pt x="493" y="388"/>
                      <a:pt x="493" y="387"/>
                      <a:pt x="492" y="386"/>
                    </a:cubicBezTo>
                    <a:cubicBezTo>
                      <a:pt x="490" y="384"/>
                      <a:pt x="490" y="383"/>
                      <a:pt x="489" y="383"/>
                    </a:cubicBezTo>
                    <a:cubicBezTo>
                      <a:pt x="488" y="383"/>
                      <a:pt x="487" y="384"/>
                      <a:pt x="486" y="386"/>
                    </a:cubicBezTo>
                    <a:cubicBezTo>
                      <a:pt x="485" y="386"/>
                      <a:pt x="485" y="387"/>
                      <a:pt x="485" y="387"/>
                    </a:cubicBezTo>
                    <a:cubicBezTo>
                      <a:pt x="485" y="387"/>
                      <a:pt x="485" y="387"/>
                      <a:pt x="485" y="387"/>
                    </a:cubicBezTo>
                    <a:cubicBezTo>
                      <a:pt x="484" y="387"/>
                      <a:pt x="484" y="387"/>
                      <a:pt x="483" y="387"/>
                    </a:cubicBezTo>
                    <a:cubicBezTo>
                      <a:pt x="479" y="388"/>
                      <a:pt x="478" y="392"/>
                      <a:pt x="476" y="395"/>
                    </a:cubicBezTo>
                    <a:cubicBezTo>
                      <a:pt x="473" y="397"/>
                      <a:pt x="474" y="399"/>
                      <a:pt x="477" y="399"/>
                    </a:cubicBezTo>
                    <a:cubicBezTo>
                      <a:pt x="479" y="399"/>
                      <a:pt x="481" y="399"/>
                      <a:pt x="481" y="402"/>
                    </a:cubicBezTo>
                    <a:cubicBezTo>
                      <a:pt x="481" y="402"/>
                      <a:pt x="481" y="403"/>
                      <a:pt x="481" y="403"/>
                    </a:cubicBezTo>
                    <a:cubicBezTo>
                      <a:pt x="482" y="403"/>
                      <a:pt x="482" y="403"/>
                      <a:pt x="482" y="403"/>
                    </a:cubicBezTo>
                    <a:cubicBezTo>
                      <a:pt x="485" y="404"/>
                      <a:pt x="484" y="406"/>
                      <a:pt x="483" y="408"/>
                    </a:cubicBezTo>
                    <a:cubicBezTo>
                      <a:pt x="482" y="409"/>
                      <a:pt x="481" y="410"/>
                      <a:pt x="483" y="411"/>
                    </a:cubicBezTo>
                    <a:cubicBezTo>
                      <a:pt x="488" y="414"/>
                      <a:pt x="490" y="418"/>
                      <a:pt x="487" y="424"/>
                    </a:cubicBezTo>
                    <a:cubicBezTo>
                      <a:pt x="487" y="425"/>
                      <a:pt x="487" y="425"/>
                      <a:pt x="487" y="426"/>
                    </a:cubicBezTo>
                    <a:cubicBezTo>
                      <a:pt x="488" y="431"/>
                      <a:pt x="486" y="437"/>
                      <a:pt x="486" y="442"/>
                    </a:cubicBezTo>
                    <a:cubicBezTo>
                      <a:pt x="485" y="444"/>
                      <a:pt x="485" y="445"/>
                      <a:pt x="483" y="446"/>
                    </a:cubicBezTo>
                    <a:cubicBezTo>
                      <a:pt x="480" y="446"/>
                      <a:pt x="480" y="455"/>
                      <a:pt x="482" y="457"/>
                    </a:cubicBezTo>
                    <a:cubicBezTo>
                      <a:pt x="482" y="457"/>
                      <a:pt x="483" y="458"/>
                      <a:pt x="484" y="458"/>
                    </a:cubicBezTo>
                    <a:cubicBezTo>
                      <a:pt x="487" y="458"/>
                      <a:pt x="490" y="457"/>
                      <a:pt x="492" y="455"/>
                    </a:cubicBezTo>
                    <a:cubicBezTo>
                      <a:pt x="493" y="455"/>
                      <a:pt x="494" y="454"/>
                      <a:pt x="494" y="453"/>
                    </a:cubicBezTo>
                    <a:cubicBezTo>
                      <a:pt x="495" y="451"/>
                      <a:pt x="495" y="449"/>
                      <a:pt x="497" y="448"/>
                    </a:cubicBezTo>
                    <a:cubicBezTo>
                      <a:pt x="500" y="448"/>
                      <a:pt x="502" y="446"/>
                      <a:pt x="505" y="446"/>
                    </a:cubicBezTo>
                    <a:cubicBezTo>
                      <a:pt x="506" y="446"/>
                      <a:pt x="506" y="446"/>
                      <a:pt x="507" y="446"/>
                    </a:cubicBezTo>
                    <a:cubicBezTo>
                      <a:pt x="508" y="447"/>
                      <a:pt x="509" y="447"/>
                      <a:pt x="510" y="447"/>
                    </a:cubicBezTo>
                    <a:cubicBezTo>
                      <a:pt x="513" y="447"/>
                      <a:pt x="515" y="445"/>
                      <a:pt x="516" y="441"/>
                    </a:cubicBezTo>
                    <a:cubicBezTo>
                      <a:pt x="517" y="436"/>
                      <a:pt x="516" y="431"/>
                      <a:pt x="520" y="428"/>
                    </a:cubicBezTo>
                    <a:cubicBezTo>
                      <a:pt x="521" y="427"/>
                      <a:pt x="520" y="424"/>
                      <a:pt x="520" y="421"/>
                    </a:cubicBezTo>
                    <a:cubicBezTo>
                      <a:pt x="521" y="422"/>
                      <a:pt x="522" y="423"/>
                      <a:pt x="522" y="423"/>
                    </a:cubicBezTo>
                    <a:cubicBezTo>
                      <a:pt x="523" y="429"/>
                      <a:pt x="528" y="430"/>
                      <a:pt x="531" y="432"/>
                    </a:cubicBezTo>
                    <a:cubicBezTo>
                      <a:pt x="534" y="433"/>
                      <a:pt x="535" y="434"/>
                      <a:pt x="534" y="437"/>
                    </a:cubicBezTo>
                    <a:cubicBezTo>
                      <a:pt x="533" y="439"/>
                      <a:pt x="534" y="441"/>
                      <a:pt x="536" y="441"/>
                    </a:cubicBezTo>
                    <a:cubicBezTo>
                      <a:pt x="536" y="441"/>
                      <a:pt x="537" y="441"/>
                      <a:pt x="538" y="441"/>
                    </a:cubicBezTo>
                    <a:cubicBezTo>
                      <a:pt x="540" y="440"/>
                      <a:pt x="543" y="439"/>
                      <a:pt x="545" y="438"/>
                    </a:cubicBezTo>
                    <a:cubicBezTo>
                      <a:pt x="548" y="437"/>
                      <a:pt x="548" y="435"/>
                      <a:pt x="546" y="433"/>
                    </a:cubicBezTo>
                    <a:cubicBezTo>
                      <a:pt x="544" y="431"/>
                      <a:pt x="541" y="428"/>
                      <a:pt x="539" y="426"/>
                    </a:cubicBezTo>
                    <a:cubicBezTo>
                      <a:pt x="538" y="425"/>
                      <a:pt x="537" y="424"/>
                      <a:pt x="538" y="423"/>
                    </a:cubicBezTo>
                    <a:cubicBezTo>
                      <a:pt x="539" y="419"/>
                      <a:pt x="540" y="414"/>
                      <a:pt x="540" y="409"/>
                    </a:cubicBezTo>
                    <a:cubicBezTo>
                      <a:pt x="542" y="411"/>
                      <a:pt x="543" y="412"/>
                      <a:pt x="544" y="412"/>
                    </a:cubicBezTo>
                    <a:cubicBezTo>
                      <a:pt x="546" y="412"/>
                      <a:pt x="547" y="409"/>
                      <a:pt x="549" y="408"/>
                    </a:cubicBezTo>
                    <a:cubicBezTo>
                      <a:pt x="550" y="409"/>
                      <a:pt x="550" y="410"/>
                      <a:pt x="551" y="410"/>
                    </a:cubicBezTo>
                    <a:cubicBezTo>
                      <a:pt x="555" y="415"/>
                      <a:pt x="563" y="417"/>
                      <a:pt x="567" y="423"/>
                    </a:cubicBezTo>
                    <a:cubicBezTo>
                      <a:pt x="567" y="423"/>
                      <a:pt x="568" y="423"/>
                      <a:pt x="568" y="423"/>
                    </a:cubicBezTo>
                    <a:cubicBezTo>
                      <a:pt x="574" y="425"/>
                      <a:pt x="575" y="426"/>
                      <a:pt x="574" y="432"/>
                    </a:cubicBezTo>
                    <a:cubicBezTo>
                      <a:pt x="572" y="434"/>
                      <a:pt x="572" y="437"/>
                      <a:pt x="573" y="439"/>
                    </a:cubicBezTo>
                    <a:cubicBezTo>
                      <a:pt x="573" y="442"/>
                      <a:pt x="574" y="444"/>
                      <a:pt x="574" y="447"/>
                    </a:cubicBezTo>
                    <a:cubicBezTo>
                      <a:pt x="575" y="452"/>
                      <a:pt x="577" y="455"/>
                      <a:pt x="582" y="455"/>
                    </a:cubicBezTo>
                    <a:cubicBezTo>
                      <a:pt x="583" y="455"/>
                      <a:pt x="584" y="455"/>
                      <a:pt x="585" y="455"/>
                    </a:cubicBezTo>
                    <a:cubicBezTo>
                      <a:pt x="585" y="455"/>
                      <a:pt x="586" y="455"/>
                      <a:pt x="587" y="455"/>
                    </a:cubicBezTo>
                    <a:cubicBezTo>
                      <a:pt x="587" y="455"/>
                      <a:pt x="588" y="455"/>
                      <a:pt x="588" y="455"/>
                    </a:cubicBezTo>
                    <a:cubicBezTo>
                      <a:pt x="588" y="455"/>
                      <a:pt x="589" y="455"/>
                      <a:pt x="589" y="455"/>
                    </a:cubicBezTo>
                    <a:cubicBezTo>
                      <a:pt x="589" y="455"/>
                      <a:pt x="589" y="456"/>
                      <a:pt x="589" y="456"/>
                    </a:cubicBezTo>
                    <a:cubicBezTo>
                      <a:pt x="589" y="460"/>
                      <a:pt x="589" y="463"/>
                      <a:pt x="590" y="467"/>
                    </a:cubicBezTo>
                    <a:cubicBezTo>
                      <a:pt x="590" y="475"/>
                      <a:pt x="591" y="483"/>
                      <a:pt x="596" y="490"/>
                    </a:cubicBezTo>
                    <a:cubicBezTo>
                      <a:pt x="602" y="497"/>
                      <a:pt x="601" y="497"/>
                      <a:pt x="593" y="500"/>
                    </a:cubicBezTo>
                    <a:cubicBezTo>
                      <a:pt x="587" y="502"/>
                      <a:pt x="587" y="502"/>
                      <a:pt x="590" y="507"/>
                    </a:cubicBezTo>
                    <a:cubicBezTo>
                      <a:pt x="592" y="510"/>
                      <a:pt x="594" y="513"/>
                      <a:pt x="594" y="517"/>
                    </a:cubicBezTo>
                    <a:cubicBezTo>
                      <a:pt x="594" y="519"/>
                      <a:pt x="593" y="520"/>
                      <a:pt x="591" y="520"/>
                    </a:cubicBezTo>
                    <a:cubicBezTo>
                      <a:pt x="591" y="520"/>
                      <a:pt x="591" y="520"/>
                      <a:pt x="591" y="520"/>
                    </a:cubicBezTo>
                    <a:cubicBezTo>
                      <a:pt x="590" y="520"/>
                      <a:pt x="589" y="519"/>
                      <a:pt x="589" y="519"/>
                    </a:cubicBezTo>
                    <a:cubicBezTo>
                      <a:pt x="587" y="516"/>
                      <a:pt x="585" y="513"/>
                      <a:pt x="584" y="510"/>
                    </a:cubicBezTo>
                    <a:cubicBezTo>
                      <a:pt x="584" y="507"/>
                      <a:pt x="582" y="506"/>
                      <a:pt x="579" y="506"/>
                    </a:cubicBezTo>
                    <a:cubicBezTo>
                      <a:pt x="579" y="506"/>
                      <a:pt x="579" y="505"/>
                      <a:pt x="579" y="505"/>
                    </a:cubicBezTo>
                    <a:cubicBezTo>
                      <a:pt x="576" y="505"/>
                      <a:pt x="576" y="507"/>
                      <a:pt x="575" y="509"/>
                    </a:cubicBezTo>
                    <a:cubicBezTo>
                      <a:pt x="574" y="512"/>
                      <a:pt x="571" y="514"/>
                      <a:pt x="568" y="514"/>
                    </a:cubicBezTo>
                    <a:cubicBezTo>
                      <a:pt x="568" y="514"/>
                      <a:pt x="568" y="514"/>
                      <a:pt x="568" y="514"/>
                    </a:cubicBezTo>
                    <a:cubicBezTo>
                      <a:pt x="567" y="514"/>
                      <a:pt x="567" y="514"/>
                      <a:pt x="567" y="514"/>
                    </a:cubicBezTo>
                    <a:cubicBezTo>
                      <a:pt x="563" y="514"/>
                      <a:pt x="560" y="515"/>
                      <a:pt x="556" y="517"/>
                    </a:cubicBezTo>
                    <a:cubicBezTo>
                      <a:pt x="555" y="518"/>
                      <a:pt x="554" y="518"/>
                      <a:pt x="553" y="518"/>
                    </a:cubicBezTo>
                    <a:cubicBezTo>
                      <a:pt x="551" y="518"/>
                      <a:pt x="550" y="518"/>
                      <a:pt x="549" y="517"/>
                    </a:cubicBezTo>
                    <a:cubicBezTo>
                      <a:pt x="548" y="516"/>
                      <a:pt x="547" y="516"/>
                      <a:pt x="546" y="516"/>
                    </a:cubicBezTo>
                    <a:cubicBezTo>
                      <a:pt x="545" y="516"/>
                      <a:pt x="544" y="517"/>
                      <a:pt x="544" y="520"/>
                    </a:cubicBezTo>
                    <a:cubicBezTo>
                      <a:pt x="544" y="525"/>
                      <a:pt x="544" y="530"/>
                      <a:pt x="544" y="535"/>
                    </a:cubicBezTo>
                    <a:cubicBezTo>
                      <a:pt x="544" y="536"/>
                      <a:pt x="544" y="537"/>
                      <a:pt x="545" y="538"/>
                    </a:cubicBezTo>
                    <a:cubicBezTo>
                      <a:pt x="549" y="541"/>
                      <a:pt x="551" y="545"/>
                      <a:pt x="552" y="550"/>
                    </a:cubicBezTo>
                    <a:cubicBezTo>
                      <a:pt x="552" y="551"/>
                      <a:pt x="553" y="552"/>
                      <a:pt x="554" y="552"/>
                    </a:cubicBezTo>
                    <a:cubicBezTo>
                      <a:pt x="554" y="552"/>
                      <a:pt x="554" y="551"/>
                      <a:pt x="555" y="551"/>
                    </a:cubicBezTo>
                    <a:cubicBezTo>
                      <a:pt x="557" y="549"/>
                      <a:pt x="559" y="547"/>
                      <a:pt x="561" y="545"/>
                    </a:cubicBezTo>
                    <a:cubicBezTo>
                      <a:pt x="562" y="543"/>
                      <a:pt x="559" y="541"/>
                      <a:pt x="558" y="539"/>
                    </a:cubicBezTo>
                    <a:cubicBezTo>
                      <a:pt x="557" y="538"/>
                      <a:pt x="558" y="536"/>
                      <a:pt x="559" y="535"/>
                    </a:cubicBezTo>
                    <a:cubicBezTo>
                      <a:pt x="559" y="534"/>
                      <a:pt x="560" y="534"/>
                      <a:pt x="561" y="534"/>
                    </a:cubicBezTo>
                    <a:cubicBezTo>
                      <a:pt x="561" y="534"/>
                      <a:pt x="561" y="534"/>
                      <a:pt x="562" y="534"/>
                    </a:cubicBezTo>
                    <a:cubicBezTo>
                      <a:pt x="564" y="535"/>
                      <a:pt x="563" y="536"/>
                      <a:pt x="563" y="537"/>
                    </a:cubicBezTo>
                    <a:cubicBezTo>
                      <a:pt x="563" y="539"/>
                      <a:pt x="563" y="541"/>
                      <a:pt x="564" y="543"/>
                    </a:cubicBezTo>
                    <a:cubicBezTo>
                      <a:pt x="564" y="545"/>
                      <a:pt x="564" y="545"/>
                      <a:pt x="565" y="545"/>
                    </a:cubicBezTo>
                    <a:cubicBezTo>
                      <a:pt x="565" y="545"/>
                      <a:pt x="566" y="545"/>
                      <a:pt x="567" y="544"/>
                    </a:cubicBezTo>
                    <a:cubicBezTo>
                      <a:pt x="568" y="543"/>
                      <a:pt x="570" y="542"/>
                      <a:pt x="571" y="541"/>
                    </a:cubicBezTo>
                    <a:cubicBezTo>
                      <a:pt x="572" y="543"/>
                      <a:pt x="573" y="545"/>
                      <a:pt x="575" y="546"/>
                    </a:cubicBezTo>
                    <a:cubicBezTo>
                      <a:pt x="579" y="548"/>
                      <a:pt x="578" y="551"/>
                      <a:pt x="577" y="554"/>
                    </a:cubicBezTo>
                    <a:cubicBezTo>
                      <a:pt x="577" y="559"/>
                      <a:pt x="577" y="564"/>
                      <a:pt x="575" y="569"/>
                    </a:cubicBezTo>
                    <a:cubicBezTo>
                      <a:pt x="572" y="574"/>
                      <a:pt x="571" y="582"/>
                      <a:pt x="563" y="585"/>
                    </a:cubicBezTo>
                    <a:cubicBezTo>
                      <a:pt x="561" y="585"/>
                      <a:pt x="560" y="586"/>
                      <a:pt x="558" y="586"/>
                    </a:cubicBezTo>
                    <a:cubicBezTo>
                      <a:pt x="558" y="586"/>
                      <a:pt x="558" y="586"/>
                      <a:pt x="557" y="586"/>
                    </a:cubicBezTo>
                    <a:cubicBezTo>
                      <a:pt x="555" y="586"/>
                      <a:pt x="553" y="586"/>
                      <a:pt x="551" y="585"/>
                    </a:cubicBezTo>
                    <a:cubicBezTo>
                      <a:pt x="551" y="585"/>
                      <a:pt x="550" y="585"/>
                      <a:pt x="550" y="585"/>
                    </a:cubicBezTo>
                    <a:cubicBezTo>
                      <a:pt x="549" y="585"/>
                      <a:pt x="548" y="585"/>
                      <a:pt x="548" y="586"/>
                    </a:cubicBezTo>
                    <a:cubicBezTo>
                      <a:pt x="547" y="587"/>
                      <a:pt x="546" y="588"/>
                      <a:pt x="546" y="588"/>
                    </a:cubicBezTo>
                    <a:cubicBezTo>
                      <a:pt x="545" y="588"/>
                      <a:pt x="544" y="587"/>
                      <a:pt x="543" y="586"/>
                    </a:cubicBezTo>
                    <a:cubicBezTo>
                      <a:pt x="541" y="585"/>
                      <a:pt x="540" y="583"/>
                      <a:pt x="539" y="581"/>
                    </a:cubicBezTo>
                    <a:cubicBezTo>
                      <a:pt x="537" y="578"/>
                      <a:pt x="535" y="577"/>
                      <a:pt x="532" y="577"/>
                    </a:cubicBezTo>
                    <a:cubicBezTo>
                      <a:pt x="531" y="577"/>
                      <a:pt x="530" y="577"/>
                      <a:pt x="529" y="577"/>
                    </a:cubicBezTo>
                    <a:cubicBezTo>
                      <a:pt x="529" y="577"/>
                      <a:pt x="528" y="577"/>
                      <a:pt x="528" y="578"/>
                    </a:cubicBezTo>
                    <a:cubicBezTo>
                      <a:pt x="527" y="578"/>
                      <a:pt x="526" y="579"/>
                      <a:pt x="525" y="579"/>
                    </a:cubicBezTo>
                    <a:cubicBezTo>
                      <a:pt x="525" y="579"/>
                      <a:pt x="524" y="578"/>
                      <a:pt x="523" y="577"/>
                    </a:cubicBezTo>
                    <a:cubicBezTo>
                      <a:pt x="523" y="576"/>
                      <a:pt x="522" y="576"/>
                      <a:pt x="521" y="576"/>
                    </a:cubicBezTo>
                    <a:cubicBezTo>
                      <a:pt x="521" y="576"/>
                      <a:pt x="520" y="576"/>
                      <a:pt x="520" y="577"/>
                    </a:cubicBezTo>
                    <a:cubicBezTo>
                      <a:pt x="519" y="578"/>
                      <a:pt x="518" y="578"/>
                      <a:pt x="517" y="578"/>
                    </a:cubicBezTo>
                    <a:cubicBezTo>
                      <a:pt x="516" y="578"/>
                      <a:pt x="515" y="578"/>
                      <a:pt x="514" y="578"/>
                    </a:cubicBezTo>
                    <a:cubicBezTo>
                      <a:pt x="514" y="577"/>
                      <a:pt x="513" y="577"/>
                      <a:pt x="513" y="577"/>
                    </a:cubicBezTo>
                    <a:cubicBezTo>
                      <a:pt x="512" y="577"/>
                      <a:pt x="511" y="577"/>
                      <a:pt x="511" y="578"/>
                    </a:cubicBezTo>
                    <a:cubicBezTo>
                      <a:pt x="510" y="578"/>
                      <a:pt x="509" y="579"/>
                      <a:pt x="508" y="579"/>
                    </a:cubicBezTo>
                    <a:cubicBezTo>
                      <a:pt x="506" y="580"/>
                      <a:pt x="508" y="582"/>
                      <a:pt x="508" y="584"/>
                    </a:cubicBezTo>
                    <a:cubicBezTo>
                      <a:pt x="510" y="589"/>
                      <a:pt x="510" y="595"/>
                      <a:pt x="510" y="600"/>
                    </a:cubicBezTo>
                    <a:cubicBezTo>
                      <a:pt x="510" y="602"/>
                      <a:pt x="509" y="605"/>
                      <a:pt x="511" y="607"/>
                    </a:cubicBezTo>
                    <a:cubicBezTo>
                      <a:pt x="513" y="609"/>
                      <a:pt x="513" y="611"/>
                      <a:pt x="513" y="613"/>
                    </a:cubicBezTo>
                    <a:cubicBezTo>
                      <a:pt x="513" y="617"/>
                      <a:pt x="513" y="621"/>
                      <a:pt x="513" y="624"/>
                    </a:cubicBezTo>
                    <a:cubicBezTo>
                      <a:pt x="513" y="625"/>
                      <a:pt x="513" y="625"/>
                      <a:pt x="513" y="626"/>
                    </a:cubicBezTo>
                    <a:cubicBezTo>
                      <a:pt x="513" y="625"/>
                      <a:pt x="512" y="625"/>
                      <a:pt x="512" y="624"/>
                    </a:cubicBezTo>
                    <a:cubicBezTo>
                      <a:pt x="509" y="618"/>
                      <a:pt x="507" y="611"/>
                      <a:pt x="505" y="605"/>
                    </a:cubicBezTo>
                    <a:cubicBezTo>
                      <a:pt x="504" y="602"/>
                      <a:pt x="503" y="601"/>
                      <a:pt x="502" y="601"/>
                    </a:cubicBezTo>
                    <a:cubicBezTo>
                      <a:pt x="502" y="601"/>
                      <a:pt x="501" y="602"/>
                      <a:pt x="499" y="603"/>
                    </a:cubicBezTo>
                    <a:cubicBezTo>
                      <a:pt x="499" y="604"/>
                      <a:pt x="498" y="604"/>
                      <a:pt x="498" y="604"/>
                    </a:cubicBezTo>
                    <a:cubicBezTo>
                      <a:pt x="494" y="607"/>
                      <a:pt x="494" y="608"/>
                      <a:pt x="498" y="609"/>
                    </a:cubicBezTo>
                    <a:cubicBezTo>
                      <a:pt x="501" y="610"/>
                      <a:pt x="502" y="611"/>
                      <a:pt x="501" y="615"/>
                    </a:cubicBezTo>
                    <a:cubicBezTo>
                      <a:pt x="499" y="621"/>
                      <a:pt x="496" y="627"/>
                      <a:pt x="499" y="635"/>
                    </a:cubicBezTo>
                    <a:cubicBezTo>
                      <a:pt x="497" y="634"/>
                      <a:pt x="496" y="634"/>
                      <a:pt x="495" y="634"/>
                    </a:cubicBezTo>
                    <a:cubicBezTo>
                      <a:pt x="495" y="634"/>
                      <a:pt x="495" y="634"/>
                      <a:pt x="494" y="634"/>
                    </a:cubicBezTo>
                    <a:cubicBezTo>
                      <a:pt x="493" y="634"/>
                      <a:pt x="493" y="634"/>
                      <a:pt x="492" y="634"/>
                    </a:cubicBezTo>
                    <a:cubicBezTo>
                      <a:pt x="490" y="634"/>
                      <a:pt x="489" y="633"/>
                      <a:pt x="488" y="631"/>
                    </a:cubicBezTo>
                    <a:cubicBezTo>
                      <a:pt x="487" y="629"/>
                      <a:pt x="486" y="628"/>
                      <a:pt x="485" y="626"/>
                    </a:cubicBezTo>
                    <a:cubicBezTo>
                      <a:pt x="483" y="624"/>
                      <a:pt x="481" y="623"/>
                      <a:pt x="479" y="623"/>
                    </a:cubicBezTo>
                    <a:cubicBezTo>
                      <a:pt x="477" y="623"/>
                      <a:pt x="475" y="624"/>
                      <a:pt x="473" y="626"/>
                    </a:cubicBezTo>
                    <a:cubicBezTo>
                      <a:pt x="471" y="629"/>
                      <a:pt x="468" y="633"/>
                      <a:pt x="465" y="637"/>
                    </a:cubicBezTo>
                    <a:cubicBezTo>
                      <a:pt x="464" y="638"/>
                      <a:pt x="463" y="639"/>
                      <a:pt x="463" y="639"/>
                    </a:cubicBezTo>
                    <a:cubicBezTo>
                      <a:pt x="462" y="639"/>
                      <a:pt x="461" y="638"/>
                      <a:pt x="460" y="636"/>
                    </a:cubicBezTo>
                    <a:cubicBezTo>
                      <a:pt x="458" y="631"/>
                      <a:pt x="454" y="629"/>
                      <a:pt x="450" y="628"/>
                    </a:cubicBezTo>
                    <a:cubicBezTo>
                      <a:pt x="444" y="626"/>
                      <a:pt x="438" y="624"/>
                      <a:pt x="432" y="622"/>
                    </a:cubicBezTo>
                    <a:cubicBezTo>
                      <a:pt x="429" y="621"/>
                      <a:pt x="427" y="621"/>
                      <a:pt x="428" y="617"/>
                    </a:cubicBezTo>
                    <a:cubicBezTo>
                      <a:pt x="428" y="616"/>
                      <a:pt x="427" y="615"/>
                      <a:pt x="426" y="615"/>
                    </a:cubicBezTo>
                    <a:cubicBezTo>
                      <a:pt x="421" y="615"/>
                      <a:pt x="420" y="610"/>
                      <a:pt x="415" y="610"/>
                    </a:cubicBezTo>
                    <a:cubicBezTo>
                      <a:pt x="415" y="610"/>
                      <a:pt x="415" y="610"/>
                      <a:pt x="415" y="610"/>
                    </a:cubicBezTo>
                    <a:cubicBezTo>
                      <a:pt x="415" y="610"/>
                      <a:pt x="415" y="610"/>
                      <a:pt x="414" y="610"/>
                    </a:cubicBezTo>
                    <a:cubicBezTo>
                      <a:pt x="414" y="610"/>
                      <a:pt x="414" y="608"/>
                      <a:pt x="414" y="607"/>
                    </a:cubicBezTo>
                    <a:cubicBezTo>
                      <a:pt x="414" y="606"/>
                      <a:pt x="415" y="605"/>
                      <a:pt x="414" y="604"/>
                    </a:cubicBezTo>
                    <a:cubicBezTo>
                      <a:pt x="413" y="604"/>
                      <a:pt x="413" y="604"/>
                      <a:pt x="412" y="604"/>
                    </a:cubicBezTo>
                    <a:cubicBezTo>
                      <a:pt x="411" y="604"/>
                      <a:pt x="411" y="604"/>
                      <a:pt x="410" y="605"/>
                    </a:cubicBezTo>
                    <a:cubicBezTo>
                      <a:pt x="409" y="605"/>
                      <a:pt x="409" y="606"/>
                      <a:pt x="409" y="608"/>
                    </a:cubicBezTo>
                    <a:cubicBezTo>
                      <a:pt x="409" y="612"/>
                      <a:pt x="413" y="615"/>
                      <a:pt x="412" y="619"/>
                    </a:cubicBezTo>
                    <a:cubicBezTo>
                      <a:pt x="412" y="619"/>
                      <a:pt x="412" y="620"/>
                      <a:pt x="412" y="620"/>
                    </a:cubicBezTo>
                    <a:cubicBezTo>
                      <a:pt x="415" y="623"/>
                      <a:pt x="414" y="628"/>
                      <a:pt x="417" y="632"/>
                    </a:cubicBezTo>
                    <a:cubicBezTo>
                      <a:pt x="416" y="632"/>
                      <a:pt x="416" y="632"/>
                      <a:pt x="416" y="632"/>
                    </a:cubicBezTo>
                    <a:cubicBezTo>
                      <a:pt x="414" y="632"/>
                      <a:pt x="413" y="631"/>
                      <a:pt x="412" y="630"/>
                    </a:cubicBezTo>
                    <a:cubicBezTo>
                      <a:pt x="411" y="629"/>
                      <a:pt x="410" y="628"/>
                      <a:pt x="409" y="628"/>
                    </a:cubicBezTo>
                    <a:cubicBezTo>
                      <a:pt x="407" y="628"/>
                      <a:pt x="406" y="629"/>
                      <a:pt x="405" y="631"/>
                    </a:cubicBezTo>
                    <a:cubicBezTo>
                      <a:pt x="404" y="633"/>
                      <a:pt x="402" y="634"/>
                      <a:pt x="401" y="635"/>
                    </a:cubicBezTo>
                    <a:cubicBezTo>
                      <a:pt x="400" y="636"/>
                      <a:pt x="400" y="637"/>
                      <a:pt x="400" y="638"/>
                    </a:cubicBezTo>
                    <a:cubicBezTo>
                      <a:pt x="403" y="644"/>
                      <a:pt x="402" y="650"/>
                      <a:pt x="403" y="655"/>
                    </a:cubicBezTo>
                    <a:cubicBezTo>
                      <a:pt x="403" y="657"/>
                      <a:pt x="403" y="658"/>
                      <a:pt x="402" y="659"/>
                    </a:cubicBezTo>
                    <a:cubicBezTo>
                      <a:pt x="399" y="662"/>
                      <a:pt x="400" y="664"/>
                      <a:pt x="403" y="666"/>
                    </a:cubicBezTo>
                    <a:cubicBezTo>
                      <a:pt x="404" y="667"/>
                      <a:pt x="405" y="668"/>
                      <a:pt x="406" y="669"/>
                    </a:cubicBezTo>
                    <a:cubicBezTo>
                      <a:pt x="408" y="671"/>
                      <a:pt x="408" y="673"/>
                      <a:pt x="405" y="674"/>
                    </a:cubicBezTo>
                    <a:cubicBezTo>
                      <a:pt x="398" y="679"/>
                      <a:pt x="391" y="683"/>
                      <a:pt x="383" y="688"/>
                    </a:cubicBezTo>
                    <a:cubicBezTo>
                      <a:pt x="382" y="688"/>
                      <a:pt x="381" y="689"/>
                      <a:pt x="381" y="690"/>
                    </a:cubicBezTo>
                    <a:cubicBezTo>
                      <a:pt x="379" y="695"/>
                      <a:pt x="377" y="700"/>
                      <a:pt x="375" y="705"/>
                    </a:cubicBezTo>
                    <a:cubicBezTo>
                      <a:pt x="375" y="707"/>
                      <a:pt x="375" y="708"/>
                      <a:pt x="375" y="709"/>
                    </a:cubicBezTo>
                    <a:cubicBezTo>
                      <a:pt x="375" y="710"/>
                      <a:pt x="374" y="711"/>
                      <a:pt x="373" y="711"/>
                    </a:cubicBezTo>
                    <a:cubicBezTo>
                      <a:pt x="373" y="711"/>
                      <a:pt x="373" y="711"/>
                      <a:pt x="373" y="711"/>
                    </a:cubicBezTo>
                    <a:cubicBezTo>
                      <a:pt x="372" y="710"/>
                      <a:pt x="372" y="710"/>
                      <a:pt x="371" y="710"/>
                    </a:cubicBezTo>
                    <a:cubicBezTo>
                      <a:pt x="370" y="710"/>
                      <a:pt x="370" y="711"/>
                      <a:pt x="370" y="711"/>
                    </a:cubicBezTo>
                    <a:cubicBezTo>
                      <a:pt x="370" y="711"/>
                      <a:pt x="369" y="711"/>
                      <a:pt x="369" y="711"/>
                    </a:cubicBezTo>
                    <a:cubicBezTo>
                      <a:pt x="369" y="711"/>
                      <a:pt x="367" y="711"/>
                      <a:pt x="365" y="711"/>
                    </a:cubicBezTo>
                    <a:cubicBezTo>
                      <a:pt x="363" y="711"/>
                      <a:pt x="361" y="711"/>
                      <a:pt x="361" y="713"/>
                    </a:cubicBezTo>
                    <a:cubicBezTo>
                      <a:pt x="361" y="714"/>
                      <a:pt x="360" y="715"/>
                      <a:pt x="359" y="715"/>
                    </a:cubicBezTo>
                    <a:cubicBezTo>
                      <a:pt x="358" y="715"/>
                      <a:pt x="356" y="714"/>
                      <a:pt x="356" y="713"/>
                    </a:cubicBezTo>
                    <a:cubicBezTo>
                      <a:pt x="355" y="713"/>
                      <a:pt x="353" y="710"/>
                      <a:pt x="351" y="710"/>
                    </a:cubicBezTo>
                    <a:cubicBezTo>
                      <a:pt x="351" y="710"/>
                      <a:pt x="351" y="710"/>
                      <a:pt x="350" y="711"/>
                    </a:cubicBezTo>
                    <a:cubicBezTo>
                      <a:pt x="350" y="713"/>
                      <a:pt x="352" y="713"/>
                      <a:pt x="352" y="715"/>
                    </a:cubicBezTo>
                    <a:cubicBezTo>
                      <a:pt x="352" y="717"/>
                      <a:pt x="349" y="716"/>
                      <a:pt x="347" y="717"/>
                    </a:cubicBezTo>
                    <a:cubicBezTo>
                      <a:pt x="346" y="714"/>
                      <a:pt x="346" y="707"/>
                      <a:pt x="344" y="707"/>
                    </a:cubicBezTo>
                    <a:cubicBezTo>
                      <a:pt x="344" y="707"/>
                      <a:pt x="344" y="707"/>
                      <a:pt x="344" y="707"/>
                    </a:cubicBezTo>
                    <a:cubicBezTo>
                      <a:pt x="343" y="707"/>
                      <a:pt x="342" y="712"/>
                      <a:pt x="342" y="712"/>
                    </a:cubicBezTo>
                    <a:cubicBezTo>
                      <a:pt x="342" y="712"/>
                      <a:pt x="332" y="709"/>
                      <a:pt x="331" y="708"/>
                    </a:cubicBezTo>
                    <a:cubicBezTo>
                      <a:pt x="329" y="707"/>
                      <a:pt x="329" y="704"/>
                      <a:pt x="329" y="704"/>
                    </a:cubicBezTo>
                    <a:cubicBezTo>
                      <a:pt x="322" y="699"/>
                      <a:pt x="322" y="699"/>
                      <a:pt x="322" y="699"/>
                    </a:cubicBezTo>
                    <a:cubicBezTo>
                      <a:pt x="322" y="695"/>
                      <a:pt x="322" y="695"/>
                      <a:pt x="322" y="695"/>
                    </a:cubicBezTo>
                    <a:cubicBezTo>
                      <a:pt x="311" y="694"/>
                      <a:pt x="311" y="694"/>
                      <a:pt x="311" y="694"/>
                    </a:cubicBezTo>
                    <a:cubicBezTo>
                      <a:pt x="310" y="694"/>
                      <a:pt x="310" y="694"/>
                      <a:pt x="310" y="694"/>
                    </a:cubicBezTo>
                    <a:cubicBezTo>
                      <a:pt x="310" y="694"/>
                      <a:pt x="309" y="700"/>
                      <a:pt x="308" y="701"/>
                    </a:cubicBezTo>
                    <a:cubicBezTo>
                      <a:pt x="307" y="702"/>
                      <a:pt x="304" y="702"/>
                      <a:pt x="302" y="702"/>
                    </a:cubicBezTo>
                    <a:cubicBezTo>
                      <a:pt x="300" y="702"/>
                      <a:pt x="298" y="702"/>
                      <a:pt x="298" y="702"/>
                    </a:cubicBezTo>
                    <a:cubicBezTo>
                      <a:pt x="294" y="705"/>
                      <a:pt x="294" y="705"/>
                      <a:pt x="294" y="705"/>
                    </a:cubicBezTo>
                    <a:cubicBezTo>
                      <a:pt x="284" y="706"/>
                      <a:pt x="284" y="706"/>
                      <a:pt x="284" y="706"/>
                    </a:cubicBezTo>
                    <a:cubicBezTo>
                      <a:pt x="283" y="710"/>
                      <a:pt x="283" y="710"/>
                      <a:pt x="283" y="710"/>
                    </a:cubicBezTo>
                    <a:cubicBezTo>
                      <a:pt x="273" y="720"/>
                      <a:pt x="273" y="720"/>
                      <a:pt x="273" y="720"/>
                    </a:cubicBezTo>
                    <a:cubicBezTo>
                      <a:pt x="270" y="720"/>
                      <a:pt x="270" y="720"/>
                      <a:pt x="270" y="720"/>
                    </a:cubicBezTo>
                    <a:cubicBezTo>
                      <a:pt x="270" y="716"/>
                      <a:pt x="270" y="716"/>
                      <a:pt x="270" y="716"/>
                    </a:cubicBezTo>
                    <a:cubicBezTo>
                      <a:pt x="267" y="716"/>
                      <a:pt x="267" y="716"/>
                      <a:pt x="267" y="716"/>
                    </a:cubicBezTo>
                    <a:cubicBezTo>
                      <a:pt x="267" y="721"/>
                      <a:pt x="267" y="721"/>
                      <a:pt x="267" y="721"/>
                    </a:cubicBezTo>
                    <a:cubicBezTo>
                      <a:pt x="261" y="723"/>
                      <a:pt x="261" y="723"/>
                      <a:pt x="261" y="723"/>
                    </a:cubicBezTo>
                    <a:cubicBezTo>
                      <a:pt x="259" y="723"/>
                      <a:pt x="259" y="723"/>
                      <a:pt x="259" y="723"/>
                    </a:cubicBezTo>
                    <a:cubicBezTo>
                      <a:pt x="252" y="727"/>
                      <a:pt x="252" y="727"/>
                      <a:pt x="252" y="727"/>
                    </a:cubicBezTo>
                    <a:cubicBezTo>
                      <a:pt x="246" y="724"/>
                      <a:pt x="246" y="724"/>
                      <a:pt x="246" y="724"/>
                    </a:cubicBezTo>
                    <a:cubicBezTo>
                      <a:pt x="246" y="719"/>
                      <a:pt x="246" y="719"/>
                      <a:pt x="246" y="719"/>
                    </a:cubicBezTo>
                    <a:cubicBezTo>
                      <a:pt x="242" y="714"/>
                      <a:pt x="242" y="714"/>
                      <a:pt x="242" y="714"/>
                    </a:cubicBezTo>
                    <a:cubicBezTo>
                      <a:pt x="242" y="710"/>
                      <a:pt x="242" y="710"/>
                      <a:pt x="242" y="710"/>
                    </a:cubicBezTo>
                    <a:cubicBezTo>
                      <a:pt x="239" y="710"/>
                      <a:pt x="239" y="710"/>
                      <a:pt x="239" y="710"/>
                    </a:cubicBezTo>
                    <a:cubicBezTo>
                      <a:pt x="236" y="706"/>
                      <a:pt x="236" y="706"/>
                      <a:pt x="236" y="706"/>
                    </a:cubicBezTo>
                    <a:cubicBezTo>
                      <a:pt x="230" y="703"/>
                      <a:pt x="230" y="703"/>
                      <a:pt x="230" y="703"/>
                    </a:cubicBezTo>
                    <a:cubicBezTo>
                      <a:pt x="217" y="706"/>
                      <a:pt x="217" y="706"/>
                      <a:pt x="217" y="706"/>
                    </a:cubicBezTo>
                    <a:cubicBezTo>
                      <a:pt x="216" y="708"/>
                      <a:pt x="216" y="708"/>
                      <a:pt x="216" y="708"/>
                    </a:cubicBezTo>
                    <a:cubicBezTo>
                      <a:pt x="209" y="708"/>
                      <a:pt x="209" y="708"/>
                      <a:pt x="209" y="708"/>
                    </a:cubicBezTo>
                    <a:cubicBezTo>
                      <a:pt x="202" y="702"/>
                      <a:pt x="202" y="702"/>
                      <a:pt x="202" y="702"/>
                    </a:cubicBezTo>
                    <a:cubicBezTo>
                      <a:pt x="198" y="700"/>
                      <a:pt x="198" y="700"/>
                      <a:pt x="198" y="700"/>
                    </a:cubicBezTo>
                    <a:cubicBezTo>
                      <a:pt x="198" y="696"/>
                      <a:pt x="198" y="696"/>
                      <a:pt x="198" y="696"/>
                    </a:cubicBezTo>
                    <a:cubicBezTo>
                      <a:pt x="192" y="695"/>
                      <a:pt x="192" y="695"/>
                      <a:pt x="192" y="695"/>
                    </a:cubicBezTo>
                    <a:cubicBezTo>
                      <a:pt x="192" y="693"/>
                      <a:pt x="192" y="693"/>
                      <a:pt x="192" y="693"/>
                    </a:cubicBezTo>
                    <a:cubicBezTo>
                      <a:pt x="178" y="687"/>
                      <a:pt x="178" y="687"/>
                      <a:pt x="178" y="687"/>
                    </a:cubicBezTo>
                    <a:cubicBezTo>
                      <a:pt x="179" y="685"/>
                      <a:pt x="179" y="685"/>
                      <a:pt x="179" y="685"/>
                    </a:cubicBezTo>
                    <a:cubicBezTo>
                      <a:pt x="175" y="682"/>
                      <a:pt x="175" y="682"/>
                      <a:pt x="175" y="682"/>
                    </a:cubicBezTo>
                    <a:cubicBezTo>
                      <a:pt x="175" y="681"/>
                      <a:pt x="175" y="681"/>
                      <a:pt x="175" y="681"/>
                    </a:cubicBezTo>
                    <a:cubicBezTo>
                      <a:pt x="168" y="676"/>
                      <a:pt x="168" y="676"/>
                      <a:pt x="168" y="676"/>
                    </a:cubicBezTo>
                    <a:cubicBezTo>
                      <a:pt x="164" y="675"/>
                      <a:pt x="164" y="675"/>
                      <a:pt x="164" y="675"/>
                    </a:cubicBezTo>
                    <a:cubicBezTo>
                      <a:pt x="163" y="670"/>
                      <a:pt x="163" y="670"/>
                      <a:pt x="163" y="670"/>
                    </a:cubicBezTo>
                    <a:cubicBezTo>
                      <a:pt x="149" y="668"/>
                      <a:pt x="149" y="668"/>
                      <a:pt x="149" y="668"/>
                    </a:cubicBezTo>
                    <a:cubicBezTo>
                      <a:pt x="145" y="664"/>
                      <a:pt x="145" y="664"/>
                      <a:pt x="145" y="664"/>
                    </a:cubicBezTo>
                    <a:cubicBezTo>
                      <a:pt x="143" y="662"/>
                      <a:pt x="143" y="662"/>
                      <a:pt x="143" y="662"/>
                    </a:cubicBezTo>
                    <a:cubicBezTo>
                      <a:pt x="140" y="660"/>
                      <a:pt x="140" y="660"/>
                      <a:pt x="140" y="660"/>
                    </a:cubicBezTo>
                    <a:cubicBezTo>
                      <a:pt x="145" y="658"/>
                      <a:pt x="145" y="658"/>
                      <a:pt x="145" y="658"/>
                    </a:cubicBezTo>
                    <a:cubicBezTo>
                      <a:pt x="149" y="657"/>
                      <a:pt x="149" y="657"/>
                      <a:pt x="149" y="657"/>
                    </a:cubicBezTo>
                    <a:cubicBezTo>
                      <a:pt x="150" y="655"/>
                      <a:pt x="150" y="655"/>
                      <a:pt x="150" y="655"/>
                    </a:cubicBezTo>
                    <a:cubicBezTo>
                      <a:pt x="145" y="655"/>
                      <a:pt x="145" y="655"/>
                      <a:pt x="145" y="655"/>
                    </a:cubicBezTo>
                    <a:cubicBezTo>
                      <a:pt x="141" y="653"/>
                      <a:pt x="141" y="653"/>
                      <a:pt x="141" y="653"/>
                    </a:cubicBezTo>
                    <a:cubicBezTo>
                      <a:pt x="138" y="650"/>
                      <a:pt x="138" y="650"/>
                      <a:pt x="138" y="650"/>
                    </a:cubicBezTo>
                    <a:cubicBezTo>
                      <a:pt x="135" y="649"/>
                      <a:pt x="135" y="649"/>
                      <a:pt x="135" y="649"/>
                    </a:cubicBezTo>
                    <a:cubicBezTo>
                      <a:pt x="133" y="644"/>
                      <a:pt x="133" y="644"/>
                      <a:pt x="133" y="644"/>
                    </a:cubicBezTo>
                    <a:cubicBezTo>
                      <a:pt x="135" y="640"/>
                      <a:pt x="135" y="640"/>
                      <a:pt x="135" y="640"/>
                    </a:cubicBezTo>
                    <a:cubicBezTo>
                      <a:pt x="133" y="638"/>
                      <a:pt x="133" y="638"/>
                      <a:pt x="133" y="638"/>
                    </a:cubicBezTo>
                    <a:cubicBezTo>
                      <a:pt x="137" y="624"/>
                      <a:pt x="137" y="624"/>
                      <a:pt x="137" y="624"/>
                    </a:cubicBezTo>
                    <a:cubicBezTo>
                      <a:pt x="135" y="621"/>
                      <a:pt x="135" y="621"/>
                      <a:pt x="135" y="621"/>
                    </a:cubicBezTo>
                    <a:cubicBezTo>
                      <a:pt x="138" y="621"/>
                      <a:pt x="138" y="621"/>
                      <a:pt x="138" y="621"/>
                    </a:cubicBezTo>
                    <a:cubicBezTo>
                      <a:pt x="140" y="617"/>
                      <a:pt x="140" y="617"/>
                      <a:pt x="140" y="617"/>
                    </a:cubicBezTo>
                    <a:cubicBezTo>
                      <a:pt x="136" y="611"/>
                      <a:pt x="136" y="611"/>
                      <a:pt x="136" y="611"/>
                    </a:cubicBezTo>
                    <a:cubicBezTo>
                      <a:pt x="134" y="611"/>
                      <a:pt x="134" y="611"/>
                      <a:pt x="134" y="611"/>
                    </a:cubicBezTo>
                    <a:cubicBezTo>
                      <a:pt x="133" y="609"/>
                      <a:pt x="133" y="609"/>
                      <a:pt x="133" y="609"/>
                    </a:cubicBezTo>
                    <a:cubicBezTo>
                      <a:pt x="131" y="609"/>
                      <a:pt x="131" y="609"/>
                      <a:pt x="131" y="609"/>
                    </a:cubicBezTo>
                    <a:cubicBezTo>
                      <a:pt x="131" y="605"/>
                      <a:pt x="131" y="605"/>
                      <a:pt x="131" y="605"/>
                    </a:cubicBezTo>
                    <a:cubicBezTo>
                      <a:pt x="129" y="604"/>
                      <a:pt x="129" y="604"/>
                      <a:pt x="129" y="604"/>
                    </a:cubicBezTo>
                    <a:cubicBezTo>
                      <a:pt x="128" y="601"/>
                      <a:pt x="128" y="601"/>
                      <a:pt x="128" y="601"/>
                    </a:cubicBezTo>
                    <a:cubicBezTo>
                      <a:pt x="123" y="600"/>
                      <a:pt x="123" y="600"/>
                      <a:pt x="123" y="600"/>
                    </a:cubicBezTo>
                    <a:cubicBezTo>
                      <a:pt x="123" y="598"/>
                      <a:pt x="123" y="598"/>
                      <a:pt x="123" y="598"/>
                    </a:cubicBezTo>
                    <a:cubicBezTo>
                      <a:pt x="118" y="596"/>
                      <a:pt x="118" y="596"/>
                      <a:pt x="118" y="596"/>
                    </a:cubicBezTo>
                    <a:cubicBezTo>
                      <a:pt x="117" y="588"/>
                      <a:pt x="117" y="588"/>
                      <a:pt x="117" y="588"/>
                    </a:cubicBezTo>
                    <a:cubicBezTo>
                      <a:pt x="115" y="591"/>
                      <a:pt x="115" y="591"/>
                      <a:pt x="115" y="591"/>
                    </a:cubicBezTo>
                    <a:cubicBezTo>
                      <a:pt x="114" y="591"/>
                      <a:pt x="114" y="591"/>
                      <a:pt x="114" y="591"/>
                    </a:cubicBezTo>
                    <a:cubicBezTo>
                      <a:pt x="111" y="585"/>
                      <a:pt x="111" y="585"/>
                      <a:pt x="111" y="585"/>
                    </a:cubicBezTo>
                    <a:cubicBezTo>
                      <a:pt x="108" y="587"/>
                      <a:pt x="108" y="587"/>
                      <a:pt x="108" y="587"/>
                    </a:cubicBezTo>
                    <a:cubicBezTo>
                      <a:pt x="104" y="587"/>
                      <a:pt x="104" y="587"/>
                      <a:pt x="104" y="587"/>
                    </a:cubicBezTo>
                    <a:cubicBezTo>
                      <a:pt x="106" y="585"/>
                      <a:pt x="106" y="585"/>
                      <a:pt x="106" y="585"/>
                    </a:cubicBezTo>
                    <a:cubicBezTo>
                      <a:pt x="103" y="583"/>
                      <a:pt x="103" y="583"/>
                      <a:pt x="103" y="583"/>
                    </a:cubicBezTo>
                    <a:cubicBezTo>
                      <a:pt x="105" y="579"/>
                      <a:pt x="105" y="579"/>
                      <a:pt x="105" y="579"/>
                    </a:cubicBezTo>
                    <a:cubicBezTo>
                      <a:pt x="102" y="577"/>
                      <a:pt x="102" y="577"/>
                      <a:pt x="102" y="577"/>
                    </a:cubicBezTo>
                    <a:cubicBezTo>
                      <a:pt x="103" y="575"/>
                      <a:pt x="103" y="575"/>
                      <a:pt x="103" y="575"/>
                    </a:cubicBezTo>
                    <a:cubicBezTo>
                      <a:pt x="102" y="570"/>
                      <a:pt x="102" y="570"/>
                      <a:pt x="102" y="570"/>
                    </a:cubicBezTo>
                    <a:cubicBezTo>
                      <a:pt x="99" y="571"/>
                      <a:pt x="99" y="571"/>
                      <a:pt x="99" y="571"/>
                    </a:cubicBezTo>
                    <a:cubicBezTo>
                      <a:pt x="96" y="570"/>
                      <a:pt x="96" y="570"/>
                      <a:pt x="96" y="570"/>
                    </a:cubicBezTo>
                    <a:cubicBezTo>
                      <a:pt x="96" y="569"/>
                      <a:pt x="96" y="569"/>
                      <a:pt x="96" y="569"/>
                    </a:cubicBezTo>
                    <a:cubicBezTo>
                      <a:pt x="101" y="566"/>
                      <a:pt x="101" y="566"/>
                      <a:pt x="101" y="566"/>
                    </a:cubicBezTo>
                    <a:cubicBezTo>
                      <a:pt x="108" y="561"/>
                      <a:pt x="108" y="561"/>
                      <a:pt x="108" y="561"/>
                    </a:cubicBezTo>
                    <a:cubicBezTo>
                      <a:pt x="108" y="561"/>
                      <a:pt x="108" y="561"/>
                      <a:pt x="108" y="561"/>
                    </a:cubicBezTo>
                    <a:cubicBezTo>
                      <a:pt x="105" y="558"/>
                      <a:pt x="105" y="558"/>
                      <a:pt x="105" y="558"/>
                    </a:cubicBezTo>
                    <a:cubicBezTo>
                      <a:pt x="105" y="553"/>
                      <a:pt x="105" y="553"/>
                      <a:pt x="105" y="553"/>
                    </a:cubicBezTo>
                    <a:cubicBezTo>
                      <a:pt x="108" y="547"/>
                      <a:pt x="108" y="547"/>
                      <a:pt x="108" y="547"/>
                    </a:cubicBezTo>
                    <a:cubicBezTo>
                      <a:pt x="106" y="544"/>
                      <a:pt x="106" y="544"/>
                      <a:pt x="106" y="544"/>
                    </a:cubicBezTo>
                    <a:cubicBezTo>
                      <a:pt x="106" y="544"/>
                      <a:pt x="105" y="539"/>
                      <a:pt x="104" y="539"/>
                    </a:cubicBezTo>
                    <a:cubicBezTo>
                      <a:pt x="104" y="538"/>
                      <a:pt x="104" y="538"/>
                      <a:pt x="103" y="538"/>
                    </a:cubicBezTo>
                    <a:cubicBezTo>
                      <a:pt x="102" y="537"/>
                      <a:pt x="101" y="535"/>
                      <a:pt x="100" y="533"/>
                    </a:cubicBezTo>
                    <a:cubicBezTo>
                      <a:pt x="100" y="532"/>
                      <a:pt x="95" y="529"/>
                      <a:pt x="93" y="527"/>
                    </a:cubicBezTo>
                    <a:cubicBezTo>
                      <a:pt x="90" y="525"/>
                      <a:pt x="88" y="521"/>
                      <a:pt x="88" y="521"/>
                    </a:cubicBezTo>
                    <a:cubicBezTo>
                      <a:pt x="86" y="520"/>
                      <a:pt x="86" y="520"/>
                      <a:pt x="86" y="520"/>
                    </a:cubicBezTo>
                    <a:cubicBezTo>
                      <a:pt x="86" y="520"/>
                      <a:pt x="86" y="520"/>
                      <a:pt x="86" y="520"/>
                    </a:cubicBezTo>
                    <a:cubicBezTo>
                      <a:pt x="86" y="521"/>
                      <a:pt x="86" y="521"/>
                      <a:pt x="86" y="521"/>
                    </a:cubicBezTo>
                    <a:cubicBezTo>
                      <a:pt x="83" y="522"/>
                      <a:pt x="83" y="522"/>
                      <a:pt x="83" y="522"/>
                    </a:cubicBezTo>
                    <a:cubicBezTo>
                      <a:pt x="79" y="523"/>
                      <a:pt x="79" y="523"/>
                      <a:pt x="79" y="523"/>
                    </a:cubicBezTo>
                    <a:cubicBezTo>
                      <a:pt x="78" y="528"/>
                      <a:pt x="78" y="528"/>
                      <a:pt x="78" y="528"/>
                    </a:cubicBezTo>
                    <a:cubicBezTo>
                      <a:pt x="78" y="528"/>
                      <a:pt x="78" y="528"/>
                      <a:pt x="78" y="528"/>
                    </a:cubicBezTo>
                    <a:cubicBezTo>
                      <a:pt x="80" y="531"/>
                      <a:pt x="80" y="531"/>
                      <a:pt x="80" y="531"/>
                    </a:cubicBezTo>
                    <a:cubicBezTo>
                      <a:pt x="83" y="534"/>
                      <a:pt x="83" y="534"/>
                      <a:pt x="83" y="534"/>
                    </a:cubicBezTo>
                    <a:cubicBezTo>
                      <a:pt x="84" y="542"/>
                      <a:pt x="84" y="542"/>
                      <a:pt x="84" y="542"/>
                    </a:cubicBezTo>
                    <a:cubicBezTo>
                      <a:pt x="82" y="544"/>
                      <a:pt x="82" y="544"/>
                      <a:pt x="82" y="544"/>
                    </a:cubicBezTo>
                    <a:cubicBezTo>
                      <a:pt x="78" y="547"/>
                      <a:pt x="78" y="547"/>
                      <a:pt x="78" y="547"/>
                    </a:cubicBezTo>
                    <a:cubicBezTo>
                      <a:pt x="78" y="553"/>
                      <a:pt x="78" y="553"/>
                      <a:pt x="78" y="553"/>
                    </a:cubicBezTo>
                    <a:cubicBezTo>
                      <a:pt x="76" y="558"/>
                      <a:pt x="76" y="558"/>
                      <a:pt x="76" y="558"/>
                    </a:cubicBezTo>
                    <a:cubicBezTo>
                      <a:pt x="76" y="562"/>
                      <a:pt x="76" y="562"/>
                      <a:pt x="76" y="562"/>
                    </a:cubicBezTo>
                    <a:cubicBezTo>
                      <a:pt x="73" y="566"/>
                      <a:pt x="73" y="566"/>
                      <a:pt x="73" y="566"/>
                    </a:cubicBezTo>
                    <a:cubicBezTo>
                      <a:pt x="73" y="569"/>
                      <a:pt x="73" y="569"/>
                      <a:pt x="73" y="569"/>
                    </a:cubicBezTo>
                    <a:cubicBezTo>
                      <a:pt x="70" y="569"/>
                      <a:pt x="70" y="569"/>
                      <a:pt x="70" y="569"/>
                    </a:cubicBezTo>
                    <a:cubicBezTo>
                      <a:pt x="65" y="562"/>
                      <a:pt x="65" y="562"/>
                      <a:pt x="65" y="562"/>
                    </a:cubicBezTo>
                    <a:cubicBezTo>
                      <a:pt x="65" y="559"/>
                      <a:pt x="65" y="559"/>
                      <a:pt x="65" y="559"/>
                    </a:cubicBezTo>
                    <a:cubicBezTo>
                      <a:pt x="67" y="557"/>
                      <a:pt x="67" y="557"/>
                      <a:pt x="67" y="557"/>
                    </a:cubicBezTo>
                    <a:cubicBezTo>
                      <a:pt x="67" y="554"/>
                      <a:pt x="67" y="554"/>
                      <a:pt x="67" y="554"/>
                    </a:cubicBezTo>
                    <a:cubicBezTo>
                      <a:pt x="67" y="553"/>
                      <a:pt x="67" y="553"/>
                      <a:pt x="67" y="553"/>
                    </a:cubicBezTo>
                    <a:cubicBezTo>
                      <a:pt x="66" y="549"/>
                      <a:pt x="66" y="549"/>
                      <a:pt x="66" y="549"/>
                    </a:cubicBezTo>
                    <a:cubicBezTo>
                      <a:pt x="44" y="537"/>
                      <a:pt x="44" y="537"/>
                      <a:pt x="44" y="537"/>
                    </a:cubicBezTo>
                    <a:cubicBezTo>
                      <a:pt x="40" y="534"/>
                      <a:pt x="40" y="534"/>
                      <a:pt x="40" y="534"/>
                    </a:cubicBezTo>
                    <a:cubicBezTo>
                      <a:pt x="42" y="531"/>
                      <a:pt x="42" y="531"/>
                      <a:pt x="42" y="531"/>
                    </a:cubicBezTo>
                    <a:cubicBezTo>
                      <a:pt x="44" y="532"/>
                      <a:pt x="44" y="532"/>
                      <a:pt x="44" y="532"/>
                    </a:cubicBezTo>
                    <a:cubicBezTo>
                      <a:pt x="46" y="530"/>
                      <a:pt x="46" y="530"/>
                      <a:pt x="46" y="530"/>
                    </a:cubicBezTo>
                    <a:cubicBezTo>
                      <a:pt x="47" y="530"/>
                      <a:pt x="47" y="530"/>
                      <a:pt x="47" y="530"/>
                    </a:cubicBezTo>
                    <a:cubicBezTo>
                      <a:pt x="49" y="521"/>
                      <a:pt x="49" y="521"/>
                      <a:pt x="49" y="521"/>
                    </a:cubicBezTo>
                    <a:cubicBezTo>
                      <a:pt x="37" y="515"/>
                      <a:pt x="37" y="515"/>
                      <a:pt x="37" y="515"/>
                    </a:cubicBezTo>
                    <a:cubicBezTo>
                      <a:pt x="37" y="513"/>
                      <a:pt x="37" y="513"/>
                      <a:pt x="37" y="513"/>
                    </a:cubicBezTo>
                    <a:cubicBezTo>
                      <a:pt x="38" y="513"/>
                      <a:pt x="38" y="513"/>
                      <a:pt x="38" y="513"/>
                    </a:cubicBezTo>
                    <a:cubicBezTo>
                      <a:pt x="38" y="513"/>
                      <a:pt x="38" y="513"/>
                      <a:pt x="38" y="513"/>
                    </a:cubicBezTo>
                    <a:cubicBezTo>
                      <a:pt x="40" y="508"/>
                      <a:pt x="40" y="508"/>
                      <a:pt x="40" y="508"/>
                    </a:cubicBezTo>
                    <a:cubicBezTo>
                      <a:pt x="40" y="504"/>
                      <a:pt x="40" y="504"/>
                      <a:pt x="40" y="504"/>
                    </a:cubicBezTo>
                    <a:cubicBezTo>
                      <a:pt x="39" y="503"/>
                      <a:pt x="39" y="503"/>
                      <a:pt x="39" y="503"/>
                    </a:cubicBezTo>
                    <a:cubicBezTo>
                      <a:pt x="39" y="501"/>
                      <a:pt x="39" y="501"/>
                      <a:pt x="39" y="501"/>
                    </a:cubicBezTo>
                    <a:cubicBezTo>
                      <a:pt x="37" y="497"/>
                      <a:pt x="37" y="497"/>
                      <a:pt x="37" y="497"/>
                    </a:cubicBezTo>
                    <a:cubicBezTo>
                      <a:pt x="38" y="493"/>
                      <a:pt x="38" y="493"/>
                      <a:pt x="38" y="493"/>
                    </a:cubicBezTo>
                    <a:cubicBezTo>
                      <a:pt x="32" y="490"/>
                      <a:pt x="32" y="490"/>
                      <a:pt x="32" y="490"/>
                    </a:cubicBezTo>
                    <a:cubicBezTo>
                      <a:pt x="31" y="485"/>
                      <a:pt x="31" y="485"/>
                      <a:pt x="31" y="485"/>
                    </a:cubicBezTo>
                    <a:cubicBezTo>
                      <a:pt x="33" y="483"/>
                      <a:pt x="33" y="483"/>
                      <a:pt x="33" y="483"/>
                    </a:cubicBezTo>
                    <a:cubicBezTo>
                      <a:pt x="39" y="483"/>
                      <a:pt x="39" y="483"/>
                      <a:pt x="39" y="483"/>
                    </a:cubicBezTo>
                    <a:cubicBezTo>
                      <a:pt x="39" y="481"/>
                      <a:pt x="39" y="481"/>
                      <a:pt x="39" y="481"/>
                    </a:cubicBezTo>
                    <a:cubicBezTo>
                      <a:pt x="42" y="480"/>
                      <a:pt x="42" y="480"/>
                      <a:pt x="42" y="480"/>
                    </a:cubicBezTo>
                    <a:cubicBezTo>
                      <a:pt x="42" y="473"/>
                      <a:pt x="42" y="473"/>
                      <a:pt x="42" y="473"/>
                    </a:cubicBezTo>
                    <a:cubicBezTo>
                      <a:pt x="44" y="469"/>
                      <a:pt x="44" y="469"/>
                      <a:pt x="44" y="469"/>
                    </a:cubicBezTo>
                    <a:cubicBezTo>
                      <a:pt x="47" y="467"/>
                      <a:pt x="47" y="467"/>
                      <a:pt x="47" y="467"/>
                    </a:cubicBezTo>
                    <a:cubicBezTo>
                      <a:pt x="49" y="466"/>
                      <a:pt x="49" y="466"/>
                      <a:pt x="49" y="466"/>
                    </a:cubicBezTo>
                    <a:cubicBezTo>
                      <a:pt x="48" y="463"/>
                      <a:pt x="48" y="463"/>
                      <a:pt x="48" y="463"/>
                    </a:cubicBezTo>
                    <a:cubicBezTo>
                      <a:pt x="50" y="460"/>
                      <a:pt x="50" y="460"/>
                      <a:pt x="50" y="460"/>
                    </a:cubicBezTo>
                    <a:cubicBezTo>
                      <a:pt x="50" y="457"/>
                      <a:pt x="50" y="457"/>
                      <a:pt x="50" y="457"/>
                    </a:cubicBezTo>
                    <a:cubicBezTo>
                      <a:pt x="58" y="453"/>
                      <a:pt x="58" y="453"/>
                      <a:pt x="58" y="453"/>
                    </a:cubicBezTo>
                    <a:cubicBezTo>
                      <a:pt x="60" y="453"/>
                      <a:pt x="60" y="453"/>
                      <a:pt x="60" y="453"/>
                    </a:cubicBezTo>
                    <a:cubicBezTo>
                      <a:pt x="62" y="456"/>
                      <a:pt x="62" y="456"/>
                      <a:pt x="62" y="456"/>
                    </a:cubicBezTo>
                    <a:cubicBezTo>
                      <a:pt x="62" y="456"/>
                      <a:pt x="62" y="456"/>
                      <a:pt x="62" y="456"/>
                    </a:cubicBezTo>
                    <a:cubicBezTo>
                      <a:pt x="67" y="454"/>
                      <a:pt x="67" y="454"/>
                      <a:pt x="67" y="454"/>
                    </a:cubicBezTo>
                    <a:cubicBezTo>
                      <a:pt x="69" y="452"/>
                      <a:pt x="69" y="452"/>
                      <a:pt x="69" y="452"/>
                    </a:cubicBezTo>
                    <a:cubicBezTo>
                      <a:pt x="73" y="451"/>
                      <a:pt x="73" y="451"/>
                      <a:pt x="73" y="451"/>
                    </a:cubicBezTo>
                    <a:cubicBezTo>
                      <a:pt x="74" y="450"/>
                      <a:pt x="74" y="450"/>
                      <a:pt x="74" y="450"/>
                    </a:cubicBezTo>
                    <a:cubicBezTo>
                      <a:pt x="75" y="450"/>
                      <a:pt x="75" y="450"/>
                      <a:pt x="75" y="450"/>
                    </a:cubicBezTo>
                    <a:cubicBezTo>
                      <a:pt x="73" y="447"/>
                      <a:pt x="73" y="447"/>
                      <a:pt x="73" y="447"/>
                    </a:cubicBezTo>
                    <a:cubicBezTo>
                      <a:pt x="76" y="441"/>
                      <a:pt x="76" y="441"/>
                      <a:pt x="76" y="441"/>
                    </a:cubicBezTo>
                    <a:cubicBezTo>
                      <a:pt x="77" y="437"/>
                      <a:pt x="77" y="437"/>
                      <a:pt x="77" y="437"/>
                    </a:cubicBezTo>
                    <a:cubicBezTo>
                      <a:pt x="82" y="439"/>
                      <a:pt x="82" y="439"/>
                      <a:pt x="82" y="439"/>
                    </a:cubicBezTo>
                    <a:cubicBezTo>
                      <a:pt x="84" y="439"/>
                      <a:pt x="84" y="439"/>
                      <a:pt x="84" y="439"/>
                    </a:cubicBezTo>
                    <a:cubicBezTo>
                      <a:pt x="84" y="436"/>
                      <a:pt x="84" y="436"/>
                      <a:pt x="84" y="436"/>
                    </a:cubicBezTo>
                    <a:cubicBezTo>
                      <a:pt x="87" y="434"/>
                      <a:pt x="87" y="434"/>
                      <a:pt x="87" y="434"/>
                    </a:cubicBezTo>
                    <a:cubicBezTo>
                      <a:pt x="88" y="428"/>
                      <a:pt x="88" y="428"/>
                      <a:pt x="88" y="428"/>
                    </a:cubicBezTo>
                    <a:cubicBezTo>
                      <a:pt x="91" y="426"/>
                      <a:pt x="91" y="426"/>
                      <a:pt x="91" y="426"/>
                    </a:cubicBezTo>
                    <a:cubicBezTo>
                      <a:pt x="91" y="423"/>
                      <a:pt x="91" y="423"/>
                      <a:pt x="91" y="423"/>
                    </a:cubicBezTo>
                    <a:cubicBezTo>
                      <a:pt x="86" y="417"/>
                      <a:pt x="86" y="417"/>
                      <a:pt x="86" y="417"/>
                    </a:cubicBezTo>
                    <a:cubicBezTo>
                      <a:pt x="86" y="413"/>
                      <a:pt x="86" y="413"/>
                      <a:pt x="86" y="413"/>
                    </a:cubicBezTo>
                    <a:cubicBezTo>
                      <a:pt x="84" y="410"/>
                      <a:pt x="84" y="410"/>
                      <a:pt x="84" y="410"/>
                    </a:cubicBezTo>
                    <a:cubicBezTo>
                      <a:pt x="84" y="408"/>
                      <a:pt x="84" y="408"/>
                      <a:pt x="84" y="408"/>
                    </a:cubicBezTo>
                    <a:cubicBezTo>
                      <a:pt x="82" y="403"/>
                      <a:pt x="82" y="403"/>
                      <a:pt x="82" y="403"/>
                    </a:cubicBezTo>
                    <a:cubicBezTo>
                      <a:pt x="84" y="401"/>
                      <a:pt x="84" y="401"/>
                      <a:pt x="84" y="401"/>
                    </a:cubicBezTo>
                    <a:cubicBezTo>
                      <a:pt x="86" y="399"/>
                      <a:pt x="86" y="399"/>
                      <a:pt x="86" y="399"/>
                    </a:cubicBezTo>
                    <a:cubicBezTo>
                      <a:pt x="91" y="400"/>
                      <a:pt x="91" y="400"/>
                      <a:pt x="91" y="400"/>
                    </a:cubicBezTo>
                    <a:cubicBezTo>
                      <a:pt x="92" y="400"/>
                      <a:pt x="92" y="400"/>
                      <a:pt x="92" y="400"/>
                    </a:cubicBezTo>
                    <a:cubicBezTo>
                      <a:pt x="92" y="396"/>
                      <a:pt x="92" y="396"/>
                      <a:pt x="92" y="396"/>
                    </a:cubicBezTo>
                    <a:cubicBezTo>
                      <a:pt x="90" y="392"/>
                      <a:pt x="90" y="392"/>
                      <a:pt x="90" y="392"/>
                    </a:cubicBezTo>
                    <a:cubicBezTo>
                      <a:pt x="86" y="388"/>
                      <a:pt x="86" y="388"/>
                      <a:pt x="86" y="388"/>
                    </a:cubicBezTo>
                    <a:cubicBezTo>
                      <a:pt x="90" y="383"/>
                      <a:pt x="90" y="383"/>
                      <a:pt x="90" y="383"/>
                    </a:cubicBezTo>
                    <a:cubicBezTo>
                      <a:pt x="94" y="381"/>
                      <a:pt x="94" y="381"/>
                      <a:pt x="94" y="381"/>
                    </a:cubicBezTo>
                    <a:cubicBezTo>
                      <a:pt x="94" y="377"/>
                      <a:pt x="94" y="377"/>
                      <a:pt x="94" y="377"/>
                    </a:cubicBezTo>
                    <a:cubicBezTo>
                      <a:pt x="97" y="374"/>
                      <a:pt x="97" y="374"/>
                      <a:pt x="97" y="374"/>
                    </a:cubicBezTo>
                    <a:cubicBezTo>
                      <a:pt x="105" y="373"/>
                      <a:pt x="105" y="373"/>
                      <a:pt x="105" y="373"/>
                    </a:cubicBezTo>
                    <a:cubicBezTo>
                      <a:pt x="116" y="368"/>
                      <a:pt x="116" y="368"/>
                      <a:pt x="116" y="368"/>
                    </a:cubicBezTo>
                    <a:cubicBezTo>
                      <a:pt x="125" y="368"/>
                      <a:pt x="125" y="368"/>
                      <a:pt x="125" y="368"/>
                    </a:cubicBezTo>
                    <a:cubicBezTo>
                      <a:pt x="125" y="368"/>
                      <a:pt x="130" y="367"/>
                      <a:pt x="131" y="364"/>
                    </a:cubicBezTo>
                    <a:cubicBezTo>
                      <a:pt x="132" y="361"/>
                      <a:pt x="133" y="362"/>
                      <a:pt x="133" y="359"/>
                    </a:cubicBezTo>
                    <a:cubicBezTo>
                      <a:pt x="133" y="356"/>
                      <a:pt x="134" y="352"/>
                      <a:pt x="134" y="350"/>
                    </a:cubicBezTo>
                    <a:cubicBezTo>
                      <a:pt x="134" y="348"/>
                      <a:pt x="136" y="348"/>
                      <a:pt x="136" y="346"/>
                    </a:cubicBezTo>
                    <a:cubicBezTo>
                      <a:pt x="136" y="345"/>
                      <a:pt x="133" y="344"/>
                      <a:pt x="131" y="342"/>
                    </a:cubicBezTo>
                    <a:cubicBezTo>
                      <a:pt x="130" y="341"/>
                      <a:pt x="128" y="339"/>
                      <a:pt x="126" y="337"/>
                    </a:cubicBezTo>
                    <a:cubicBezTo>
                      <a:pt x="124" y="336"/>
                      <a:pt x="123" y="334"/>
                      <a:pt x="122" y="334"/>
                    </a:cubicBezTo>
                    <a:cubicBezTo>
                      <a:pt x="122" y="334"/>
                      <a:pt x="121" y="334"/>
                      <a:pt x="121" y="334"/>
                    </a:cubicBezTo>
                    <a:cubicBezTo>
                      <a:pt x="120" y="335"/>
                      <a:pt x="119" y="339"/>
                      <a:pt x="118" y="339"/>
                    </a:cubicBezTo>
                    <a:cubicBezTo>
                      <a:pt x="118" y="339"/>
                      <a:pt x="118" y="339"/>
                      <a:pt x="118" y="339"/>
                    </a:cubicBezTo>
                    <a:cubicBezTo>
                      <a:pt x="116" y="338"/>
                      <a:pt x="118" y="335"/>
                      <a:pt x="117" y="334"/>
                    </a:cubicBezTo>
                    <a:cubicBezTo>
                      <a:pt x="116" y="332"/>
                      <a:pt x="115" y="331"/>
                      <a:pt x="115" y="331"/>
                    </a:cubicBezTo>
                    <a:cubicBezTo>
                      <a:pt x="119" y="328"/>
                      <a:pt x="119" y="328"/>
                      <a:pt x="119" y="328"/>
                    </a:cubicBezTo>
                    <a:cubicBezTo>
                      <a:pt x="119" y="328"/>
                      <a:pt x="120" y="326"/>
                      <a:pt x="119" y="326"/>
                    </a:cubicBezTo>
                    <a:cubicBezTo>
                      <a:pt x="118" y="326"/>
                      <a:pt x="118" y="326"/>
                      <a:pt x="118" y="326"/>
                    </a:cubicBezTo>
                    <a:cubicBezTo>
                      <a:pt x="116" y="326"/>
                      <a:pt x="111" y="327"/>
                      <a:pt x="111" y="327"/>
                    </a:cubicBezTo>
                    <a:cubicBezTo>
                      <a:pt x="111" y="327"/>
                      <a:pt x="111" y="327"/>
                      <a:pt x="111" y="327"/>
                    </a:cubicBezTo>
                    <a:cubicBezTo>
                      <a:pt x="111" y="327"/>
                      <a:pt x="110" y="327"/>
                      <a:pt x="109" y="325"/>
                    </a:cubicBezTo>
                    <a:cubicBezTo>
                      <a:pt x="109" y="324"/>
                      <a:pt x="109" y="323"/>
                      <a:pt x="108" y="323"/>
                    </a:cubicBezTo>
                    <a:cubicBezTo>
                      <a:pt x="107" y="323"/>
                      <a:pt x="106" y="324"/>
                      <a:pt x="106" y="325"/>
                    </a:cubicBezTo>
                    <a:cubicBezTo>
                      <a:pt x="105" y="326"/>
                      <a:pt x="105" y="328"/>
                      <a:pt x="103" y="328"/>
                    </a:cubicBezTo>
                    <a:cubicBezTo>
                      <a:pt x="103" y="328"/>
                      <a:pt x="103" y="328"/>
                      <a:pt x="103" y="328"/>
                    </a:cubicBezTo>
                    <a:cubicBezTo>
                      <a:pt x="102" y="328"/>
                      <a:pt x="101" y="327"/>
                      <a:pt x="99" y="327"/>
                    </a:cubicBezTo>
                    <a:cubicBezTo>
                      <a:pt x="99" y="327"/>
                      <a:pt x="99" y="327"/>
                      <a:pt x="99" y="327"/>
                    </a:cubicBezTo>
                    <a:cubicBezTo>
                      <a:pt x="99" y="327"/>
                      <a:pt x="99" y="327"/>
                      <a:pt x="99" y="327"/>
                    </a:cubicBezTo>
                    <a:cubicBezTo>
                      <a:pt x="97" y="327"/>
                      <a:pt x="96" y="325"/>
                      <a:pt x="96" y="324"/>
                    </a:cubicBezTo>
                    <a:cubicBezTo>
                      <a:pt x="96" y="323"/>
                      <a:pt x="95" y="320"/>
                      <a:pt x="95" y="320"/>
                    </a:cubicBezTo>
                    <a:cubicBezTo>
                      <a:pt x="92" y="318"/>
                      <a:pt x="92" y="318"/>
                      <a:pt x="92" y="318"/>
                    </a:cubicBezTo>
                    <a:cubicBezTo>
                      <a:pt x="88" y="318"/>
                      <a:pt x="88" y="318"/>
                      <a:pt x="88" y="318"/>
                    </a:cubicBezTo>
                    <a:cubicBezTo>
                      <a:pt x="86" y="316"/>
                      <a:pt x="86" y="316"/>
                      <a:pt x="86" y="316"/>
                    </a:cubicBezTo>
                    <a:cubicBezTo>
                      <a:pt x="87" y="315"/>
                      <a:pt x="87" y="315"/>
                      <a:pt x="87" y="315"/>
                    </a:cubicBezTo>
                    <a:cubicBezTo>
                      <a:pt x="89" y="314"/>
                      <a:pt x="89" y="314"/>
                      <a:pt x="89" y="314"/>
                    </a:cubicBezTo>
                    <a:cubicBezTo>
                      <a:pt x="90" y="312"/>
                      <a:pt x="90" y="312"/>
                      <a:pt x="90" y="312"/>
                    </a:cubicBezTo>
                    <a:cubicBezTo>
                      <a:pt x="88" y="311"/>
                      <a:pt x="88" y="311"/>
                      <a:pt x="88" y="311"/>
                    </a:cubicBezTo>
                    <a:cubicBezTo>
                      <a:pt x="85" y="310"/>
                      <a:pt x="85" y="310"/>
                      <a:pt x="85" y="310"/>
                    </a:cubicBezTo>
                    <a:cubicBezTo>
                      <a:pt x="84" y="307"/>
                      <a:pt x="84" y="307"/>
                      <a:pt x="84" y="307"/>
                    </a:cubicBezTo>
                    <a:cubicBezTo>
                      <a:pt x="84" y="307"/>
                      <a:pt x="84" y="307"/>
                      <a:pt x="84" y="307"/>
                    </a:cubicBezTo>
                    <a:cubicBezTo>
                      <a:pt x="83" y="306"/>
                      <a:pt x="83" y="306"/>
                      <a:pt x="83" y="306"/>
                    </a:cubicBezTo>
                    <a:cubicBezTo>
                      <a:pt x="80" y="306"/>
                      <a:pt x="80" y="306"/>
                      <a:pt x="80" y="306"/>
                    </a:cubicBezTo>
                    <a:cubicBezTo>
                      <a:pt x="78" y="308"/>
                      <a:pt x="78" y="308"/>
                      <a:pt x="78" y="308"/>
                    </a:cubicBezTo>
                    <a:cubicBezTo>
                      <a:pt x="79" y="313"/>
                      <a:pt x="79" y="313"/>
                      <a:pt x="79" y="313"/>
                    </a:cubicBezTo>
                    <a:cubicBezTo>
                      <a:pt x="80" y="315"/>
                      <a:pt x="80" y="315"/>
                      <a:pt x="80" y="315"/>
                    </a:cubicBezTo>
                    <a:cubicBezTo>
                      <a:pt x="83" y="314"/>
                      <a:pt x="83" y="314"/>
                      <a:pt x="83" y="314"/>
                    </a:cubicBezTo>
                    <a:cubicBezTo>
                      <a:pt x="83" y="316"/>
                      <a:pt x="83" y="316"/>
                      <a:pt x="83" y="316"/>
                    </a:cubicBezTo>
                    <a:cubicBezTo>
                      <a:pt x="82" y="318"/>
                      <a:pt x="82" y="318"/>
                      <a:pt x="82" y="318"/>
                    </a:cubicBezTo>
                    <a:cubicBezTo>
                      <a:pt x="79" y="318"/>
                      <a:pt x="79" y="318"/>
                      <a:pt x="79" y="318"/>
                    </a:cubicBezTo>
                    <a:cubicBezTo>
                      <a:pt x="76" y="316"/>
                      <a:pt x="76" y="316"/>
                      <a:pt x="76" y="316"/>
                    </a:cubicBezTo>
                    <a:cubicBezTo>
                      <a:pt x="70" y="316"/>
                      <a:pt x="70" y="316"/>
                      <a:pt x="70" y="316"/>
                    </a:cubicBezTo>
                    <a:cubicBezTo>
                      <a:pt x="68" y="317"/>
                      <a:pt x="68" y="317"/>
                      <a:pt x="68" y="317"/>
                    </a:cubicBezTo>
                    <a:cubicBezTo>
                      <a:pt x="68" y="319"/>
                      <a:pt x="68" y="319"/>
                      <a:pt x="68" y="319"/>
                    </a:cubicBezTo>
                    <a:cubicBezTo>
                      <a:pt x="64" y="319"/>
                      <a:pt x="64" y="319"/>
                      <a:pt x="64" y="319"/>
                    </a:cubicBezTo>
                    <a:cubicBezTo>
                      <a:pt x="60" y="315"/>
                      <a:pt x="60" y="315"/>
                      <a:pt x="60" y="315"/>
                    </a:cubicBezTo>
                    <a:cubicBezTo>
                      <a:pt x="58" y="311"/>
                      <a:pt x="58" y="311"/>
                      <a:pt x="58" y="311"/>
                    </a:cubicBezTo>
                    <a:cubicBezTo>
                      <a:pt x="58" y="308"/>
                      <a:pt x="58" y="308"/>
                      <a:pt x="58" y="308"/>
                    </a:cubicBezTo>
                    <a:cubicBezTo>
                      <a:pt x="55" y="307"/>
                      <a:pt x="55" y="307"/>
                      <a:pt x="55" y="307"/>
                    </a:cubicBezTo>
                    <a:cubicBezTo>
                      <a:pt x="52" y="307"/>
                      <a:pt x="52" y="307"/>
                      <a:pt x="52" y="307"/>
                    </a:cubicBezTo>
                    <a:cubicBezTo>
                      <a:pt x="52" y="306"/>
                      <a:pt x="52" y="306"/>
                      <a:pt x="52" y="306"/>
                    </a:cubicBezTo>
                    <a:cubicBezTo>
                      <a:pt x="55" y="304"/>
                      <a:pt x="55" y="304"/>
                      <a:pt x="55" y="304"/>
                    </a:cubicBezTo>
                    <a:cubicBezTo>
                      <a:pt x="60" y="303"/>
                      <a:pt x="60" y="303"/>
                      <a:pt x="60" y="303"/>
                    </a:cubicBezTo>
                    <a:cubicBezTo>
                      <a:pt x="60" y="302"/>
                      <a:pt x="60" y="302"/>
                      <a:pt x="60" y="302"/>
                    </a:cubicBezTo>
                    <a:cubicBezTo>
                      <a:pt x="58" y="301"/>
                      <a:pt x="58" y="301"/>
                      <a:pt x="58" y="301"/>
                    </a:cubicBezTo>
                    <a:cubicBezTo>
                      <a:pt x="58" y="298"/>
                      <a:pt x="58" y="298"/>
                      <a:pt x="58" y="298"/>
                    </a:cubicBezTo>
                    <a:cubicBezTo>
                      <a:pt x="53" y="296"/>
                      <a:pt x="53" y="296"/>
                      <a:pt x="53" y="296"/>
                    </a:cubicBezTo>
                    <a:cubicBezTo>
                      <a:pt x="52" y="294"/>
                      <a:pt x="52" y="294"/>
                      <a:pt x="52" y="294"/>
                    </a:cubicBezTo>
                    <a:cubicBezTo>
                      <a:pt x="53" y="294"/>
                      <a:pt x="53" y="294"/>
                      <a:pt x="53" y="294"/>
                    </a:cubicBezTo>
                    <a:cubicBezTo>
                      <a:pt x="56" y="293"/>
                      <a:pt x="56" y="293"/>
                      <a:pt x="56" y="293"/>
                    </a:cubicBezTo>
                    <a:cubicBezTo>
                      <a:pt x="55" y="291"/>
                      <a:pt x="55" y="291"/>
                      <a:pt x="55" y="291"/>
                    </a:cubicBezTo>
                    <a:cubicBezTo>
                      <a:pt x="52" y="289"/>
                      <a:pt x="52" y="289"/>
                      <a:pt x="52" y="289"/>
                    </a:cubicBezTo>
                    <a:cubicBezTo>
                      <a:pt x="52" y="286"/>
                      <a:pt x="52" y="286"/>
                      <a:pt x="52" y="286"/>
                    </a:cubicBezTo>
                    <a:cubicBezTo>
                      <a:pt x="50" y="283"/>
                      <a:pt x="50" y="283"/>
                      <a:pt x="50" y="283"/>
                    </a:cubicBezTo>
                    <a:cubicBezTo>
                      <a:pt x="50" y="283"/>
                      <a:pt x="47" y="284"/>
                      <a:pt x="47" y="284"/>
                    </a:cubicBezTo>
                    <a:cubicBezTo>
                      <a:pt x="47" y="284"/>
                      <a:pt x="47" y="284"/>
                      <a:pt x="47" y="284"/>
                    </a:cubicBezTo>
                    <a:cubicBezTo>
                      <a:pt x="47" y="283"/>
                      <a:pt x="45" y="283"/>
                      <a:pt x="45" y="283"/>
                    </a:cubicBezTo>
                    <a:cubicBezTo>
                      <a:pt x="46" y="280"/>
                      <a:pt x="46" y="280"/>
                      <a:pt x="46" y="280"/>
                    </a:cubicBezTo>
                    <a:cubicBezTo>
                      <a:pt x="47" y="277"/>
                      <a:pt x="47" y="277"/>
                      <a:pt x="47" y="277"/>
                    </a:cubicBezTo>
                    <a:cubicBezTo>
                      <a:pt x="41" y="268"/>
                      <a:pt x="41" y="268"/>
                      <a:pt x="41" y="268"/>
                    </a:cubicBezTo>
                    <a:cubicBezTo>
                      <a:pt x="37" y="267"/>
                      <a:pt x="37" y="267"/>
                      <a:pt x="37" y="267"/>
                    </a:cubicBezTo>
                    <a:cubicBezTo>
                      <a:pt x="33" y="265"/>
                      <a:pt x="33" y="265"/>
                      <a:pt x="33" y="265"/>
                    </a:cubicBezTo>
                    <a:cubicBezTo>
                      <a:pt x="30" y="265"/>
                      <a:pt x="30" y="265"/>
                      <a:pt x="30" y="265"/>
                    </a:cubicBezTo>
                    <a:cubicBezTo>
                      <a:pt x="27" y="267"/>
                      <a:pt x="27" y="267"/>
                      <a:pt x="27" y="267"/>
                    </a:cubicBezTo>
                    <a:cubicBezTo>
                      <a:pt x="25" y="267"/>
                      <a:pt x="25" y="267"/>
                      <a:pt x="25" y="267"/>
                    </a:cubicBezTo>
                    <a:cubicBezTo>
                      <a:pt x="22" y="266"/>
                      <a:pt x="22" y="266"/>
                      <a:pt x="22" y="266"/>
                    </a:cubicBezTo>
                    <a:cubicBezTo>
                      <a:pt x="19" y="268"/>
                      <a:pt x="19" y="268"/>
                      <a:pt x="19" y="268"/>
                    </a:cubicBezTo>
                    <a:cubicBezTo>
                      <a:pt x="17" y="266"/>
                      <a:pt x="17" y="266"/>
                      <a:pt x="17" y="266"/>
                    </a:cubicBezTo>
                    <a:cubicBezTo>
                      <a:pt x="17" y="262"/>
                      <a:pt x="17" y="262"/>
                      <a:pt x="17" y="262"/>
                    </a:cubicBezTo>
                    <a:cubicBezTo>
                      <a:pt x="14" y="261"/>
                      <a:pt x="14" y="261"/>
                      <a:pt x="14" y="261"/>
                    </a:cubicBezTo>
                    <a:cubicBezTo>
                      <a:pt x="14" y="257"/>
                      <a:pt x="14" y="257"/>
                      <a:pt x="14" y="257"/>
                    </a:cubicBezTo>
                    <a:cubicBezTo>
                      <a:pt x="14" y="257"/>
                      <a:pt x="16" y="256"/>
                      <a:pt x="16" y="255"/>
                    </a:cubicBezTo>
                    <a:cubicBezTo>
                      <a:pt x="16" y="255"/>
                      <a:pt x="13" y="252"/>
                      <a:pt x="13" y="252"/>
                    </a:cubicBezTo>
                    <a:cubicBezTo>
                      <a:pt x="11" y="250"/>
                      <a:pt x="11" y="250"/>
                      <a:pt x="11" y="250"/>
                    </a:cubicBezTo>
                    <a:cubicBezTo>
                      <a:pt x="8" y="251"/>
                      <a:pt x="8" y="251"/>
                      <a:pt x="8" y="251"/>
                    </a:cubicBezTo>
                    <a:cubicBezTo>
                      <a:pt x="5" y="250"/>
                      <a:pt x="5" y="250"/>
                      <a:pt x="5" y="250"/>
                    </a:cubicBezTo>
                    <a:cubicBezTo>
                      <a:pt x="4" y="245"/>
                      <a:pt x="4" y="245"/>
                      <a:pt x="4" y="245"/>
                    </a:cubicBezTo>
                    <a:cubicBezTo>
                      <a:pt x="4" y="240"/>
                      <a:pt x="4" y="240"/>
                      <a:pt x="4" y="240"/>
                    </a:cubicBezTo>
                    <a:cubicBezTo>
                      <a:pt x="5" y="236"/>
                      <a:pt x="5" y="236"/>
                      <a:pt x="5" y="236"/>
                    </a:cubicBezTo>
                    <a:cubicBezTo>
                      <a:pt x="8" y="235"/>
                      <a:pt x="8" y="235"/>
                      <a:pt x="8" y="235"/>
                    </a:cubicBezTo>
                    <a:cubicBezTo>
                      <a:pt x="11" y="231"/>
                      <a:pt x="11" y="231"/>
                      <a:pt x="11" y="231"/>
                    </a:cubicBezTo>
                    <a:cubicBezTo>
                      <a:pt x="15" y="230"/>
                      <a:pt x="15" y="230"/>
                      <a:pt x="15" y="230"/>
                    </a:cubicBezTo>
                    <a:cubicBezTo>
                      <a:pt x="16" y="227"/>
                      <a:pt x="16" y="227"/>
                      <a:pt x="16" y="227"/>
                    </a:cubicBezTo>
                    <a:cubicBezTo>
                      <a:pt x="14" y="225"/>
                      <a:pt x="14" y="225"/>
                      <a:pt x="14" y="225"/>
                    </a:cubicBezTo>
                    <a:cubicBezTo>
                      <a:pt x="9" y="220"/>
                      <a:pt x="9" y="220"/>
                      <a:pt x="9" y="220"/>
                    </a:cubicBezTo>
                    <a:cubicBezTo>
                      <a:pt x="14" y="215"/>
                      <a:pt x="14" y="215"/>
                      <a:pt x="14" y="215"/>
                    </a:cubicBezTo>
                    <a:cubicBezTo>
                      <a:pt x="13" y="210"/>
                      <a:pt x="13" y="210"/>
                      <a:pt x="13" y="210"/>
                    </a:cubicBezTo>
                    <a:cubicBezTo>
                      <a:pt x="13" y="210"/>
                      <a:pt x="15" y="207"/>
                      <a:pt x="16" y="207"/>
                    </a:cubicBezTo>
                    <a:cubicBezTo>
                      <a:pt x="16" y="207"/>
                      <a:pt x="16" y="207"/>
                      <a:pt x="16" y="207"/>
                    </a:cubicBezTo>
                    <a:cubicBezTo>
                      <a:pt x="18" y="207"/>
                      <a:pt x="24" y="208"/>
                      <a:pt x="24" y="208"/>
                    </a:cubicBezTo>
                    <a:cubicBezTo>
                      <a:pt x="24" y="208"/>
                      <a:pt x="25" y="211"/>
                      <a:pt x="26" y="211"/>
                    </a:cubicBezTo>
                    <a:cubicBezTo>
                      <a:pt x="26" y="211"/>
                      <a:pt x="26" y="211"/>
                      <a:pt x="27" y="211"/>
                    </a:cubicBezTo>
                    <a:cubicBezTo>
                      <a:pt x="28" y="211"/>
                      <a:pt x="28" y="206"/>
                      <a:pt x="28" y="206"/>
                    </a:cubicBezTo>
                    <a:cubicBezTo>
                      <a:pt x="28" y="206"/>
                      <a:pt x="32" y="202"/>
                      <a:pt x="32" y="202"/>
                    </a:cubicBezTo>
                    <a:cubicBezTo>
                      <a:pt x="32" y="201"/>
                      <a:pt x="31" y="199"/>
                      <a:pt x="31" y="199"/>
                    </a:cubicBezTo>
                    <a:cubicBezTo>
                      <a:pt x="31" y="198"/>
                      <a:pt x="38" y="194"/>
                      <a:pt x="38" y="194"/>
                    </a:cubicBezTo>
                    <a:cubicBezTo>
                      <a:pt x="38" y="194"/>
                      <a:pt x="42" y="197"/>
                      <a:pt x="45" y="197"/>
                    </a:cubicBezTo>
                    <a:cubicBezTo>
                      <a:pt x="45" y="197"/>
                      <a:pt x="45" y="197"/>
                      <a:pt x="45" y="196"/>
                    </a:cubicBezTo>
                    <a:cubicBezTo>
                      <a:pt x="47" y="196"/>
                      <a:pt x="49" y="194"/>
                      <a:pt x="49" y="194"/>
                    </a:cubicBezTo>
                    <a:cubicBezTo>
                      <a:pt x="54" y="189"/>
                      <a:pt x="54" y="189"/>
                      <a:pt x="54" y="189"/>
                    </a:cubicBezTo>
                    <a:cubicBezTo>
                      <a:pt x="58" y="188"/>
                      <a:pt x="58" y="188"/>
                      <a:pt x="58" y="188"/>
                    </a:cubicBezTo>
                    <a:cubicBezTo>
                      <a:pt x="57" y="184"/>
                      <a:pt x="57" y="184"/>
                      <a:pt x="57" y="184"/>
                    </a:cubicBezTo>
                    <a:cubicBezTo>
                      <a:pt x="57" y="184"/>
                      <a:pt x="57" y="180"/>
                      <a:pt x="58" y="179"/>
                    </a:cubicBezTo>
                    <a:cubicBezTo>
                      <a:pt x="58" y="178"/>
                      <a:pt x="60" y="174"/>
                      <a:pt x="59" y="172"/>
                    </a:cubicBezTo>
                    <a:cubicBezTo>
                      <a:pt x="58" y="171"/>
                      <a:pt x="49" y="156"/>
                      <a:pt x="49" y="156"/>
                    </a:cubicBezTo>
                    <a:cubicBezTo>
                      <a:pt x="49" y="156"/>
                      <a:pt x="52" y="154"/>
                      <a:pt x="53" y="153"/>
                    </a:cubicBezTo>
                    <a:cubicBezTo>
                      <a:pt x="53" y="153"/>
                      <a:pt x="54" y="153"/>
                      <a:pt x="54" y="153"/>
                    </a:cubicBezTo>
                    <a:cubicBezTo>
                      <a:pt x="54" y="153"/>
                      <a:pt x="55" y="154"/>
                      <a:pt x="56" y="154"/>
                    </a:cubicBezTo>
                    <a:cubicBezTo>
                      <a:pt x="58" y="154"/>
                      <a:pt x="61" y="153"/>
                      <a:pt x="62" y="152"/>
                    </a:cubicBezTo>
                    <a:cubicBezTo>
                      <a:pt x="63" y="151"/>
                      <a:pt x="64" y="147"/>
                      <a:pt x="67" y="147"/>
                    </a:cubicBezTo>
                    <a:cubicBezTo>
                      <a:pt x="68" y="147"/>
                      <a:pt x="69" y="147"/>
                      <a:pt x="69" y="147"/>
                    </a:cubicBezTo>
                    <a:cubicBezTo>
                      <a:pt x="70" y="147"/>
                      <a:pt x="71" y="147"/>
                      <a:pt x="72" y="147"/>
                    </a:cubicBezTo>
                    <a:cubicBezTo>
                      <a:pt x="72" y="147"/>
                      <a:pt x="73" y="147"/>
                      <a:pt x="73" y="147"/>
                    </a:cubicBezTo>
                    <a:cubicBezTo>
                      <a:pt x="74" y="146"/>
                      <a:pt x="74" y="145"/>
                      <a:pt x="74" y="145"/>
                    </a:cubicBezTo>
                    <a:cubicBezTo>
                      <a:pt x="71" y="141"/>
                      <a:pt x="71" y="141"/>
                      <a:pt x="71" y="141"/>
                    </a:cubicBezTo>
                    <a:cubicBezTo>
                      <a:pt x="69" y="139"/>
                      <a:pt x="69" y="139"/>
                      <a:pt x="69" y="139"/>
                    </a:cubicBezTo>
                    <a:cubicBezTo>
                      <a:pt x="67" y="141"/>
                      <a:pt x="67" y="141"/>
                      <a:pt x="67" y="141"/>
                    </a:cubicBezTo>
                    <a:cubicBezTo>
                      <a:pt x="67" y="142"/>
                      <a:pt x="67" y="142"/>
                      <a:pt x="67" y="142"/>
                    </a:cubicBezTo>
                    <a:cubicBezTo>
                      <a:pt x="64" y="143"/>
                      <a:pt x="64" y="143"/>
                      <a:pt x="64" y="143"/>
                    </a:cubicBezTo>
                    <a:cubicBezTo>
                      <a:pt x="63" y="140"/>
                      <a:pt x="63" y="140"/>
                      <a:pt x="63" y="140"/>
                    </a:cubicBezTo>
                    <a:cubicBezTo>
                      <a:pt x="65" y="137"/>
                      <a:pt x="65" y="137"/>
                      <a:pt x="65" y="137"/>
                    </a:cubicBezTo>
                    <a:cubicBezTo>
                      <a:pt x="67" y="134"/>
                      <a:pt x="67" y="134"/>
                      <a:pt x="67" y="134"/>
                    </a:cubicBezTo>
                    <a:cubicBezTo>
                      <a:pt x="67" y="134"/>
                      <a:pt x="67" y="131"/>
                      <a:pt x="67" y="131"/>
                    </a:cubicBezTo>
                    <a:cubicBezTo>
                      <a:pt x="67" y="131"/>
                      <a:pt x="66" y="130"/>
                      <a:pt x="66" y="130"/>
                    </a:cubicBezTo>
                    <a:cubicBezTo>
                      <a:pt x="57" y="127"/>
                      <a:pt x="57" y="127"/>
                      <a:pt x="57" y="127"/>
                    </a:cubicBezTo>
                    <a:cubicBezTo>
                      <a:pt x="51" y="117"/>
                      <a:pt x="51" y="117"/>
                      <a:pt x="51" y="117"/>
                    </a:cubicBezTo>
                    <a:cubicBezTo>
                      <a:pt x="57" y="111"/>
                      <a:pt x="57" y="111"/>
                      <a:pt x="57" y="111"/>
                    </a:cubicBezTo>
                    <a:cubicBezTo>
                      <a:pt x="57" y="108"/>
                      <a:pt x="57" y="108"/>
                      <a:pt x="57" y="108"/>
                    </a:cubicBezTo>
                    <a:cubicBezTo>
                      <a:pt x="71" y="93"/>
                      <a:pt x="71" y="93"/>
                      <a:pt x="71" y="93"/>
                    </a:cubicBezTo>
                    <a:cubicBezTo>
                      <a:pt x="76" y="91"/>
                      <a:pt x="76" y="91"/>
                      <a:pt x="76" y="91"/>
                    </a:cubicBezTo>
                    <a:cubicBezTo>
                      <a:pt x="77" y="84"/>
                      <a:pt x="77" y="84"/>
                      <a:pt x="77" y="84"/>
                    </a:cubicBezTo>
                    <a:cubicBezTo>
                      <a:pt x="76" y="81"/>
                      <a:pt x="76" y="81"/>
                      <a:pt x="76" y="81"/>
                    </a:cubicBezTo>
                    <a:cubicBezTo>
                      <a:pt x="76" y="81"/>
                      <a:pt x="76" y="81"/>
                      <a:pt x="76" y="81"/>
                    </a:cubicBezTo>
                    <a:cubicBezTo>
                      <a:pt x="80" y="80"/>
                      <a:pt x="80" y="80"/>
                      <a:pt x="80" y="80"/>
                    </a:cubicBezTo>
                    <a:cubicBezTo>
                      <a:pt x="82" y="80"/>
                      <a:pt x="82" y="80"/>
                      <a:pt x="82" y="80"/>
                    </a:cubicBezTo>
                    <a:cubicBezTo>
                      <a:pt x="84" y="75"/>
                      <a:pt x="84" y="75"/>
                      <a:pt x="84" y="75"/>
                    </a:cubicBezTo>
                    <a:cubicBezTo>
                      <a:pt x="84" y="73"/>
                      <a:pt x="84" y="73"/>
                      <a:pt x="84" y="73"/>
                    </a:cubicBezTo>
                    <a:cubicBezTo>
                      <a:pt x="87" y="67"/>
                      <a:pt x="87" y="67"/>
                      <a:pt x="87" y="67"/>
                    </a:cubicBezTo>
                    <a:cubicBezTo>
                      <a:pt x="90" y="65"/>
                      <a:pt x="90" y="65"/>
                      <a:pt x="90" y="65"/>
                    </a:cubicBezTo>
                    <a:cubicBezTo>
                      <a:pt x="93" y="65"/>
                      <a:pt x="93" y="65"/>
                      <a:pt x="93" y="65"/>
                    </a:cubicBezTo>
                    <a:cubicBezTo>
                      <a:pt x="94" y="63"/>
                      <a:pt x="94" y="63"/>
                      <a:pt x="94" y="63"/>
                    </a:cubicBezTo>
                    <a:cubicBezTo>
                      <a:pt x="100" y="61"/>
                      <a:pt x="100" y="61"/>
                      <a:pt x="100" y="61"/>
                    </a:cubicBezTo>
                    <a:cubicBezTo>
                      <a:pt x="104" y="61"/>
                      <a:pt x="104" y="61"/>
                      <a:pt x="104" y="61"/>
                    </a:cubicBezTo>
                    <a:cubicBezTo>
                      <a:pt x="106" y="63"/>
                      <a:pt x="106" y="63"/>
                      <a:pt x="106" y="63"/>
                    </a:cubicBezTo>
                    <a:cubicBezTo>
                      <a:pt x="110" y="60"/>
                      <a:pt x="110" y="60"/>
                      <a:pt x="110" y="60"/>
                    </a:cubicBezTo>
                    <a:cubicBezTo>
                      <a:pt x="114" y="57"/>
                      <a:pt x="114" y="57"/>
                      <a:pt x="114" y="57"/>
                    </a:cubicBezTo>
                    <a:cubicBezTo>
                      <a:pt x="115" y="54"/>
                      <a:pt x="115" y="54"/>
                      <a:pt x="115" y="54"/>
                    </a:cubicBezTo>
                    <a:cubicBezTo>
                      <a:pt x="118" y="53"/>
                      <a:pt x="118" y="53"/>
                      <a:pt x="118" y="53"/>
                    </a:cubicBezTo>
                    <a:cubicBezTo>
                      <a:pt x="119" y="51"/>
                      <a:pt x="119" y="51"/>
                      <a:pt x="119" y="51"/>
                    </a:cubicBezTo>
                    <a:cubicBezTo>
                      <a:pt x="123" y="51"/>
                      <a:pt x="123" y="51"/>
                      <a:pt x="123" y="51"/>
                    </a:cubicBezTo>
                    <a:cubicBezTo>
                      <a:pt x="127" y="47"/>
                      <a:pt x="127" y="47"/>
                      <a:pt x="127" y="47"/>
                    </a:cubicBezTo>
                    <a:cubicBezTo>
                      <a:pt x="130" y="46"/>
                      <a:pt x="130" y="46"/>
                      <a:pt x="130" y="46"/>
                    </a:cubicBezTo>
                    <a:cubicBezTo>
                      <a:pt x="132" y="43"/>
                      <a:pt x="132" y="43"/>
                      <a:pt x="132" y="43"/>
                    </a:cubicBezTo>
                    <a:cubicBezTo>
                      <a:pt x="142" y="32"/>
                      <a:pt x="142" y="32"/>
                      <a:pt x="142" y="32"/>
                    </a:cubicBezTo>
                    <a:cubicBezTo>
                      <a:pt x="150" y="40"/>
                      <a:pt x="150" y="40"/>
                      <a:pt x="150" y="40"/>
                    </a:cubicBezTo>
                    <a:cubicBezTo>
                      <a:pt x="160" y="36"/>
                      <a:pt x="160" y="36"/>
                      <a:pt x="160" y="36"/>
                    </a:cubicBezTo>
                    <a:cubicBezTo>
                      <a:pt x="161" y="35"/>
                      <a:pt x="161" y="35"/>
                      <a:pt x="161" y="35"/>
                    </a:cubicBezTo>
                    <a:cubicBezTo>
                      <a:pt x="163" y="37"/>
                      <a:pt x="163" y="37"/>
                      <a:pt x="163" y="37"/>
                    </a:cubicBezTo>
                    <a:cubicBezTo>
                      <a:pt x="166" y="36"/>
                      <a:pt x="166" y="36"/>
                      <a:pt x="166" y="36"/>
                    </a:cubicBezTo>
                    <a:cubicBezTo>
                      <a:pt x="166" y="36"/>
                      <a:pt x="167" y="35"/>
                      <a:pt x="168" y="35"/>
                    </a:cubicBezTo>
                    <a:cubicBezTo>
                      <a:pt x="168" y="35"/>
                      <a:pt x="168" y="35"/>
                      <a:pt x="168" y="36"/>
                    </a:cubicBezTo>
                    <a:cubicBezTo>
                      <a:pt x="169" y="36"/>
                      <a:pt x="169" y="39"/>
                      <a:pt x="170" y="39"/>
                    </a:cubicBezTo>
                    <a:cubicBezTo>
                      <a:pt x="170" y="39"/>
                      <a:pt x="170" y="39"/>
                      <a:pt x="170" y="39"/>
                    </a:cubicBezTo>
                    <a:cubicBezTo>
                      <a:pt x="171" y="39"/>
                      <a:pt x="173" y="39"/>
                      <a:pt x="173" y="39"/>
                    </a:cubicBezTo>
                    <a:cubicBezTo>
                      <a:pt x="173" y="39"/>
                      <a:pt x="173" y="39"/>
                      <a:pt x="173" y="39"/>
                    </a:cubicBezTo>
                    <a:cubicBezTo>
                      <a:pt x="176" y="37"/>
                      <a:pt x="176" y="37"/>
                      <a:pt x="176" y="37"/>
                    </a:cubicBezTo>
                    <a:cubicBezTo>
                      <a:pt x="183" y="34"/>
                      <a:pt x="183" y="34"/>
                      <a:pt x="183" y="34"/>
                    </a:cubicBezTo>
                    <a:cubicBezTo>
                      <a:pt x="186" y="31"/>
                      <a:pt x="186" y="31"/>
                      <a:pt x="186" y="31"/>
                    </a:cubicBezTo>
                    <a:cubicBezTo>
                      <a:pt x="192" y="31"/>
                      <a:pt x="192" y="31"/>
                      <a:pt x="192" y="31"/>
                    </a:cubicBezTo>
                    <a:cubicBezTo>
                      <a:pt x="199" y="36"/>
                      <a:pt x="199" y="36"/>
                      <a:pt x="199" y="36"/>
                    </a:cubicBezTo>
                    <a:cubicBezTo>
                      <a:pt x="205" y="41"/>
                      <a:pt x="205" y="41"/>
                      <a:pt x="205" y="41"/>
                    </a:cubicBezTo>
                    <a:cubicBezTo>
                      <a:pt x="207" y="48"/>
                      <a:pt x="207" y="48"/>
                      <a:pt x="207" y="48"/>
                    </a:cubicBezTo>
                    <a:cubicBezTo>
                      <a:pt x="216" y="42"/>
                      <a:pt x="216" y="42"/>
                      <a:pt x="216" y="42"/>
                    </a:cubicBezTo>
                    <a:cubicBezTo>
                      <a:pt x="223" y="35"/>
                      <a:pt x="223" y="35"/>
                      <a:pt x="223" y="35"/>
                    </a:cubicBezTo>
                    <a:cubicBezTo>
                      <a:pt x="229" y="33"/>
                      <a:pt x="229" y="33"/>
                      <a:pt x="229" y="33"/>
                    </a:cubicBezTo>
                    <a:cubicBezTo>
                      <a:pt x="230" y="29"/>
                      <a:pt x="230" y="29"/>
                      <a:pt x="230" y="29"/>
                    </a:cubicBezTo>
                    <a:cubicBezTo>
                      <a:pt x="235" y="24"/>
                      <a:pt x="235" y="24"/>
                      <a:pt x="235" y="24"/>
                    </a:cubicBezTo>
                    <a:cubicBezTo>
                      <a:pt x="234" y="19"/>
                      <a:pt x="234" y="19"/>
                      <a:pt x="234" y="19"/>
                    </a:cubicBezTo>
                    <a:cubicBezTo>
                      <a:pt x="234" y="16"/>
                      <a:pt x="234" y="16"/>
                      <a:pt x="234" y="16"/>
                    </a:cubicBezTo>
                    <a:cubicBezTo>
                      <a:pt x="239" y="12"/>
                      <a:pt x="239" y="12"/>
                      <a:pt x="239" y="12"/>
                    </a:cubicBezTo>
                    <a:cubicBezTo>
                      <a:pt x="240" y="9"/>
                      <a:pt x="240" y="9"/>
                      <a:pt x="240" y="9"/>
                    </a:cubicBezTo>
                    <a:cubicBezTo>
                      <a:pt x="245" y="4"/>
                      <a:pt x="245" y="4"/>
                      <a:pt x="245" y="4"/>
                    </a:cubicBezTo>
                    <a:cubicBezTo>
                      <a:pt x="250" y="4"/>
                      <a:pt x="250" y="4"/>
                      <a:pt x="250" y="4"/>
                    </a:cubicBezTo>
                    <a:moveTo>
                      <a:pt x="501" y="385"/>
                    </a:moveTo>
                    <a:cubicBezTo>
                      <a:pt x="501" y="385"/>
                      <a:pt x="502" y="385"/>
                      <a:pt x="502" y="385"/>
                    </a:cubicBezTo>
                    <a:cubicBezTo>
                      <a:pt x="503" y="384"/>
                      <a:pt x="504" y="384"/>
                      <a:pt x="504" y="382"/>
                    </a:cubicBezTo>
                    <a:cubicBezTo>
                      <a:pt x="503" y="380"/>
                      <a:pt x="504" y="378"/>
                      <a:pt x="502" y="376"/>
                    </a:cubicBezTo>
                    <a:cubicBezTo>
                      <a:pt x="500" y="374"/>
                      <a:pt x="499" y="373"/>
                      <a:pt x="498" y="370"/>
                    </a:cubicBezTo>
                    <a:cubicBezTo>
                      <a:pt x="497" y="368"/>
                      <a:pt x="494" y="366"/>
                      <a:pt x="492" y="366"/>
                    </a:cubicBezTo>
                    <a:cubicBezTo>
                      <a:pt x="492" y="366"/>
                      <a:pt x="492" y="366"/>
                      <a:pt x="492" y="366"/>
                    </a:cubicBezTo>
                    <a:cubicBezTo>
                      <a:pt x="490" y="366"/>
                      <a:pt x="489" y="369"/>
                      <a:pt x="489" y="370"/>
                    </a:cubicBezTo>
                    <a:cubicBezTo>
                      <a:pt x="490" y="373"/>
                      <a:pt x="490" y="376"/>
                      <a:pt x="493" y="377"/>
                    </a:cubicBezTo>
                    <a:cubicBezTo>
                      <a:pt x="496" y="379"/>
                      <a:pt x="498" y="380"/>
                      <a:pt x="499" y="383"/>
                    </a:cubicBezTo>
                    <a:cubicBezTo>
                      <a:pt x="499" y="384"/>
                      <a:pt x="500" y="385"/>
                      <a:pt x="501" y="385"/>
                    </a:cubicBezTo>
                    <a:moveTo>
                      <a:pt x="297" y="565"/>
                    </a:moveTo>
                    <a:cubicBezTo>
                      <a:pt x="297" y="565"/>
                      <a:pt x="297" y="565"/>
                      <a:pt x="297" y="565"/>
                    </a:cubicBezTo>
                    <a:cubicBezTo>
                      <a:pt x="297" y="565"/>
                      <a:pt x="297" y="565"/>
                      <a:pt x="297" y="565"/>
                    </a:cubicBezTo>
                    <a:moveTo>
                      <a:pt x="384" y="618"/>
                    </a:moveTo>
                    <a:cubicBezTo>
                      <a:pt x="385" y="618"/>
                      <a:pt x="386" y="617"/>
                      <a:pt x="387" y="616"/>
                    </a:cubicBezTo>
                    <a:cubicBezTo>
                      <a:pt x="388" y="614"/>
                      <a:pt x="390" y="613"/>
                      <a:pt x="392" y="611"/>
                    </a:cubicBezTo>
                    <a:cubicBezTo>
                      <a:pt x="392" y="612"/>
                      <a:pt x="393" y="613"/>
                      <a:pt x="393" y="614"/>
                    </a:cubicBezTo>
                    <a:cubicBezTo>
                      <a:pt x="395" y="616"/>
                      <a:pt x="394" y="620"/>
                      <a:pt x="397" y="620"/>
                    </a:cubicBezTo>
                    <a:cubicBezTo>
                      <a:pt x="397" y="620"/>
                      <a:pt x="397" y="620"/>
                      <a:pt x="397" y="620"/>
                    </a:cubicBezTo>
                    <a:cubicBezTo>
                      <a:pt x="400" y="620"/>
                      <a:pt x="400" y="616"/>
                      <a:pt x="402" y="613"/>
                    </a:cubicBezTo>
                    <a:cubicBezTo>
                      <a:pt x="402" y="612"/>
                      <a:pt x="402" y="611"/>
                      <a:pt x="400" y="611"/>
                    </a:cubicBezTo>
                    <a:cubicBezTo>
                      <a:pt x="395" y="610"/>
                      <a:pt x="393" y="608"/>
                      <a:pt x="391" y="604"/>
                    </a:cubicBezTo>
                    <a:cubicBezTo>
                      <a:pt x="390" y="603"/>
                      <a:pt x="389" y="603"/>
                      <a:pt x="389" y="603"/>
                    </a:cubicBezTo>
                    <a:cubicBezTo>
                      <a:pt x="388" y="603"/>
                      <a:pt x="387" y="603"/>
                      <a:pt x="386" y="604"/>
                    </a:cubicBezTo>
                    <a:cubicBezTo>
                      <a:pt x="385" y="607"/>
                      <a:pt x="383" y="609"/>
                      <a:pt x="381" y="611"/>
                    </a:cubicBezTo>
                    <a:cubicBezTo>
                      <a:pt x="379" y="613"/>
                      <a:pt x="379" y="615"/>
                      <a:pt x="381" y="617"/>
                    </a:cubicBezTo>
                    <a:cubicBezTo>
                      <a:pt x="382" y="618"/>
                      <a:pt x="383" y="618"/>
                      <a:pt x="384" y="618"/>
                    </a:cubicBezTo>
                    <a:moveTo>
                      <a:pt x="367" y="630"/>
                    </a:moveTo>
                    <a:cubicBezTo>
                      <a:pt x="367" y="630"/>
                      <a:pt x="367" y="630"/>
                      <a:pt x="368" y="630"/>
                    </a:cubicBezTo>
                    <a:cubicBezTo>
                      <a:pt x="368" y="630"/>
                      <a:pt x="369" y="630"/>
                      <a:pt x="370" y="629"/>
                    </a:cubicBezTo>
                    <a:cubicBezTo>
                      <a:pt x="372" y="628"/>
                      <a:pt x="375" y="629"/>
                      <a:pt x="375" y="627"/>
                    </a:cubicBezTo>
                    <a:cubicBezTo>
                      <a:pt x="376" y="624"/>
                      <a:pt x="372" y="624"/>
                      <a:pt x="371" y="622"/>
                    </a:cubicBezTo>
                    <a:cubicBezTo>
                      <a:pt x="370" y="622"/>
                      <a:pt x="369" y="621"/>
                      <a:pt x="369" y="621"/>
                    </a:cubicBezTo>
                    <a:cubicBezTo>
                      <a:pt x="368" y="621"/>
                      <a:pt x="368" y="622"/>
                      <a:pt x="367" y="622"/>
                    </a:cubicBezTo>
                    <a:cubicBezTo>
                      <a:pt x="366" y="625"/>
                      <a:pt x="364" y="627"/>
                      <a:pt x="366" y="629"/>
                    </a:cubicBezTo>
                    <a:cubicBezTo>
                      <a:pt x="366" y="630"/>
                      <a:pt x="366" y="630"/>
                      <a:pt x="367" y="630"/>
                    </a:cubicBezTo>
                    <a:moveTo>
                      <a:pt x="388" y="631"/>
                    </a:moveTo>
                    <a:cubicBezTo>
                      <a:pt x="393" y="631"/>
                      <a:pt x="394" y="629"/>
                      <a:pt x="393" y="624"/>
                    </a:cubicBezTo>
                    <a:cubicBezTo>
                      <a:pt x="392" y="622"/>
                      <a:pt x="391" y="622"/>
                      <a:pt x="390" y="622"/>
                    </a:cubicBezTo>
                    <a:cubicBezTo>
                      <a:pt x="389" y="622"/>
                      <a:pt x="388" y="622"/>
                      <a:pt x="387" y="622"/>
                    </a:cubicBezTo>
                    <a:cubicBezTo>
                      <a:pt x="387" y="622"/>
                      <a:pt x="386" y="622"/>
                      <a:pt x="386" y="622"/>
                    </a:cubicBezTo>
                    <a:cubicBezTo>
                      <a:pt x="385" y="622"/>
                      <a:pt x="385" y="621"/>
                      <a:pt x="384" y="621"/>
                    </a:cubicBezTo>
                    <a:cubicBezTo>
                      <a:pt x="383" y="621"/>
                      <a:pt x="382" y="622"/>
                      <a:pt x="381" y="623"/>
                    </a:cubicBezTo>
                    <a:cubicBezTo>
                      <a:pt x="381" y="623"/>
                      <a:pt x="381" y="624"/>
                      <a:pt x="381" y="624"/>
                    </a:cubicBezTo>
                    <a:cubicBezTo>
                      <a:pt x="381" y="630"/>
                      <a:pt x="381" y="631"/>
                      <a:pt x="387" y="631"/>
                    </a:cubicBezTo>
                    <a:cubicBezTo>
                      <a:pt x="388" y="631"/>
                      <a:pt x="388" y="631"/>
                      <a:pt x="388" y="631"/>
                    </a:cubicBezTo>
                    <a:moveTo>
                      <a:pt x="626" y="140"/>
                    </a:moveTo>
                    <a:cubicBezTo>
                      <a:pt x="626" y="140"/>
                      <a:pt x="626" y="140"/>
                      <a:pt x="626" y="140"/>
                    </a:cubicBezTo>
                    <a:moveTo>
                      <a:pt x="250" y="0"/>
                    </a:moveTo>
                    <a:cubicBezTo>
                      <a:pt x="245" y="0"/>
                      <a:pt x="245" y="0"/>
                      <a:pt x="245" y="0"/>
                    </a:cubicBezTo>
                    <a:cubicBezTo>
                      <a:pt x="244" y="0"/>
                      <a:pt x="243" y="1"/>
                      <a:pt x="243" y="1"/>
                    </a:cubicBezTo>
                    <a:cubicBezTo>
                      <a:pt x="237" y="7"/>
                      <a:pt x="237" y="7"/>
                      <a:pt x="237" y="7"/>
                    </a:cubicBezTo>
                    <a:cubicBezTo>
                      <a:pt x="237" y="7"/>
                      <a:pt x="236" y="8"/>
                      <a:pt x="236" y="8"/>
                    </a:cubicBezTo>
                    <a:cubicBezTo>
                      <a:pt x="236" y="10"/>
                      <a:pt x="236" y="10"/>
                      <a:pt x="236" y="10"/>
                    </a:cubicBezTo>
                    <a:cubicBezTo>
                      <a:pt x="232" y="12"/>
                      <a:pt x="232" y="12"/>
                      <a:pt x="232" y="12"/>
                    </a:cubicBezTo>
                    <a:cubicBezTo>
                      <a:pt x="230" y="13"/>
                      <a:pt x="230" y="14"/>
                      <a:pt x="230" y="16"/>
                    </a:cubicBezTo>
                    <a:cubicBezTo>
                      <a:pt x="230" y="20"/>
                      <a:pt x="230" y="20"/>
                      <a:pt x="230" y="20"/>
                    </a:cubicBezTo>
                    <a:cubicBezTo>
                      <a:pt x="230" y="20"/>
                      <a:pt x="230" y="20"/>
                      <a:pt x="230" y="20"/>
                    </a:cubicBezTo>
                    <a:cubicBezTo>
                      <a:pt x="231" y="22"/>
                      <a:pt x="231" y="22"/>
                      <a:pt x="231" y="22"/>
                    </a:cubicBezTo>
                    <a:cubicBezTo>
                      <a:pt x="227" y="26"/>
                      <a:pt x="227" y="26"/>
                      <a:pt x="227" y="26"/>
                    </a:cubicBezTo>
                    <a:cubicBezTo>
                      <a:pt x="227" y="26"/>
                      <a:pt x="227" y="27"/>
                      <a:pt x="227" y="27"/>
                    </a:cubicBezTo>
                    <a:cubicBezTo>
                      <a:pt x="226" y="30"/>
                      <a:pt x="226" y="30"/>
                      <a:pt x="226" y="30"/>
                    </a:cubicBezTo>
                    <a:cubicBezTo>
                      <a:pt x="222" y="31"/>
                      <a:pt x="222" y="31"/>
                      <a:pt x="222" y="31"/>
                    </a:cubicBezTo>
                    <a:cubicBezTo>
                      <a:pt x="221" y="31"/>
                      <a:pt x="220" y="32"/>
                      <a:pt x="220" y="32"/>
                    </a:cubicBezTo>
                    <a:cubicBezTo>
                      <a:pt x="213" y="39"/>
                      <a:pt x="213" y="39"/>
                      <a:pt x="213" y="39"/>
                    </a:cubicBezTo>
                    <a:cubicBezTo>
                      <a:pt x="209" y="42"/>
                      <a:pt x="209" y="42"/>
                      <a:pt x="209" y="42"/>
                    </a:cubicBezTo>
                    <a:cubicBezTo>
                      <a:pt x="208" y="40"/>
                      <a:pt x="208" y="40"/>
                      <a:pt x="208" y="40"/>
                    </a:cubicBezTo>
                    <a:cubicBezTo>
                      <a:pt x="208" y="40"/>
                      <a:pt x="208" y="39"/>
                      <a:pt x="207" y="39"/>
                    </a:cubicBezTo>
                    <a:cubicBezTo>
                      <a:pt x="202" y="33"/>
                      <a:pt x="202" y="33"/>
                      <a:pt x="202" y="33"/>
                    </a:cubicBezTo>
                    <a:cubicBezTo>
                      <a:pt x="202" y="33"/>
                      <a:pt x="202" y="33"/>
                      <a:pt x="202" y="33"/>
                    </a:cubicBezTo>
                    <a:cubicBezTo>
                      <a:pt x="194" y="28"/>
                      <a:pt x="194" y="28"/>
                      <a:pt x="194" y="28"/>
                    </a:cubicBezTo>
                    <a:cubicBezTo>
                      <a:pt x="193" y="27"/>
                      <a:pt x="193" y="27"/>
                      <a:pt x="192" y="27"/>
                    </a:cubicBezTo>
                    <a:cubicBezTo>
                      <a:pt x="192" y="27"/>
                      <a:pt x="192" y="27"/>
                      <a:pt x="191" y="27"/>
                    </a:cubicBezTo>
                    <a:cubicBezTo>
                      <a:pt x="185" y="27"/>
                      <a:pt x="185" y="27"/>
                      <a:pt x="185" y="27"/>
                    </a:cubicBezTo>
                    <a:cubicBezTo>
                      <a:pt x="184" y="28"/>
                      <a:pt x="184" y="28"/>
                      <a:pt x="183" y="29"/>
                    </a:cubicBezTo>
                    <a:cubicBezTo>
                      <a:pt x="181" y="31"/>
                      <a:pt x="181" y="31"/>
                      <a:pt x="181" y="31"/>
                    </a:cubicBezTo>
                    <a:cubicBezTo>
                      <a:pt x="175" y="33"/>
                      <a:pt x="175" y="33"/>
                      <a:pt x="175" y="33"/>
                    </a:cubicBezTo>
                    <a:cubicBezTo>
                      <a:pt x="174" y="33"/>
                      <a:pt x="174" y="33"/>
                      <a:pt x="173" y="34"/>
                    </a:cubicBezTo>
                    <a:cubicBezTo>
                      <a:pt x="172" y="35"/>
                      <a:pt x="172" y="35"/>
                      <a:pt x="172" y="35"/>
                    </a:cubicBezTo>
                    <a:cubicBezTo>
                      <a:pt x="172" y="34"/>
                      <a:pt x="172" y="34"/>
                      <a:pt x="172" y="34"/>
                    </a:cubicBezTo>
                    <a:cubicBezTo>
                      <a:pt x="171" y="32"/>
                      <a:pt x="170" y="31"/>
                      <a:pt x="168" y="31"/>
                    </a:cubicBezTo>
                    <a:cubicBezTo>
                      <a:pt x="167" y="31"/>
                      <a:pt x="166" y="32"/>
                      <a:pt x="165" y="32"/>
                    </a:cubicBezTo>
                    <a:cubicBezTo>
                      <a:pt x="164" y="32"/>
                      <a:pt x="164" y="32"/>
                      <a:pt x="164" y="32"/>
                    </a:cubicBezTo>
                    <a:cubicBezTo>
                      <a:pt x="163" y="32"/>
                      <a:pt x="162" y="31"/>
                      <a:pt x="161" y="31"/>
                    </a:cubicBezTo>
                    <a:cubicBezTo>
                      <a:pt x="161" y="31"/>
                      <a:pt x="160" y="32"/>
                      <a:pt x="159" y="32"/>
                    </a:cubicBezTo>
                    <a:cubicBezTo>
                      <a:pt x="158" y="33"/>
                      <a:pt x="158" y="33"/>
                      <a:pt x="158" y="33"/>
                    </a:cubicBezTo>
                    <a:cubicBezTo>
                      <a:pt x="151" y="36"/>
                      <a:pt x="151" y="36"/>
                      <a:pt x="151" y="36"/>
                    </a:cubicBezTo>
                    <a:cubicBezTo>
                      <a:pt x="145" y="29"/>
                      <a:pt x="145" y="29"/>
                      <a:pt x="145" y="29"/>
                    </a:cubicBezTo>
                    <a:cubicBezTo>
                      <a:pt x="144" y="29"/>
                      <a:pt x="143" y="28"/>
                      <a:pt x="142" y="28"/>
                    </a:cubicBezTo>
                    <a:cubicBezTo>
                      <a:pt x="142" y="28"/>
                      <a:pt x="142" y="28"/>
                      <a:pt x="142" y="28"/>
                    </a:cubicBezTo>
                    <a:cubicBezTo>
                      <a:pt x="141" y="28"/>
                      <a:pt x="140" y="29"/>
                      <a:pt x="139" y="30"/>
                    </a:cubicBezTo>
                    <a:cubicBezTo>
                      <a:pt x="129" y="40"/>
                      <a:pt x="129" y="40"/>
                      <a:pt x="129" y="40"/>
                    </a:cubicBezTo>
                    <a:cubicBezTo>
                      <a:pt x="129" y="41"/>
                      <a:pt x="129" y="41"/>
                      <a:pt x="129" y="41"/>
                    </a:cubicBezTo>
                    <a:cubicBezTo>
                      <a:pt x="127" y="43"/>
                      <a:pt x="127" y="43"/>
                      <a:pt x="127" y="43"/>
                    </a:cubicBezTo>
                    <a:cubicBezTo>
                      <a:pt x="126" y="43"/>
                      <a:pt x="126" y="43"/>
                      <a:pt x="126" y="43"/>
                    </a:cubicBezTo>
                    <a:cubicBezTo>
                      <a:pt x="125" y="43"/>
                      <a:pt x="125" y="44"/>
                      <a:pt x="124" y="44"/>
                    </a:cubicBezTo>
                    <a:cubicBezTo>
                      <a:pt x="122" y="47"/>
                      <a:pt x="122" y="47"/>
                      <a:pt x="122" y="47"/>
                    </a:cubicBezTo>
                    <a:cubicBezTo>
                      <a:pt x="119" y="47"/>
                      <a:pt x="119" y="47"/>
                      <a:pt x="119" y="47"/>
                    </a:cubicBezTo>
                    <a:cubicBezTo>
                      <a:pt x="118" y="47"/>
                      <a:pt x="117" y="48"/>
                      <a:pt x="117" y="48"/>
                    </a:cubicBezTo>
                    <a:cubicBezTo>
                      <a:pt x="116" y="50"/>
                      <a:pt x="116" y="50"/>
                      <a:pt x="116" y="50"/>
                    </a:cubicBezTo>
                    <a:cubicBezTo>
                      <a:pt x="113" y="51"/>
                      <a:pt x="113" y="51"/>
                      <a:pt x="113" y="51"/>
                    </a:cubicBezTo>
                    <a:cubicBezTo>
                      <a:pt x="112" y="51"/>
                      <a:pt x="111" y="52"/>
                      <a:pt x="111" y="53"/>
                    </a:cubicBezTo>
                    <a:cubicBezTo>
                      <a:pt x="111" y="55"/>
                      <a:pt x="111" y="55"/>
                      <a:pt x="111" y="55"/>
                    </a:cubicBezTo>
                    <a:cubicBezTo>
                      <a:pt x="108" y="56"/>
                      <a:pt x="108" y="56"/>
                      <a:pt x="108" y="56"/>
                    </a:cubicBezTo>
                    <a:cubicBezTo>
                      <a:pt x="108" y="57"/>
                      <a:pt x="108" y="57"/>
                      <a:pt x="107" y="57"/>
                    </a:cubicBezTo>
                    <a:cubicBezTo>
                      <a:pt x="106" y="58"/>
                      <a:pt x="106" y="58"/>
                      <a:pt x="106" y="58"/>
                    </a:cubicBezTo>
                    <a:cubicBezTo>
                      <a:pt x="106" y="57"/>
                      <a:pt x="105" y="57"/>
                      <a:pt x="104" y="57"/>
                    </a:cubicBezTo>
                    <a:cubicBezTo>
                      <a:pt x="100" y="57"/>
                      <a:pt x="100" y="57"/>
                      <a:pt x="100" y="57"/>
                    </a:cubicBezTo>
                    <a:cubicBezTo>
                      <a:pt x="100" y="57"/>
                      <a:pt x="99" y="57"/>
                      <a:pt x="99" y="57"/>
                    </a:cubicBezTo>
                    <a:cubicBezTo>
                      <a:pt x="92" y="59"/>
                      <a:pt x="92" y="59"/>
                      <a:pt x="92" y="59"/>
                    </a:cubicBezTo>
                    <a:cubicBezTo>
                      <a:pt x="91" y="60"/>
                      <a:pt x="91" y="60"/>
                      <a:pt x="90" y="61"/>
                    </a:cubicBezTo>
                    <a:cubicBezTo>
                      <a:pt x="90" y="61"/>
                      <a:pt x="89" y="61"/>
                      <a:pt x="89" y="62"/>
                    </a:cubicBezTo>
                    <a:cubicBezTo>
                      <a:pt x="85" y="63"/>
                      <a:pt x="85" y="63"/>
                      <a:pt x="85" y="63"/>
                    </a:cubicBezTo>
                    <a:cubicBezTo>
                      <a:pt x="85" y="64"/>
                      <a:pt x="84" y="64"/>
                      <a:pt x="84" y="65"/>
                    </a:cubicBezTo>
                    <a:cubicBezTo>
                      <a:pt x="81" y="71"/>
                      <a:pt x="81" y="71"/>
                      <a:pt x="81" y="71"/>
                    </a:cubicBezTo>
                    <a:cubicBezTo>
                      <a:pt x="80" y="71"/>
                      <a:pt x="80" y="72"/>
                      <a:pt x="80" y="73"/>
                    </a:cubicBezTo>
                    <a:cubicBezTo>
                      <a:pt x="80" y="74"/>
                      <a:pt x="80" y="74"/>
                      <a:pt x="80" y="74"/>
                    </a:cubicBezTo>
                    <a:cubicBezTo>
                      <a:pt x="79" y="76"/>
                      <a:pt x="79" y="76"/>
                      <a:pt x="79" y="76"/>
                    </a:cubicBezTo>
                    <a:cubicBezTo>
                      <a:pt x="79" y="76"/>
                      <a:pt x="79" y="76"/>
                      <a:pt x="79" y="76"/>
                    </a:cubicBezTo>
                    <a:cubicBezTo>
                      <a:pt x="74" y="77"/>
                      <a:pt x="74" y="77"/>
                      <a:pt x="74" y="77"/>
                    </a:cubicBezTo>
                    <a:cubicBezTo>
                      <a:pt x="73" y="78"/>
                      <a:pt x="72" y="78"/>
                      <a:pt x="72" y="79"/>
                    </a:cubicBezTo>
                    <a:cubicBezTo>
                      <a:pt x="71" y="80"/>
                      <a:pt x="71" y="82"/>
                      <a:pt x="72" y="83"/>
                    </a:cubicBezTo>
                    <a:cubicBezTo>
                      <a:pt x="72" y="83"/>
                      <a:pt x="72" y="83"/>
                      <a:pt x="72" y="83"/>
                    </a:cubicBezTo>
                    <a:cubicBezTo>
                      <a:pt x="73" y="85"/>
                      <a:pt x="73" y="85"/>
                      <a:pt x="73" y="85"/>
                    </a:cubicBezTo>
                    <a:cubicBezTo>
                      <a:pt x="72" y="88"/>
                      <a:pt x="72" y="88"/>
                      <a:pt x="72" y="88"/>
                    </a:cubicBezTo>
                    <a:cubicBezTo>
                      <a:pt x="70" y="89"/>
                      <a:pt x="70" y="89"/>
                      <a:pt x="70" y="89"/>
                    </a:cubicBezTo>
                    <a:cubicBezTo>
                      <a:pt x="69" y="89"/>
                      <a:pt x="69" y="89"/>
                      <a:pt x="68" y="90"/>
                    </a:cubicBezTo>
                    <a:cubicBezTo>
                      <a:pt x="54" y="106"/>
                      <a:pt x="54" y="106"/>
                      <a:pt x="54" y="106"/>
                    </a:cubicBezTo>
                    <a:cubicBezTo>
                      <a:pt x="53" y="106"/>
                      <a:pt x="53" y="107"/>
                      <a:pt x="53" y="108"/>
                    </a:cubicBezTo>
                    <a:cubicBezTo>
                      <a:pt x="53" y="109"/>
                      <a:pt x="53" y="109"/>
                      <a:pt x="53" y="109"/>
                    </a:cubicBezTo>
                    <a:cubicBezTo>
                      <a:pt x="48" y="114"/>
                      <a:pt x="48" y="114"/>
                      <a:pt x="48" y="114"/>
                    </a:cubicBezTo>
                    <a:cubicBezTo>
                      <a:pt x="47" y="116"/>
                      <a:pt x="46" y="118"/>
                      <a:pt x="47" y="119"/>
                    </a:cubicBezTo>
                    <a:cubicBezTo>
                      <a:pt x="54" y="129"/>
                      <a:pt x="54" y="129"/>
                      <a:pt x="54" y="129"/>
                    </a:cubicBezTo>
                    <a:cubicBezTo>
                      <a:pt x="54" y="130"/>
                      <a:pt x="55" y="131"/>
                      <a:pt x="56" y="131"/>
                    </a:cubicBezTo>
                    <a:cubicBezTo>
                      <a:pt x="62" y="133"/>
                      <a:pt x="62" y="133"/>
                      <a:pt x="62" y="133"/>
                    </a:cubicBezTo>
                    <a:cubicBezTo>
                      <a:pt x="62" y="134"/>
                      <a:pt x="62" y="134"/>
                      <a:pt x="62" y="134"/>
                    </a:cubicBezTo>
                    <a:cubicBezTo>
                      <a:pt x="62" y="134"/>
                      <a:pt x="61" y="135"/>
                      <a:pt x="61" y="135"/>
                    </a:cubicBezTo>
                    <a:cubicBezTo>
                      <a:pt x="59" y="139"/>
                      <a:pt x="59" y="139"/>
                      <a:pt x="59" y="139"/>
                    </a:cubicBezTo>
                    <a:cubicBezTo>
                      <a:pt x="59" y="140"/>
                      <a:pt x="59" y="141"/>
                      <a:pt x="60" y="142"/>
                    </a:cubicBezTo>
                    <a:cubicBezTo>
                      <a:pt x="61" y="144"/>
                      <a:pt x="61" y="144"/>
                      <a:pt x="61" y="144"/>
                    </a:cubicBezTo>
                    <a:cubicBezTo>
                      <a:pt x="61" y="145"/>
                      <a:pt x="61" y="145"/>
                      <a:pt x="62" y="146"/>
                    </a:cubicBezTo>
                    <a:cubicBezTo>
                      <a:pt x="61" y="147"/>
                      <a:pt x="60" y="148"/>
                      <a:pt x="59" y="149"/>
                    </a:cubicBezTo>
                    <a:cubicBezTo>
                      <a:pt x="59" y="149"/>
                      <a:pt x="59" y="149"/>
                      <a:pt x="59" y="149"/>
                    </a:cubicBezTo>
                    <a:cubicBezTo>
                      <a:pt x="59" y="149"/>
                      <a:pt x="58" y="150"/>
                      <a:pt x="56" y="150"/>
                    </a:cubicBezTo>
                    <a:cubicBezTo>
                      <a:pt x="56" y="150"/>
                      <a:pt x="55" y="150"/>
                      <a:pt x="55" y="150"/>
                    </a:cubicBezTo>
                    <a:cubicBezTo>
                      <a:pt x="54" y="150"/>
                      <a:pt x="54" y="150"/>
                      <a:pt x="54" y="150"/>
                    </a:cubicBezTo>
                    <a:cubicBezTo>
                      <a:pt x="53" y="150"/>
                      <a:pt x="53" y="150"/>
                      <a:pt x="53" y="150"/>
                    </a:cubicBezTo>
                    <a:cubicBezTo>
                      <a:pt x="51" y="150"/>
                      <a:pt x="49" y="151"/>
                      <a:pt x="46" y="153"/>
                    </a:cubicBezTo>
                    <a:cubicBezTo>
                      <a:pt x="45" y="155"/>
                      <a:pt x="44" y="157"/>
                      <a:pt x="45" y="158"/>
                    </a:cubicBezTo>
                    <a:cubicBezTo>
                      <a:pt x="46" y="159"/>
                      <a:pt x="53" y="171"/>
                      <a:pt x="55" y="174"/>
                    </a:cubicBezTo>
                    <a:cubicBezTo>
                      <a:pt x="55" y="174"/>
                      <a:pt x="55" y="175"/>
                      <a:pt x="54" y="177"/>
                    </a:cubicBezTo>
                    <a:cubicBezTo>
                      <a:pt x="54" y="177"/>
                      <a:pt x="54" y="178"/>
                      <a:pt x="54" y="178"/>
                    </a:cubicBezTo>
                    <a:cubicBezTo>
                      <a:pt x="54" y="178"/>
                      <a:pt x="54" y="179"/>
                      <a:pt x="53" y="184"/>
                    </a:cubicBezTo>
                    <a:cubicBezTo>
                      <a:pt x="53" y="184"/>
                      <a:pt x="53" y="185"/>
                      <a:pt x="53" y="185"/>
                    </a:cubicBezTo>
                    <a:cubicBezTo>
                      <a:pt x="52" y="185"/>
                      <a:pt x="52" y="186"/>
                      <a:pt x="51" y="186"/>
                    </a:cubicBezTo>
                    <a:cubicBezTo>
                      <a:pt x="47" y="191"/>
                      <a:pt x="47" y="191"/>
                      <a:pt x="47" y="191"/>
                    </a:cubicBezTo>
                    <a:cubicBezTo>
                      <a:pt x="46" y="192"/>
                      <a:pt x="45" y="192"/>
                      <a:pt x="44" y="193"/>
                    </a:cubicBezTo>
                    <a:cubicBezTo>
                      <a:pt x="44" y="192"/>
                      <a:pt x="42" y="191"/>
                      <a:pt x="41" y="191"/>
                    </a:cubicBezTo>
                    <a:cubicBezTo>
                      <a:pt x="40" y="190"/>
                      <a:pt x="39" y="190"/>
                      <a:pt x="38" y="190"/>
                    </a:cubicBezTo>
                    <a:cubicBezTo>
                      <a:pt x="38" y="190"/>
                      <a:pt x="37" y="190"/>
                      <a:pt x="36" y="190"/>
                    </a:cubicBezTo>
                    <a:cubicBezTo>
                      <a:pt x="28" y="195"/>
                      <a:pt x="28" y="196"/>
                      <a:pt x="28" y="197"/>
                    </a:cubicBezTo>
                    <a:cubicBezTo>
                      <a:pt x="27" y="199"/>
                      <a:pt x="27" y="200"/>
                      <a:pt x="27" y="201"/>
                    </a:cubicBezTo>
                    <a:cubicBezTo>
                      <a:pt x="27" y="202"/>
                      <a:pt x="26" y="203"/>
                      <a:pt x="25" y="204"/>
                    </a:cubicBezTo>
                    <a:cubicBezTo>
                      <a:pt x="25" y="204"/>
                      <a:pt x="25" y="204"/>
                      <a:pt x="25" y="204"/>
                    </a:cubicBezTo>
                    <a:cubicBezTo>
                      <a:pt x="25" y="204"/>
                      <a:pt x="24" y="204"/>
                      <a:pt x="24" y="204"/>
                    </a:cubicBezTo>
                    <a:cubicBezTo>
                      <a:pt x="24" y="204"/>
                      <a:pt x="18" y="203"/>
                      <a:pt x="17" y="203"/>
                    </a:cubicBezTo>
                    <a:cubicBezTo>
                      <a:pt x="17" y="203"/>
                      <a:pt x="16" y="203"/>
                      <a:pt x="16" y="203"/>
                    </a:cubicBezTo>
                    <a:cubicBezTo>
                      <a:pt x="13" y="203"/>
                      <a:pt x="11" y="206"/>
                      <a:pt x="10" y="209"/>
                    </a:cubicBezTo>
                    <a:cubicBezTo>
                      <a:pt x="9" y="209"/>
                      <a:pt x="9" y="210"/>
                      <a:pt x="9" y="211"/>
                    </a:cubicBezTo>
                    <a:cubicBezTo>
                      <a:pt x="10" y="214"/>
                      <a:pt x="10" y="214"/>
                      <a:pt x="10" y="214"/>
                    </a:cubicBezTo>
                    <a:cubicBezTo>
                      <a:pt x="6" y="218"/>
                      <a:pt x="6" y="218"/>
                      <a:pt x="6" y="218"/>
                    </a:cubicBezTo>
                    <a:cubicBezTo>
                      <a:pt x="5" y="219"/>
                      <a:pt x="5" y="222"/>
                      <a:pt x="7" y="223"/>
                    </a:cubicBezTo>
                    <a:cubicBezTo>
                      <a:pt x="11" y="227"/>
                      <a:pt x="11" y="227"/>
                      <a:pt x="11" y="227"/>
                    </a:cubicBezTo>
                    <a:cubicBezTo>
                      <a:pt x="9" y="228"/>
                      <a:pt x="9" y="228"/>
                      <a:pt x="9" y="228"/>
                    </a:cubicBezTo>
                    <a:cubicBezTo>
                      <a:pt x="8" y="228"/>
                      <a:pt x="8" y="228"/>
                      <a:pt x="7" y="229"/>
                    </a:cubicBezTo>
                    <a:cubicBezTo>
                      <a:pt x="6" y="232"/>
                      <a:pt x="6" y="232"/>
                      <a:pt x="6" y="232"/>
                    </a:cubicBezTo>
                    <a:cubicBezTo>
                      <a:pt x="4" y="232"/>
                      <a:pt x="4" y="232"/>
                      <a:pt x="4" y="232"/>
                    </a:cubicBezTo>
                    <a:cubicBezTo>
                      <a:pt x="2" y="233"/>
                      <a:pt x="1" y="234"/>
                      <a:pt x="1" y="235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0" y="240"/>
                      <a:pt x="0" y="240"/>
                    </a:cubicBezTo>
                    <a:cubicBezTo>
                      <a:pt x="1" y="245"/>
                      <a:pt x="1" y="245"/>
                      <a:pt x="1" y="245"/>
                    </a:cubicBezTo>
                    <a:cubicBezTo>
                      <a:pt x="1" y="250"/>
                      <a:pt x="1" y="250"/>
                      <a:pt x="1" y="250"/>
                    </a:cubicBezTo>
                    <a:cubicBezTo>
                      <a:pt x="1" y="252"/>
                      <a:pt x="2" y="253"/>
                      <a:pt x="4" y="253"/>
                    </a:cubicBezTo>
                    <a:cubicBezTo>
                      <a:pt x="7" y="254"/>
                      <a:pt x="7" y="254"/>
                      <a:pt x="7" y="254"/>
                    </a:cubicBezTo>
                    <a:cubicBezTo>
                      <a:pt x="7" y="254"/>
                      <a:pt x="8" y="254"/>
                      <a:pt x="8" y="254"/>
                    </a:cubicBezTo>
                    <a:cubicBezTo>
                      <a:pt x="8" y="254"/>
                      <a:pt x="8" y="254"/>
                      <a:pt x="8" y="254"/>
                    </a:cubicBezTo>
                    <a:cubicBezTo>
                      <a:pt x="10" y="254"/>
                      <a:pt x="10" y="254"/>
                      <a:pt x="10" y="254"/>
                    </a:cubicBezTo>
                    <a:cubicBezTo>
                      <a:pt x="11" y="255"/>
                      <a:pt x="11" y="255"/>
                      <a:pt x="11" y="255"/>
                    </a:cubicBezTo>
                    <a:cubicBezTo>
                      <a:pt x="11" y="255"/>
                      <a:pt x="11" y="255"/>
                      <a:pt x="11" y="255"/>
                    </a:cubicBezTo>
                    <a:cubicBezTo>
                      <a:pt x="11" y="256"/>
                      <a:pt x="10" y="257"/>
                      <a:pt x="10" y="257"/>
                    </a:cubicBezTo>
                    <a:cubicBezTo>
                      <a:pt x="10" y="261"/>
                      <a:pt x="10" y="261"/>
                      <a:pt x="10" y="261"/>
                    </a:cubicBezTo>
                    <a:cubicBezTo>
                      <a:pt x="10" y="263"/>
                      <a:pt x="11" y="264"/>
                      <a:pt x="13" y="265"/>
                    </a:cubicBezTo>
                    <a:cubicBezTo>
                      <a:pt x="13" y="265"/>
                      <a:pt x="13" y="265"/>
                      <a:pt x="13" y="265"/>
                    </a:cubicBezTo>
                    <a:cubicBezTo>
                      <a:pt x="13" y="266"/>
                      <a:pt x="13" y="266"/>
                      <a:pt x="13" y="266"/>
                    </a:cubicBezTo>
                    <a:cubicBezTo>
                      <a:pt x="13" y="267"/>
                      <a:pt x="14" y="268"/>
                      <a:pt x="14" y="268"/>
                    </a:cubicBezTo>
                    <a:cubicBezTo>
                      <a:pt x="17" y="271"/>
                      <a:pt x="17" y="271"/>
                      <a:pt x="17" y="271"/>
                    </a:cubicBezTo>
                    <a:cubicBezTo>
                      <a:pt x="17" y="271"/>
                      <a:pt x="18" y="272"/>
                      <a:pt x="19" y="272"/>
                    </a:cubicBezTo>
                    <a:cubicBezTo>
                      <a:pt x="20" y="272"/>
                      <a:pt x="21" y="272"/>
                      <a:pt x="22" y="271"/>
                    </a:cubicBezTo>
                    <a:cubicBezTo>
                      <a:pt x="23" y="270"/>
                      <a:pt x="23" y="270"/>
                      <a:pt x="23" y="270"/>
                    </a:cubicBezTo>
                    <a:cubicBezTo>
                      <a:pt x="24" y="271"/>
                      <a:pt x="24" y="271"/>
                      <a:pt x="24" y="271"/>
                    </a:cubicBezTo>
                    <a:cubicBezTo>
                      <a:pt x="27" y="271"/>
                      <a:pt x="27" y="271"/>
                      <a:pt x="27" y="271"/>
                    </a:cubicBezTo>
                    <a:cubicBezTo>
                      <a:pt x="27" y="271"/>
                      <a:pt x="27" y="271"/>
                      <a:pt x="27" y="271"/>
                    </a:cubicBezTo>
                    <a:cubicBezTo>
                      <a:pt x="28" y="271"/>
                      <a:pt x="29" y="271"/>
                      <a:pt x="30" y="270"/>
                    </a:cubicBezTo>
                    <a:cubicBezTo>
                      <a:pt x="31" y="269"/>
                      <a:pt x="31" y="269"/>
                      <a:pt x="31" y="269"/>
                    </a:cubicBezTo>
                    <a:cubicBezTo>
                      <a:pt x="32" y="269"/>
                      <a:pt x="32" y="269"/>
                      <a:pt x="32" y="269"/>
                    </a:cubicBezTo>
                    <a:cubicBezTo>
                      <a:pt x="35" y="271"/>
                      <a:pt x="35" y="271"/>
                      <a:pt x="35" y="271"/>
                    </a:cubicBezTo>
                    <a:cubicBezTo>
                      <a:pt x="36" y="271"/>
                      <a:pt x="36" y="271"/>
                      <a:pt x="36" y="271"/>
                    </a:cubicBezTo>
                    <a:cubicBezTo>
                      <a:pt x="38" y="271"/>
                      <a:pt x="38" y="271"/>
                      <a:pt x="38" y="271"/>
                    </a:cubicBezTo>
                    <a:cubicBezTo>
                      <a:pt x="43" y="277"/>
                      <a:pt x="43" y="277"/>
                      <a:pt x="43" y="277"/>
                    </a:cubicBezTo>
                    <a:cubicBezTo>
                      <a:pt x="42" y="278"/>
                      <a:pt x="42" y="278"/>
                      <a:pt x="42" y="278"/>
                    </a:cubicBezTo>
                    <a:cubicBezTo>
                      <a:pt x="42" y="279"/>
                      <a:pt x="42" y="279"/>
                      <a:pt x="42" y="279"/>
                    </a:cubicBezTo>
                    <a:cubicBezTo>
                      <a:pt x="41" y="282"/>
                      <a:pt x="41" y="282"/>
                      <a:pt x="41" y="282"/>
                    </a:cubicBezTo>
                    <a:cubicBezTo>
                      <a:pt x="41" y="284"/>
                      <a:pt x="42" y="286"/>
                      <a:pt x="44" y="286"/>
                    </a:cubicBezTo>
                    <a:cubicBezTo>
                      <a:pt x="44" y="286"/>
                      <a:pt x="44" y="286"/>
                      <a:pt x="44" y="286"/>
                    </a:cubicBezTo>
                    <a:cubicBezTo>
                      <a:pt x="45" y="287"/>
                      <a:pt x="46" y="288"/>
                      <a:pt x="47" y="288"/>
                    </a:cubicBezTo>
                    <a:cubicBezTo>
                      <a:pt x="47" y="288"/>
                      <a:pt x="47" y="288"/>
                      <a:pt x="48" y="287"/>
                    </a:cubicBezTo>
                    <a:cubicBezTo>
                      <a:pt x="49" y="290"/>
                      <a:pt x="49" y="290"/>
                      <a:pt x="49" y="290"/>
                    </a:cubicBezTo>
                    <a:cubicBezTo>
                      <a:pt x="49" y="290"/>
                      <a:pt x="49" y="290"/>
                      <a:pt x="49" y="291"/>
                    </a:cubicBezTo>
                    <a:cubicBezTo>
                      <a:pt x="49" y="291"/>
                      <a:pt x="48" y="292"/>
                      <a:pt x="48" y="292"/>
                    </a:cubicBezTo>
                    <a:cubicBezTo>
                      <a:pt x="48" y="293"/>
                      <a:pt x="48" y="295"/>
                      <a:pt x="48" y="296"/>
                    </a:cubicBezTo>
                    <a:cubicBezTo>
                      <a:pt x="49" y="298"/>
                      <a:pt x="49" y="298"/>
                      <a:pt x="49" y="298"/>
                    </a:cubicBezTo>
                    <a:cubicBezTo>
                      <a:pt x="50" y="299"/>
                      <a:pt x="51" y="299"/>
                      <a:pt x="51" y="300"/>
                    </a:cubicBezTo>
                    <a:cubicBezTo>
                      <a:pt x="54" y="301"/>
                      <a:pt x="54" y="301"/>
                      <a:pt x="54" y="301"/>
                    </a:cubicBezTo>
                    <a:cubicBezTo>
                      <a:pt x="54" y="301"/>
                      <a:pt x="54" y="301"/>
                      <a:pt x="54" y="301"/>
                    </a:cubicBezTo>
                    <a:cubicBezTo>
                      <a:pt x="50" y="302"/>
                      <a:pt x="50" y="302"/>
                      <a:pt x="50" y="302"/>
                    </a:cubicBezTo>
                    <a:cubicBezTo>
                      <a:pt x="49" y="303"/>
                      <a:pt x="48" y="304"/>
                      <a:pt x="48" y="306"/>
                    </a:cubicBezTo>
                    <a:cubicBezTo>
                      <a:pt x="48" y="307"/>
                      <a:pt x="48" y="307"/>
                      <a:pt x="48" y="307"/>
                    </a:cubicBezTo>
                    <a:cubicBezTo>
                      <a:pt x="48" y="309"/>
                      <a:pt x="49" y="311"/>
                      <a:pt x="52" y="311"/>
                    </a:cubicBezTo>
                    <a:cubicBezTo>
                      <a:pt x="54" y="311"/>
                      <a:pt x="54" y="311"/>
                      <a:pt x="54" y="311"/>
                    </a:cubicBezTo>
                    <a:cubicBezTo>
                      <a:pt x="54" y="312"/>
                      <a:pt x="54" y="312"/>
                      <a:pt x="54" y="313"/>
                    </a:cubicBezTo>
                    <a:cubicBezTo>
                      <a:pt x="56" y="317"/>
                      <a:pt x="56" y="317"/>
                      <a:pt x="56" y="317"/>
                    </a:cubicBezTo>
                    <a:cubicBezTo>
                      <a:pt x="56" y="318"/>
                      <a:pt x="57" y="318"/>
                      <a:pt x="57" y="318"/>
                    </a:cubicBezTo>
                    <a:cubicBezTo>
                      <a:pt x="61" y="322"/>
                      <a:pt x="61" y="322"/>
                      <a:pt x="61" y="322"/>
                    </a:cubicBezTo>
                    <a:cubicBezTo>
                      <a:pt x="62" y="323"/>
                      <a:pt x="63" y="323"/>
                      <a:pt x="64" y="323"/>
                    </a:cubicBezTo>
                    <a:cubicBezTo>
                      <a:pt x="68" y="323"/>
                      <a:pt x="68" y="323"/>
                      <a:pt x="68" y="323"/>
                    </a:cubicBezTo>
                    <a:cubicBezTo>
                      <a:pt x="69" y="323"/>
                      <a:pt x="71" y="322"/>
                      <a:pt x="71" y="321"/>
                    </a:cubicBezTo>
                    <a:cubicBezTo>
                      <a:pt x="72" y="320"/>
                      <a:pt x="72" y="320"/>
                      <a:pt x="72" y="320"/>
                    </a:cubicBezTo>
                    <a:cubicBezTo>
                      <a:pt x="75" y="320"/>
                      <a:pt x="75" y="320"/>
                      <a:pt x="75" y="320"/>
                    </a:cubicBezTo>
                    <a:cubicBezTo>
                      <a:pt x="77" y="321"/>
                      <a:pt x="77" y="321"/>
                      <a:pt x="77" y="321"/>
                    </a:cubicBezTo>
                    <a:cubicBezTo>
                      <a:pt x="77" y="322"/>
                      <a:pt x="78" y="322"/>
                      <a:pt x="79" y="322"/>
                    </a:cubicBezTo>
                    <a:cubicBezTo>
                      <a:pt x="82" y="322"/>
                      <a:pt x="82" y="322"/>
                      <a:pt x="82" y="322"/>
                    </a:cubicBezTo>
                    <a:cubicBezTo>
                      <a:pt x="83" y="322"/>
                      <a:pt x="84" y="321"/>
                      <a:pt x="85" y="321"/>
                    </a:cubicBezTo>
                    <a:cubicBezTo>
                      <a:pt x="85" y="321"/>
                      <a:pt x="85" y="321"/>
                      <a:pt x="85" y="321"/>
                    </a:cubicBezTo>
                    <a:cubicBezTo>
                      <a:pt x="86" y="322"/>
                      <a:pt x="87" y="322"/>
                      <a:pt x="88" y="322"/>
                    </a:cubicBezTo>
                    <a:cubicBezTo>
                      <a:pt x="88" y="322"/>
                      <a:pt x="88" y="322"/>
                      <a:pt x="88" y="322"/>
                    </a:cubicBezTo>
                    <a:cubicBezTo>
                      <a:pt x="91" y="322"/>
                      <a:pt x="91" y="322"/>
                      <a:pt x="91" y="322"/>
                    </a:cubicBezTo>
                    <a:cubicBezTo>
                      <a:pt x="91" y="322"/>
                      <a:pt x="91" y="322"/>
                      <a:pt x="91" y="322"/>
                    </a:cubicBezTo>
                    <a:cubicBezTo>
                      <a:pt x="92" y="324"/>
                      <a:pt x="92" y="325"/>
                      <a:pt x="92" y="326"/>
                    </a:cubicBezTo>
                    <a:cubicBezTo>
                      <a:pt x="94" y="330"/>
                      <a:pt x="97" y="331"/>
                      <a:pt x="99" y="331"/>
                    </a:cubicBezTo>
                    <a:cubicBezTo>
                      <a:pt x="99" y="331"/>
                      <a:pt x="99" y="331"/>
                      <a:pt x="99" y="331"/>
                    </a:cubicBezTo>
                    <a:cubicBezTo>
                      <a:pt x="99" y="331"/>
                      <a:pt x="100" y="331"/>
                      <a:pt x="100" y="331"/>
                    </a:cubicBezTo>
                    <a:cubicBezTo>
                      <a:pt x="101" y="332"/>
                      <a:pt x="102" y="332"/>
                      <a:pt x="103" y="332"/>
                    </a:cubicBezTo>
                    <a:cubicBezTo>
                      <a:pt x="103" y="332"/>
                      <a:pt x="104" y="332"/>
                      <a:pt x="104" y="332"/>
                    </a:cubicBezTo>
                    <a:cubicBezTo>
                      <a:pt x="106" y="332"/>
                      <a:pt x="107" y="331"/>
                      <a:pt x="108" y="330"/>
                    </a:cubicBezTo>
                    <a:cubicBezTo>
                      <a:pt x="109" y="330"/>
                      <a:pt x="110" y="331"/>
                      <a:pt x="111" y="331"/>
                    </a:cubicBezTo>
                    <a:cubicBezTo>
                      <a:pt x="111" y="331"/>
                      <a:pt x="111" y="331"/>
                      <a:pt x="111" y="331"/>
                    </a:cubicBezTo>
                    <a:cubicBezTo>
                      <a:pt x="111" y="332"/>
                      <a:pt x="111" y="333"/>
                      <a:pt x="112" y="334"/>
                    </a:cubicBezTo>
                    <a:cubicBezTo>
                      <a:pt x="113" y="334"/>
                      <a:pt x="113" y="335"/>
                      <a:pt x="113" y="335"/>
                    </a:cubicBezTo>
                    <a:cubicBezTo>
                      <a:pt x="113" y="335"/>
                      <a:pt x="113" y="335"/>
                      <a:pt x="113" y="335"/>
                    </a:cubicBezTo>
                    <a:cubicBezTo>
                      <a:pt x="113" y="337"/>
                      <a:pt x="113" y="339"/>
                      <a:pt x="114" y="340"/>
                    </a:cubicBezTo>
                    <a:cubicBezTo>
                      <a:pt x="115" y="342"/>
                      <a:pt x="116" y="342"/>
                      <a:pt x="117" y="342"/>
                    </a:cubicBezTo>
                    <a:cubicBezTo>
                      <a:pt x="117" y="342"/>
                      <a:pt x="117" y="342"/>
                      <a:pt x="118" y="342"/>
                    </a:cubicBezTo>
                    <a:cubicBezTo>
                      <a:pt x="120" y="342"/>
                      <a:pt x="121" y="341"/>
                      <a:pt x="122" y="340"/>
                    </a:cubicBezTo>
                    <a:cubicBezTo>
                      <a:pt x="123" y="340"/>
                      <a:pt x="123" y="340"/>
                      <a:pt x="124" y="341"/>
                    </a:cubicBezTo>
                    <a:cubicBezTo>
                      <a:pt x="125" y="342"/>
                      <a:pt x="127" y="344"/>
                      <a:pt x="129" y="345"/>
                    </a:cubicBezTo>
                    <a:cubicBezTo>
                      <a:pt x="129" y="346"/>
                      <a:pt x="130" y="346"/>
                      <a:pt x="131" y="347"/>
                    </a:cubicBezTo>
                    <a:cubicBezTo>
                      <a:pt x="131" y="347"/>
                      <a:pt x="130" y="348"/>
                      <a:pt x="130" y="350"/>
                    </a:cubicBezTo>
                    <a:cubicBezTo>
                      <a:pt x="130" y="351"/>
                      <a:pt x="130" y="351"/>
                      <a:pt x="130" y="351"/>
                    </a:cubicBezTo>
                    <a:cubicBezTo>
                      <a:pt x="130" y="353"/>
                      <a:pt x="129" y="357"/>
                      <a:pt x="129" y="359"/>
                    </a:cubicBezTo>
                    <a:cubicBezTo>
                      <a:pt x="129" y="359"/>
                      <a:pt x="129" y="359"/>
                      <a:pt x="129" y="359"/>
                    </a:cubicBezTo>
                    <a:cubicBezTo>
                      <a:pt x="129" y="359"/>
                      <a:pt x="129" y="359"/>
                      <a:pt x="129" y="359"/>
                    </a:cubicBezTo>
                    <a:cubicBezTo>
                      <a:pt x="129" y="360"/>
                      <a:pt x="128" y="361"/>
                      <a:pt x="128" y="362"/>
                    </a:cubicBezTo>
                    <a:cubicBezTo>
                      <a:pt x="127" y="363"/>
                      <a:pt x="126" y="364"/>
                      <a:pt x="125" y="364"/>
                    </a:cubicBezTo>
                    <a:cubicBezTo>
                      <a:pt x="116" y="364"/>
                      <a:pt x="116" y="364"/>
                      <a:pt x="116" y="364"/>
                    </a:cubicBezTo>
                    <a:cubicBezTo>
                      <a:pt x="116" y="364"/>
                      <a:pt x="115" y="364"/>
                      <a:pt x="115" y="364"/>
                    </a:cubicBezTo>
                    <a:cubicBezTo>
                      <a:pt x="104" y="369"/>
                      <a:pt x="104" y="369"/>
                      <a:pt x="104" y="369"/>
                    </a:cubicBezTo>
                    <a:cubicBezTo>
                      <a:pt x="97" y="370"/>
                      <a:pt x="97" y="370"/>
                      <a:pt x="97" y="370"/>
                    </a:cubicBezTo>
                    <a:cubicBezTo>
                      <a:pt x="96" y="370"/>
                      <a:pt x="95" y="371"/>
                      <a:pt x="95" y="371"/>
                    </a:cubicBezTo>
                    <a:cubicBezTo>
                      <a:pt x="91" y="374"/>
                      <a:pt x="91" y="374"/>
                      <a:pt x="91" y="374"/>
                    </a:cubicBezTo>
                    <a:cubicBezTo>
                      <a:pt x="90" y="375"/>
                      <a:pt x="90" y="376"/>
                      <a:pt x="90" y="377"/>
                    </a:cubicBezTo>
                    <a:cubicBezTo>
                      <a:pt x="90" y="379"/>
                      <a:pt x="90" y="379"/>
                      <a:pt x="90" y="379"/>
                    </a:cubicBezTo>
                    <a:cubicBezTo>
                      <a:pt x="88" y="380"/>
                      <a:pt x="88" y="380"/>
                      <a:pt x="88" y="380"/>
                    </a:cubicBezTo>
                    <a:cubicBezTo>
                      <a:pt x="88" y="380"/>
                      <a:pt x="88" y="380"/>
                      <a:pt x="88" y="381"/>
                    </a:cubicBezTo>
                    <a:cubicBezTo>
                      <a:pt x="83" y="385"/>
                      <a:pt x="83" y="385"/>
                      <a:pt x="83" y="385"/>
                    </a:cubicBezTo>
                    <a:cubicBezTo>
                      <a:pt x="81" y="386"/>
                      <a:pt x="81" y="389"/>
                      <a:pt x="83" y="391"/>
                    </a:cubicBezTo>
                    <a:cubicBezTo>
                      <a:pt x="87" y="395"/>
                      <a:pt x="87" y="395"/>
                      <a:pt x="87" y="395"/>
                    </a:cubicBezTo>
                    <a:cubicBezTo>
                      <a:pt x="87" y="395"/>
                      <a:pt x="87" y="395"/>
                      <a:pt x="87" y="395"/>
                    </a:cubicBezTo>
                    <a:cubicBezTo>
                      <a:pt x="86" y="395"/>
                      <a:pt x="86" y="395"/>
                      <a:pt x="86" y="395"/>
                    </a:cubicBezTo>
                    <a:cubicBezTo>
                      <a:pt x="86" y="395"/>
                      <a:pt x="86" y="395"/>
                      <a:pt x="86" y="395"/>
                    </a:cubicBezTo>
                    <a:cubicBezTo>
                      <a:pt x="84" y="395"/>
                      <a:pt x="83" y="396"/>
                      <a:pt x="82" y="396"/>
                    </a:cubicBezTo>
                    <a:cubicBezTo>
                      <a:pt x="81" y="398"/>
                      <a:pt x="81" y="398"/>
                      <a:pt x="81" y="398"/>
                    </a:cubicBezTo>
                    <a:cubicBezTo>
                      <a:pt x="81" y="399"/>
                      <a:pt x="81" y="399"/>
                      <a:pt x="81" y="399"/>
                    </a:cubicBezTo>
                    <a:cubicBezTo>
                      <a:pt x="79" y="401"/>
                      <a:pt x="79" y="401"/>
                      <a:pt x="79" y="401"/>
                    </a:cubicBezTo>
                    <a:cubicBezTo>
                      <a:pt x="78" y="402"/>
                      <a:pt x="78" y="403"/>
                      <a:pt x="79" y="404"/>
                    </a:cubicBezTo>
                    <a:cubicBezTo>
                      <a:pt x="80" y="409"/>
                      <a:pt x="80" y="409"/>
                      <a:pt x="80" y="409"/>
                    </a:cubicBezTo>
                    <a:cubicBezTo>
                      <a:pt x="80" y="411"/>
                      <a:pt x="80" y="411"/>
                      <a:pt x="80" y="411"/>
                    </a:cubicBezTo>
                    <a:cubicBezTo>
                      <a:pt x="81" y="412"/>
                      <a:pt x="81" y="412"/>
                      <a:pt x="81" y="413"/>
                    </a:cubicBezTo>
                    <a:cubicBezTo>
                      <a:pt x="83" y="414"/>
                      <a:pt x="83" y="414"/>
                      <a:pt x="83" y="414"/>
                    </a:cubicBezTo>
                    <a:cubicBezTo>
                      <a:pt x="83" y="417"/>
                      <a:pt x="83" y="417"/>
                      <a:pt x="83" y="417"/>
                    </a:cubicBezTo>
                    <a:cubicBezTo>
                      <a:pt x="83" y="418"/>
                      <a:pt x="83" y="419"/>
                      <a:pt x="84" y="420"/>
                    </a:cubicBezTo>
                    <a:cubicBezTo>
                      <a:pt x="87" y="424"/>
                      <a:pt x="87" y="424"/>
                      <a:pt x="87" y="424"/>
                    </a:cubicBezTo>
                    <a:cubicBezTo>
                      <a:pt x="85" y="425"/>
                      <a:pt x="85" y="425"/>
                      <a:pt x="85" y="425"/>
                    </a:cubicBezTo>
                    <a:cubicBezTo>
                      <a:pt x="85" y="426"/>
                      <a:pt x="84" y="426"/>
                      <a:pt x="84" y="427"/>
                    </a:cubicBezTo>
                    <a:cubicBezTo>
                      <a:pt x="83" y="432"/>
                      <a:pt x="83" y="432"/>
                      <a:pt x="83" y="432"/>
                    </a:cubicBezTo>
                    <a:cubicBezTo>
                      <a:pt x="81" y="434"/>
                      <a:pt x="81" y="434"/>
                      <a:pt x="81" y="434"/>
                    </a:cubicBezTo>
                    <a:cubicBezTo>
                      <a:pt x="81" y="434"/>
                      <a:pt x="81" y="434"/>
                      <a:pt x="81" y="434"/>
                    </a:cubicBezTo>
                    <a:cubicBezTo>
                      <a:pt x="79" y="433"/>
                      <a:pt x="79" y="433"/>
                      <a:pt x="79" y="433"/>
                    </a:cubicBezTo>
                    <a:cubicBezTo>
                      <a:pt x="78" y="433"/>
                      <a:pt x="78" y="433"/>
                      <a:pt x="77" y="433"/>
                    </a:cubicBezTo>
                    <a:cubicBezTo>
                      <a:pt x="77" y="433"/>
                      <a:pt x="76" y="433"/>
                      <a:pt x="76" y="434"/>
                    </a:cubicBezTo>
                    <a:cubicBezTo>
                      <a:pt x="75" y="434"/>
                      <a:pt x="74" y="435"/>
                      <a:pt x="74" y="436"/>
                    </a:cubicBezTo>
                    <a:cubicBezTo>
                      <a:pt x="72" y="440"/>
                      <a:pt x="72" y="440"/>
                      <a:pt x="72" y="440"/>
                    </a:cubicBezTo>
                    <a:cubicBezTo>
                      <a:pt x="69" y="445"/>
                      <a:pt x="69" y="445"/>
                      <a:pt x="69" y="445"/>
                    </a:cubicBezTo>
                    <a:cubicBezTo>
                      <a:pt x="69" y="446"/>
                      <a:pt x="69" y="447"/>
                      <a:pt x="69" y="448"/>
                    </a:cubicBezTo>
                    <a:cubicBezTo>
                      <a:pt x="68" y="448"/>
                      <a:pt x="68" y="448"/>
                      <a:pt x="68" y="448"/>
                    </a:cubicBezTo>
                    <a:cubicBezTo>
                      <a:pt x="67" y="448"/>
                      <a:pt x="66" y="449"/>
                      <a:pt x="65" y="450"/>
                    </a:cubicBezTo>
                    <a:cubicBezTo>
                      <a:pt x="64" y="451"/>
                      <a:pt x="64" y="451"/>
                      <a:pt x="64" y="451"/>
                    </a:cubicBezTo>
                    <a:cubicBezTo>
                      <a:pt x="63" y="451"/>
                      <a:pt x="63" y="451"/>
                      <a:pt x="63" y="451"/>
                    </a:cubicBezTo>
                    <a:cubicBezTo>
                      <a:pt x="63" y="451"/>
                      <a:pt x="62" y="450"/>
                      <a:pt x="62" y="450"/>
                    </a:cubicBezTo>
                    <a:cubicBezTo>
                      <a:pt x="60" y="449"/>
                      <a:pt x="60" y="449"/>
                      <a:pt x="60" y="449"/>
                    </a:cubicBezTo>
                    <a:cubicBezTo>
                      <a:pt x="59" y="449"/>
                      <a:pt x="59" y="449"/>
                      <a:pt x="58" y="449"/>
                    </a:cubicBezTo>
                    <a:cubicBezTo>
                      <a:pt x="58" y="449"/>
                      <a:pt x="57" y="449"/>
                      <a:pt x="56" y="449"/>
                    </a:cubicBezTo>
                    <a:cubicBezTo>
                      <a:pt x="48" y="454"/>
                      <a:pt x="48" y="454"/>
                      <a:pt x="48" y="454"/>
                    </a:cubicBezTo>
                    <a:cubicBezTo>
                      <a:pt x="47" y="455"/>
                      <a:pt x="46" y="456"/>
                      <a:pt x="46" y="457"/>
                    </a:cubicBezTo>
                    <a:cubicBezTo>
                      <a:pt x="46" y="459"/>
                      <a:pt x="46" y="459"/>
                      <a:pt x="46" y="459"/>
                    </a:cubicBezTo>
                    <a:cubicBezTo>
                      <a:pt x="45" y="461"/>
                      <a:pt x="45" y="461"/>
                      <a:pt x="45" y="461"/>
                    </a:cubicBezTo>
                    <a:cubicBezTo>
                      <a:pt x="44" y="461"/>
                      <a:pt x="44" y="463"/>
                      <a:pt x="44" y="464"/>
                    </a:cubicBezTo>
                    <a:cubicBezTo>
                      <a:pt x="44" y="464"/>
                      <a:pt x="44" y="464"/>
                      <a:pt x="44" y="464"/>
                    </a:cubicBezTo>
                    <a:cubicBezTo>
                      <a:pt x="42" y="466"/>
                      <a:pt x="42" y="466"/>
                      <a:pt x="42" y="466"/>
                    </a:cubicBezTo>
                    <a:cubicBezTo>
                      <a:pt x="41" y="466"/>
                      <a:pt x="41" y="467"/>
                      <a:pt x="41" y="467"/>
                    </a:cubicBezTo>
                    <a:cubicBezTo>
                      <a:pt x="39" y="471"/>
                      <a:pt x="39" y="471"/>
                      <a:pt x="39" y="471"/>
                    </a:cubicBezTo>
                    <a:cubicBezTo>
                      <a:pt x="38" y="472"/>
                      <a:pt x="38" y="472"/>
                      <a:pt x="38" y="473"/>
                    </a:cubicBezTo>
                    <a:cubicBezTo>
                      <a:pt x="38" y="477"/>
                      <a:pt x="38" y="477"/>
                      <a:pt x="38" y="477"/>
                    </a:cubicBezTo>
                    <a:cubicBezTo>
                      <a:pt x="38" y="478"/>
                      <a:pt x="38" y="478"/>
                      <a:pt x="38" y="478"/>
                    </a:cubicBezTo>
                    <a:cubicBezTo>
                      <a:pt x="37" y="478"/>
                      <a:pt x="36" y="479"/>
                      <a:pt x="36" y="479"/>
                    </a:cubicBezTo>
                    <a:cubicBezTo>
                      <a:pt x="33" y="479"/>
                      <a:pt x="33" y="479"/>
                      <a:pt x="33" y="479"/>
                    </a:cubicBezTo>
                    <a:cubicBezTo>
                      <a:pt x="33" y="479"/>
                      <a:pt x="32" y="480"/>
                      <a:pt x="31" y="480"/>
                    </a:cubicBezTo>
                    <a:cubicBezTo>
                      <a:pt x="29" y="481"/>
                      <a:pt x="29" y="481"/>
                      <a:pt x="29" y="481"/>
                    </a:cubicBezTo>
                    <a:cubicBezTo>
                      <a:pt x="28" y="482"/>
                      <a:pt x="27" y="484"/>
                      <a:pt x="27" y="485"/>
                    </a:cubicBezTo>
                    <a:cubicBezTo>
                      <a:pt x="28" y="490"/>
                      <a:pt x="28" y="490"/>
                      <a:pt x="28" y="490"/>
                    </a:cubicBezTo>
                    <a:cubicBezTo>
                      <a:pt x="28" y="492"/>
                      <a:pt x="29" y="493"/>
                      <a:pt x="30" y="493"/>
                    </a:cubicBezTo>
                    <a:cubicBezTo>
                      <a:pt x="33" y="495"/>
                      <a:pt x="33" y="495"/>
                      <a:pt x="33" y="495"/>
                    </a:cubicBezTo>
                    <a:cubicBezTo>
                      <a:pt x="33" y="496"/>
                      <a:pt x="33" y="496"/>
                      <a:pt x="33" y="496"/>
                    </a:cubicBezTo>
                    <a:cubicBezTo>
                      <a:pt x="33" y="497"/>
                      <a:pt x="33" y="498"/>
                      <a:pt x="34" y="499"/>
                    </a:cubicBezTo>
                    <a:cubicBezTo>
                      <a:pt x="35" y="502"/>
                      <a:pt x="35" y="502"/>
                      <a:pt x="35" y="502"/>
                    </a:cubicBezTo>
                    <a:cubicBezTo>
                      <a:pt x="35" y="503"/>
                      <a:pt x="35" y="503"/>
                      <a:pt x="35" y="503"/>
                    </a:cubicBezTo>
                    <a:cubicBezTo>
                      <a:pt x="35" y="503"/>
                      <a:pt x="35" y="504"/>
                      <a:pt x="36" y="504"/>
                    </a:cubicBezTo>
                    <a:cubicBezTo>
                      <a:pt x="36" y="505"/>
                      <a:pt x="36" y="505"/>
                      <a:pt x="36" y="505"/>
                    </a:cubicBezTo>
                    <a:cubicBezTo>
                      <a:pt x="36" y="507"/>
                      <a:pt x="36" y="507"/>
                      <a:pt x="36" y="507"/>
                    </a:cubicBezTo>
                    <a:cubicBezTo>
                      <a:pt x="35" y="510"/>
                      <a:pt x="35" y="510"/>
                      <a:pt x="35" y="510"/>
                    </a:cubicBezTo>
                    <a:cubicBezTo>
                      <a:pt x="34" y="510"/>
                      <a:pt x="34" y="511"/>
                      <a:pt x="34" y="512"/>
                    </a:cubicBezTo>
                    <a:cubicBezTo>
                      <a:pt x="33" y="514"/>
                      <a:pt x="33" y="514"/>
                      <a:pt x="33" y="514"/>
                    </a:cubicBezTo>
                    <a:cubicBezTo>
                      <a:pt x="33" y="516"/>
                      <a:pt x="34" y="518"/>
                      <a:pt x="35" y="519"/>
                    </a:cubicBezTo>
                    <a:cubicBezTo>
                      <a:pt x="45" y="523"/>
                      <a:pt x="45" y="523"/>
                      <a:pt x="45" y="523"/>
                    </a:cubicBezTo>
                    <a:cubicBezTo>
                      <a:pt x="43" y="527"/>
                      <a:pt x="43" y="527"/>
                      <a:pt x="43" y="527"/>
                    </a:cubicBezTo>
                    <a:cubicBezTo>
                      <a:pt x="43" y="527"/>
                      <a:pt x="43" y="527"/>
                      <a:pt x="42" y="527"/>
                    </a:cubicBezTo>
                    <a:cubicBezTo>
                      <a:pt x="41" y="527"/>
                      <a:pt x="40" y="527"/>
                      <a:pt x="39" y="528"/>
                    </a:cubicBezTo>
                    <a:cubicBezTo>
                      <a:pt x="37" y="532"/>
                      <a:pt x="37" y="532"/>
                      <a:pt x="37" y="532"/>
                    </a:cubicBezTo>
                    <a:cubicBezTo>
                      <a:pt x="36" y="533"/>
                      <a:pt x="36" y="534"/>
                      <a:pt x="36" y="535"/>
                    </a:cubicBezTo>
                    <a:cubicBezTo>
                      <a:pt x="36" y="536"/>
                      <a:pt x="37" y="537"/>
                      <a:pt x="37" y="537"/>
                    </a:cubicBezTo>
                    <a:cubicBezTo>
                      <a:pt x="42" y="540"/>
                      <a:pt x="42" y="540"/>
                      <a:pt x="42" y="540"/>
                    </a:cubicBezTo>
                    <a:cubicBezTo>
                      <a:pt x="42" y="540"/>
                      <a:pt x="42" y="541"/>
                      <a:pt x="42" y="541"/>
                    </a:cubicBezTo>
                    <a:cubicBezTo>
                      <a:pt x="62" y="552"/>
                      <a:pt x="62" y="552"/>
                      <a:pt x="62" y="552"/>
                    </a:cubicBezTo>
                    <a:cubicBezTo>
                      <a:pt x="63" y="553"/>
                      <a:pt x="63" y="553"/>
                      <a:pt x="63" y="553"/>
                    </a:cubicBezTo>
                    <a:cubicBezTo>
                      <a:pt x="63" y="554"/>
                      <a:pt x="63" y="554"/>
                      <a:pt x="63" y="554"/>
                    </a:cubicBezTo>
                    <a:cubicBezTo>
                      <a:pt x="63" y="555"/>
                      <a:pt x="63" y="555"/>
                      <a:pt x="63" y="555"/>
                    </a:cubicBezTo>
                    <a:cubicBezTo>
                      <a:pt x="63" y="555"/>
                      <a:pt x="63" y="555"/>
                      <a:pt x="63" y="555"/>
                    </a:cubicBezTo>
                    <a:cubicBezTo>
                      <a:pt x="63" y="556"/>
                      <a:pt x="63" y="556"/>
                      <a:pt x="63" y="556"/>
                    </a:cubicBezTo>
                    <a:cubicBezTo>
                      <a:pt x="62" y="557"/>
                      <a:pt x="61" y="558"/>
                      <a:pt x="61" y="559"/>
                    </a:cubicBezTo>
                    <a:cubicBezTo>
                      <a:pt x="61" y="562"/>
                      <a:pt x="61" y="562"/>
                      <a:pt x="61" y="562"/>
                    </a:cubicBezTo>
                    <a:cubicBezTo>
                      <a:pt x="61" y="563"/>
                      <a:pt x="61" y="564"/>
                      <a:pt x="62" y="565"/>
                    </a:cubicBezTo>
                    <a:cubicBezTo>
                      <a:pt x="67" y="571"/>
                      <a:pt x="67" y="571"/>
                      <a:pt x="67" y="571"/>
                    </a:cubicBezTo>
                    <a:cubicBezTo>
                      <a:pt x="68" y="572"/>
                      <a:pt x="69" y="573"/>
                      <a:pt x="70" y="573"/>
                    </a:cubicBezTo>
                    <a:cubicBezTo>
                      <a:pt x="73" y="573"/>
                      <a:pt x="73" y="573"/>
                      <a:pt x="73" y="573"/>
                    </a:cubicBezTo>
                    <a:cubicBezTo>
                      <a:pt x="75" y="573"/>
                      <a:pt x="77" y="571"/>
                      <a:pt x="77" y="569"/>
                    </a:cubicBezTo>
                    <a:cubicBezTo>
                      <a:pt x="77" y="567"/>
                      <a:pt x="77" y="567"/>
                      <a:pt x="77" y="567"/>
                    </a:cubicBezTo>
                    <a:cubicBezTo>
                      <a:pt x="79" y="565"/>
                      <a:pt x="79" y="565"/>
                      <a:pt x="79" y="565"/>
                    </a:cubicBezTo>
                    <a:cubicBezTo>
                      <a:pt x="80" y="564"/>
                      <a:pt x="80" y="564"/>
                      <a:pt x="80" y="563"/>
                    </a:cubicBezTo>
                    <a:cubicBezTo>
                      <a:pt x="80" y="558"/>
                      <a:pt x="80" y="558"/>
                      <a:pt x="80" y="558"/>
                    </a:cubicBezTo>
                    <a:cubicBezTo>
                      <a:pt x="82" y="554"/>
                      <a:pt x="82" y="554"/>
                      <a:pt x="82" y="554"/>
                    </a:cubicBezTo>
                    <a:cubicBezTo>
                      <a:pt x="82" y="554"/>
                      <a:pt x="82" y="553"/>
                      <a:pt x="82" y="553"/>
                    </a:cubicBezTo>
                    <a:cubicBezTo>
                      <a:pt x="82" y="549"/>
                      <a:pt x="82" y="549"/>
                      <a:pt x="82" y="549"/>
                    </a:cubicBezTo>
                    <a:cubicBezTo>
                      <a:pt x="84" y="548"/>
                      <a:pt x="84" y="548"/>
                      <a:pt x="84" y="548"/>
                    </a:cubicBezTo>
                    <a:cubicBezTo>
                      <a:pt x="85" y="547"/>
                      <a:pt x="85" y="547"/>
                      <a:pt x="85" y="546"/>
                    </a:cubicBezTo>
                    <a:cubicBezTo>
                      <a:pt x="87" y="544"/>
                      <a:pt x="87" y="544"/>
                      <a:pt x="87" y="544"/>
                    </a:cubicBezTo>
                    <a:cubicBezTo>
                      <a:pt x="87" y="543"/>
                      <a:pt x="88" y="542"/>
                      <a:pt x="88" y="541"/>
                    </a:cubicBezTo>
                    <a:cubicBezTo>
                      <a:pt x="87" y="533"/>
                      <a:pt x="87" y="533"/>
                      <a:pt x="87" y="533"/>
                    </a:cubicBezTo>
                    <a:cubicBezTo>
                      <a:pt x="87" y="532"/>
                      <a:pt x="87" y="531"/>
                      <a:pt x="86" y="530"/>
                    </a:cubicBezTo>
                    <a:cubicBezTo>
                      <a:pt x="83" y="529"/>
                      <a:pt x="83" y="529"/>
                      <a:pt x="83" y="529"/>
                    </a:cubicBezTo>
                    <a:cubicBezTo>
                      <a:pt x="83" y="527"/>
                      <a:pt x="83" y="527"/>
                      <a:pt x="83" y="527"/>
                    </a:cubicBezTo>
                    <a:cubicBezTo>
                      <a:pt x="83" y="526"/>
                      <a:pt x="83" y="526"/>
                      <a:pt x="83" y="526"/>
                    </a:cubicBezTo>
                    <a:cubicBezTo>
                      <a:pt x="85" y="525"/>
                      <a:pt x="85" y="525"/>
                      <a:pt x="85" y="525"/>
                    </a:cubicBezTo>
                    <a:cubicBezTo>
                      <a:pt x="86" y="525"/>
                      <a:pt x="86" y="525"/>
                      <a:pt x="86" y="525"/>
                    </a:cubicBezTo>
                    <a:cubicBezTo>
                      <a:pt x="87" y="527"/>
                      <a:pt x="88" y="529"/>
                      <a:pt x="90" y="530"/>
                    </a:cubicBezTo>
                    <a:cubicBezTo>
                      <a:pt x="92" y="531"/>
                      <a:pt x="92" y="531"/>
                      <a:pt x="92" y="531"/>
                    </a:cubicBezTo>
                    <a:cubicBezTo>
                      <a:pt x="93" y="532"/>
                      <a:pt x="96" y="534"/>
                      <a:pt x="97" y="535"/>
                    </a:cubicBezTo>
                    <a:cubicBezTo>
                      <a:pt x="98" y="537"/>
                      <a:pt x="99" y="539"/>
                      <a:pt x="100" y="540"/>
                    </a:cubicBezTo>
                    <a:cubicBezTo>
                      <a:pt x="101" y="541"/>
                      <a:pt x="101" y="541"/>
                      <a:pt x="101" y="541"/>
                    </a:cubicBezTo>
                    <a:cubicBezTo>
                      <a:pt x="102" y="542"/>
                      <a:pt x="102" y="544"/>
                      <a:pt x="102" y="545"/>
                    </a:cubicBezTo>
                    <a:cubicBezTo>
                      <a:pt x="102" y="545"/>
                      <a:pt x="103" y="546"/>
                      <a:pt x="103" y="546"/>
                    </a:cubicBezTo>
                    <a:cubicBezTo>
                      <a:pt x="104" y="548"/>
                      <a:pt x="104" y="548"/>
                      <a:pt x="104" y="548"/>
                    </a:cubicBezTo>
                    <a:cubicBezTo>
                      <a:pt x="102" y="552"/>
                      <a:pt x="102" y="552"/>
                      <a:pt x="102" y="552"/>
                    </a:cubicBezTo>
                    <a:cubicBezTo>
                      <a:pt x="101" y="552"/>
                      <a:pt x="101" y="553"/>
                      <a:pt x="101" y="553"/>
                    </a:cubicBezTo>
                    <a:cubicBezTo>
                      <a:pt x="102" y="558"/>
                      <a:pt x="102" y="558"/>
                      <a:pt x="102" y="558"/>
                    </a:cubicBezTo>
                    <a:cubicBezTo>
                      <a:pt x="102" y="559"/>
                      <a:pt x="102" y="559"/>
                      <a:pt x="102" y="560"/>
                    </a:cubicBezTo>
                    <a:cubicBezTo>
                      <a:pt x="103" y="560"/>
                      <a:pt x="103" y="560"/>
                      <a:pt x="103" y="560"/>
                    </a:cubicBezTo>
                    <a:cubicBezTo>
                      <a:pt x="99" y="563"/>
                      <a:pt x="99" y="563"/>
                      <a:pt x="99" y="563"/>
                    </a:cubicBezTo>
                    <a:cubicBezTo>
                      <a:pt x="94" y="565"/>
                      <a:pt x="94" y="565"/>
                      <a:pt x="94" y="565"/>
                    </a:cubicBezTo>
                    <a:cubicBezTo>
                      <a:pt x="93" y="566"/>
                      <a:pt x="92" y="567"/>
                      <a:pt x="92" y="569"/>
                    </a:cubicBezTo>
                    <a:cubicBezTo>
                      <a:pt x="92" y="570"/>
                      <a:pt x="92" y="570"/>
                      <a:pt x="92" y="570"/>
                    </a:cubicBezTo>
                    <a:cubicBezTo>
                      <a:pt x="92" y="571"/>
                      <a:pt x="93" y="572"/>
                      <a:pt x="94" y="573"/>
                    </a:cubicBezTo>
                    <a:cubicBezTo>
                      <a:pt x="97" y="575"/>
                      <a:pt x="97" y="575"/>
                      <a:pt x="97" y="575"/>
                    </a:cubicBezTo>
                    <a:cubicBezTo>
                      <a:pt x="98" y="575"/>
                      <a:pt x="98" y="575"/>
                      <a:pt x="98" y="575"/>
                    </a:cubicBezTo>
                    <a:cubicBezTo>
                      <a:pt x="97" y="577"/>
                      <a:pt x="98" y="579"/>
                      <a:pt x="99" y="580"/>
                    </a:cubicBezTo>
                    <a:cubicBezTo>
                      <a:pt x="100" y="581"/>
                      <a:pt x="100" y="581"/>
                      <a:pt x="100" y="581"/>
                    </a:cubicBezTo>
                    <a:cubicBezTo>
                      <a:pt x="100" y="582"/>
                      <a:pt x="100" y="582"/>
                      <a:pt x="100" y="582"/>
                    </a:cubicBezTo>
                    <a:cubicBezTo>
                      <a:pt x="99" y="584"/>
                      <a:pt x="100" y="585"/>
                      <a:pt x="101" y="586"/>
                    </a:cubicBezTo>
                    <a:cubicBezTo>
                      <a:pt x="100" y="587"/>
                      <a:pt x="101" y="588"/>
                      <a:pt x="101" y="589"/>
                    </a:cubicBezTo>
                    <a:cubicBezTo>
                      <a:pt x="102" y="590"/>
                      <a:pt x="103" y="591"/>
                      <a:pt x="104" y="591"/>
                    </a:cubicBezTo>
                    <a:cubicBezTo>
                      <a:pt x="108" y="591"/>
                      <a:pt x="108" y="591"/>
                      <a:pt x="108" y="591"/>
                    </a:cubicBezTo>
                    <a:cubicBezTo>
                      <a:pt x="108" y="591"/>
                      <a:pt x="109" y="591"/>
                      <a:pt x="109" y="591"/>
                    </a:cubicBezTo>
                    <a:cubicBezTo>
                      <a:pt x="110" y="593"/>
                      <a:pt x="110" y="593"/>
                      <a:pt x="110" y="593"/>
                    </a:cubicBezTo>
                    <a:cubicBezTo>
                      <a:pt x="111" y="594"/>
                      <a:pt x="112" y="595"/>
                      <a:pt x="114" y="595"/>
                    </a:cubicBezTo>
                    <a:cubicBezTo>
                      <a:pt x="114" y="595"/>
                      <a:pt x="114" y="595"/>
                      <a:pt x="114" y="595"/>
                    </a:cubicBezTo>
                    <a:cubicBezTo>
                      <a:pt x="114" y="596"/>
                      <a:pt x="114" y="596"/>
                      <a:pt x="114" y="596"/>
                    </a:cubicBezTo>
                    <a:cubicBezTo>
                      <a:pt x="115" y="597"/>
                      <a:pt x="115" y="599"/>
                      <a:pt x="117" y="599"/>
                    </a:cubicBezTo>
                    <a:cubicBezTo>
                      <a:pt x="119" y="600"/>
                      <a:pt x="119" y="600"/>
                      <a:pt x="119" y="600"/>
                    </a:cubicBezTo>
                    <a:cubicBezTo>
                      <a:pt x="119" y="600"/>
                      <a:pt x="119" y="600"/>
                      <a:pt x="119" y="600"/>
                    </a:cubicBezTo>
                    <a:cubicBezTo>
                      <a:pt x="119" y="602"/>
                      <a:pt x="120" y="604"/>
                      <a:pt x="122" y="604"/>
                    </a:cubicBezTo>
                    <a:cubicBezTo>
                      <a:pt x="125" y="604"/>
                      <a:pt x="125" y="604"/>
                      <a:pt x="125" y="604"/>
                    </a:cubicBezTo>
                    <a:cubicBezTo>
                      <a:pt x="125" y="606"/>
                      <a:pt x="126" y="607"/>
                      <a:pt x="127" y="608"/>
                    </a:cubicBezTo>
                    <a:cubicBezTo>
                      <a:pt x="127" y="609"/>
                      <a:pt x="127" y="609"/>
                      <a:pt x="127" y="609"/>
                    </a:cubicBezTo>
                    <a:cubicBezTo>
                      <a:pt x="127" y="611"/>
                      <a:pt x="129" y="613"/>
                      <a:pt x="131" y="613"/>
                    </a:cubicBezTo>
                    <a:cubicBezTo>
                      <a:pt x="131" y="614"/>
                      <a:pt x="132" y="614"/>
                      <a:pt x="133" y="615"/>
                    </a:cubicBezTo>
                    <a:cubicBezTo>
                      <a:pt x="134" y="615"/>
                      <a:pt x="134" y="615"/>
                      <a:pt x="134" y="615"/>
                    </a:cubicBezTo>
                    <a:cubicBezTo>
                      <a:pt x="135" y="617"/>
                      <a:pt x="135" y="617"/>
                      <a:pt x="135" y="617"/>
                    </a:cubicBezTo>
                    <a:cubicBezTo>
                      <a:pt x="135" y="617"/>
                      <a:pt x="135" y="617"/>
                      <a:pt x="135" y="617"/>
                    </a:cubicBezTo>
                    <a:cubicBezTo>
                      <a:pt x="134" y="618"/>
                      <a:pt x="134" y="618"/>
                      <a:pt x="134" y="618"/>
                    </a:cubicBezTo>
                    <a:cubicBezTo>
                      <a:pt x="133" y="618"/>
                      <a:pt x="132" y="619"/>
                      <a:pt x="132" y="620"/>
                    </a:cubicBezTo>
                    <a:cubicBezTo>
                      <a:pt x="131" y="621"/>
                      <a:pt x="131" y="623"/>
                      <a:pt x="132" y="624"/>
                    </a:cubicBezTo>
                    <a:cubicBezTo>
                      <a:pt x="133" y="625"/>
                      <a:pt x="133" y="625"/>
                      <a:pt x="133" y="625"/>
                    </a:cubicBezTo>
                    <a:cubicBezTo>
                      <a:pt x="129" y="637"/>
                      <a:pt x="129" y="637"/>
                      <a:pt x="129" y="637"/>
                    </a:cubicBezTo>
                    <a:cubicBezTo>
                      <a:pt x="128" y="639"/>
                      <a:pt x="129" y="640"/>
                      <a:pt x="130" y="641"/>
                    </a:cubicBezTo>
                    <a:cubicBezTo>
                      <a:pt x="130" y="642"/>
                      <a:pt x="130" y="642"/>
                      <a:pt x="130" y="642"/>
                    </a:cubicBezTo>
                    <a:cubicBezTo>
                      <a:pt x="129" y="643"/>
                      <a:pt x="129" y="644"/>
                      <a:pt x="129" y="645"/>
                    </a:cubicBezTo>
                    <a:cubicBezTo>
                      <a:pt x="131" y="650"/>
                      <a:pt x="131" y="650"/>
                      <a:pt x="131" y="650"/>
                    </a:cubicBezTo>
                    <a:cubicBezTo>
                      <a:pt x="131" y="651"/>
                      <a:pt x="132" y="652"/>
                      <a:pt x="134" y="653"/>
                    </a:cubicBezTo>
                    <a:cubicBezTo>
                      <a:pt x="136" y="653"/>
                      <a:pt x="136" y="653"/>
                      <a:pt x="136" y="653"/>
                    </a:cubicBezTo>
                    <a:cubicBezTo>
                      <a:pt x="138" y="656"/>
                      <a:pt x="138" y="656"/>
                      <a:pt x="138" y="656"/>
                    </a:cubicBezTo>
                    <a:cubicBezTo>
                      <a:pt x="138" y="656"/>
                      <a:pt x="139" y="656"/>
                      <a:pt x="139" y="656"/>
                    </a:cubicBezTo>
                    <a:cubicBezTo>
                      <a:pt x="138" y="657"/>
                      <a:pt x="138" y="657"/>
                      <a:pt x="138" y="657"/>
                    </a:cubicBezTo>
                    <a:cubicBezTo>
                      <a:pt x="137" y="657"/>
                      <a:pt x="136" y="658"/>
                      <a:pt x="136" y="660"/>
                    </a:cubicBezTo>
                    <a:cubicBezTo>
                      <a:pt x="136" y="661"/>
                      <a:pt x="136" y="662"/>
                      <a:pt x="137" y="663"/>
                    </a:cubicBezTo>
                    <a:cubicBezTo>
                      <a:pt x="140" y="665"/>
                      <a:pt x="140" y="665"/>
                      <a:pt x="140" y="665"/>
                    </a:cubicBezTo>
                    <a:cubicBezTo>
                      <a:pt x="140" y="666"/>
                      <a:pt x="141" y="666"/>
                      <a:pt x="141" y="666"/>
                    </a:cubicBezTo>
                    <a:cubicBezTo>
                      <a:pt x="143" y="667"/>
                      <a:pt x="143" y="667"/>
                      <a:pt x="143" y="667"/>
                    </a:cubicBezTo>
                    <a:cubicBezTo>
                      <a:pt x="146" y="671"/>
                      <a:pt x="146" y="671"/>
                      <a:pt x="146" y="671"/>
                    </a:cubicBezTo>
                    <a:cubicBezTo>
                      <a:pt x="147" y="671"/>
                      <a:pt x="148" y="672"/>
                      <a:pt x="149" y="672"/>
                    </a:cubicBezTo>
                    <a:cubicBezTo>
                      <a:pt x="159" y="674"/>
                      <a:pt x="159" y="674"/>
                      <a:pt x="159" y="674"/>
                    </a:cubicBezTo>
                    <a:cubicBezTo>
                      <a:pt x="160" y="676"/>
                      <a:pt x="160" y="676"/>
                      <a:pt x="160" y="676"/>
                    </a:cubicBezTo>
                    <a:cubicBezTo>
                      <a:pt x="160" y="678"/>
                      <a:pt x="161" y="679"/>
                      <a:pt x="163" y="679"/>
                    </a:cubicBezTo>
                    <a:cubicBezTo>
                      <a:pt x="167" y="679"/>
                      <a:pt x="167" y="679"/>
                      <a:pt x="167" y="679"/>
                    </a:cubicBezTo>
                    <a:cubicBezTo>
                      <a:pt x="171" y="683"/>
                      <a:pt x="171" y="683"/>
                      <a:pt x="171" y="683"/>
                    </a:cubicBezTo>
                    <a:cubicBezTo>
                      <a:pt x="172" y="684"/>
                      <a:pt x="172" y="685"/>
                      <a:pt x="173" y="685"/>
                    </a:cubicBezTo>
                    <a:cubicBezTo>
                      <a:pt x="175" y="687"/>
                      <a:pt x="175" y="687"/>
                      <a:pt x="175" y="687"/>
                    </a:cubicBezTo>
                    <a:cubicBezTo>
                      <a:pt x="175" y="687"/>
                      <a:pt x="175" y="687"/>
                      <a:pt x="175" y="687"/>
                    </a:cubicBezTo>
                    <a:cubicBezTo>
                      <a:pt x="174" y="688"/>
                      <a:pt x="175" y="690"/>
                      <a:pt x="177" y="691"/>
                    </a:cubicBezTo>
                    <a:cubicBezTo>
                      <a:pt x="188" y="696"/>
                      <a:pt x="188" y="696"/>
                      <a:pt x="188" y="696"/>
                    </a:cubicBezTo>
                    <a:cubicBezTo>
                      <a:pt x="188" y="697"/>
                      <a:pt x="190" y="698"/>
                      <a:pt x="191" y="699"/>
                    </a:cubicBezTo>
                    <a:cubicBezTo>
                      <a:pt x="194" y="699"/>
                      <a:pt x="194" y="699"/>
                      <a:pt x="194" y="699"/>
                    </a:cubicBezTo>
                    <a:cubicBezTo>
                      <a:pt x="194" y="700"/>
                      <a:pt x="194" y="700"/>
                      <a:pt x="194" y="700"/>
                    </a:cubicBezTo>
                    <a:cubicBezTo>
                      <a:pt x="194" y="702"/>
                      <a:pt x="195" y="703"/>
                      <a:pt x="196" y="704"/>
                    </a:cubicBezTo>
                    <a:cubicBezTo>
                      <a:pt x="200" y="705"/>
                      <a:pt x="200" y="705"/>
                      <a:pt x="200" y="705"/>
                    </a:cubicBezTo>
                    <a:cubicBezTo>
                      <a:pt x="206" y="711"/>
                      <a:pt x="206" y="711"/>
                      <a:pt x="206" y="711"/>
                    </a:cubicBezTo>
                    <a:cubicBezTo>
                      <a:pt x="207" y="711"/>
                      <a:pt x="208" y="712"/>
                      <a:pt x="209" y="712"/>
                    </a:cubicBezTo>
                    <a:cubicBezTo>
                      <a:pt x="216" y="712"/>
                      <a:pt x="216" y="712"/>
                      <a:pt x="216" y="712"/>
                    </a:cubicBezTo>
                    <a:cubicBezTo>
                      <a:pt x="218" y="712"/>
                      <a:pt x="219" y="711"/>
                      <a:pt x="220" y="709"/>
                    </a:cubicBezTo>
                    <a:cubicBezTo>
                      <a:pt x="220" y="709"/>
                      <a:pt x="220" y="709"/>
                      <a:pt x="220" y="709"/>
                    </a:cubicBezTo>
                    <a:cubicBezTo>
                      <a:pt x="229" y="707"/>
                      <a:pt x="229" y="707"/>
                      <a:pt x="229" y="707"/>
                    </a:cubicBezTo>
                    <a:cubicBezTo>
                      <a:pt x="234" y="709"/>
                      <a:pt x="234" y="709"/>
                      <a:pt x="234" y="709"/>
                    </a:cubicBezTo>
                    <a:cubicBezTo>
                      <a:pt x="235" y="712"/>
                      <a:pt x="235" y="712"/>
                      <a:pt x="235" y="712"/>
                    </a:cubicBezTo>
                    <a:cubicBezTo>
                      <a:pt x="236" y="713"/>
                      <a:pt x="237" y="713"/>
                      <a:pt x="238" y="713"/>
                    </a:cubicBezTo>
                    <a:cubicBezTo>
                      <a:pt x="238" y="714"/>
                      <a:pt x="238" y="714"/>
                      <a:pt x="238" y="714"/>
                    </a:cubicBezTo>
                    <a:cubicBezTo>
                      <a:pt x="238" y="715"/>
                      <a:pt x="238" y="716"/>
                      <a:pt x="239" y="717"/>
                    </a:cubicBezTo>
                    <a:cubicBezTo>
                      <a:pt x="242" y="720"/>
                      <a:pt x="242" y="720"/>
                      <a:pt x="242" y="720"/>
                    </a:cubicBezTo>
                    <a:cubicBezTo>
                      <a:pt x="242" y="724"/>
                      <a:pt x="242" y="724"/>
                      <a:pt x="242" y="724"/>
                    </a:cubicBezTo>
                    <a:cubicBezTo>
                      <a:pt x="242" y="725"/>
                      <a:pt x="243" y="727"/>
                      <a:pt x="245" y="727"/>
                    </a:cubicBezTo>
                    <a:cubicBezTo>
                      <a:pt x="251" y="730"/>
                      <a:pt x="251" y="730"/>
                      <a:pt x="251" y="730"/>
                    </a:cubicBezTo>
                    <a:cubicBezTo>
                      <a:pt x="251" y="730"/>
                      <a:pt x="252" y="730"/>
                      <a:pt x="252" y="730"/>
                    </a:cubicBezTo>
                    <a:cubicBezTo>
                      <a:pt x="253" y="730"/>
                      <a:pt x="254" y="730"/>
                      <a:pt x="254" y="730"/>
                    </a:cubicBezTo>
                    <a:cubicBezTo>
                      <a:pt x="260" y="727"/>
                      <a:pt x="260" y="727"/>
                      <a:pt x="260" y="727"/>
                    </a:cubicBezTo>
                    <a:cubicBezTo>
                      <a:pt x="261" y="727"/>
                      <a:pt x="261" y="727"/>
                      <a:pt x="261" y="727"/>
                    </a:cubicBezTo>
                    <a:cubicBezTo>
                      <a:pt x="261" y="727"/>
                      <a:pt x="262" y="727"/>
                      <a:pt x="262" y="727"/>
                    </a:cubicBezTo>
                    <a:cubicBezTo>
                      <a:pt x="268" y="724"/>
                      <a:pt x="268" y="724"/>
                      <a:pt x="268" y="724"/>
                    </a:cubicBezTo>
                    <a:cubicBezTo>
                      <a:pt x="269" y="724"/>
                      <a:pt x="269" y="724"/>
                      <a:pt x="270" y="724"/>
                    </a:cubicBezTo>
                    <a:cubicBezTo>
                      <a:pt x="273" y="724"/>
                      <a:pt x="273" y="724"/>
                      <a:pt x="273" y="724"/>
                    </a:cubicBezTo>
                    <a:cubicBezTo>
                      <a:pt x="273" y="724"/>
                      <a:pt x="273" y="724"/>
                      <a:pt x="273" y="724"/>
                    </a:cubicBezTo>
                    <a:cubicBezTo>
                      <a:pt x="274" y="724"/>
                      <a:pt x="275" y="724"/>
                      <a:pt x="276" y="723"/>
                    </a:cubicBezTo>
                    <a:cubicBezTo>
                      <a:pt x="286" y="713"/>
                      <a:pt x="286" y="713"/>
                      <a:pt x="286" y="713"/>
                    </a:cubicBezTo>
                    <a:cubicBezTo>
                      <a:pt x="287" y="713"/>
                      <a:pt x="287" y="712"/>
                      <a:pt x="287" y="711"/>
                    </a:cubicBezTo>
                    <a:cubicBezTo>
                      <a:pt x="288" y="709"/>
                      <a:pt x="288" y="709"/>
                      <a:pt x="288" y="709"/>
                    </a:cubicBezTo>
                    <a:cubicBezTo>
                      <a:pt x="294" y="709"/>
                      <a:pt x="294" y="709"/>
                      <a:pt x="294" y="709"/>
                    </a:cubicBezTo>
                    <a:cubicBezTo>
                      <a:pt x="295" y="709"/>
                      <a:pt x="296" y="709"/>
                      <a:pt x="296" y="708"/>
                    </a:cubicBezTo>
                    <a:cubicBezTo>
                      <a:pt x="299" y="706"/>
                      <a:pt x="299" y="706"/>
                      <a:pt x="299" y="706"/>
                    </a:cubicBezTo>
                    <a:cubicBezTo>
                      <a:pt x="300" y="706"/>
                      <a:pt x="301" y="706"/>
                      <a:pt x="302" y="706"/>
                    </a:cubicBezTo>
                    <a:cubicBezTo>
                      <a:pt x="307" y="706"/>
                      <a:pt x="309" y="706"/>
                      <a:pt x="310" y="704"/>
                    </a:cubicBezTo>
                    <a:cubicBezTo>
                      <a:pt x="312" y="703"/>
                      <a:pt x="313" y="700"/>
                      <a:pt x="313" y="698"/>
                    </a:cubicBezTo>
                    <a:cubicBezTo>
                      <a:pt x="319" y="698"/>
                      <a:pt x="319" y="698"/>
                      <a:pt x="319" y="698"/>
                    </a:cubicBezTo>
                    <a:cubicBezTo>
                      <a:pt x="319" y="699"/>
                      <a:pt x="319" y="699"/>
                      <a:pt x="319" y="699"/>
                    </a:cubicBezTo>
                    <a:cubicBezTo>
                      <a:pt x="319" y="700"/>
                      <a:pt x="319" y="701"/>
                      <a:pt x="320" y="702"/>
                    </a:cubicBezTo>
                    <a:cubicBezTo>
                      <a:pt x="325" y="706"/>
                      <a:pt x="325" y="706"/>
                      <a:pt x="325" y="706"/>
                    </a:cubicBezTo>
                    <a:cubicBezTo>
                      <a:pt x="326" y="708"/>
                      <a:pt x="326" y="711"/>
                      <a:pt x="329" y="712"/>
                    </a:cubicBezTo>
                    <a:cubicBezTo>
                      <a:pt x="330" y="712"/>
                      <a:pt x="338" y="715"/>
                      <a:pt x="341" y="715"/>
                    </a:cubicBezTo>
                    <a:cubicBezTo>
                      <a:pt x="341" y="716"/>
                      <a:pt x="342" y="716"/>
                      <a:pt x="342" y="716"/>
                    </a:cubicBezTo>
                    <a:cubicBezTo>
                      <a:pt x="342" y="716"/>
                      <a:pt x="342" y="716"/>
                      <a:pt x="343" y="716"/>
                    </a:cubicBezTo>
                    <a:cubicBezTo>
                      <a:pt x="343" y="717"/>
                      <a:pt x="343" y="718"/>
                      <a:pt x="344" y="719"/>
                    </a:cubicBezTo>
                    <a:cubicBezTo>
                      <a:pt x="345" y="720"/>
                      <a:pt x="346" y="721"/>
                      <a:pt x="347" y="721"/>
                    </a:cubicBezTo>
                    <a:cubicBezTo>
                      <a:pt x="348" y="721"/>
                      <a:pt x="348" y="721"/>
                      <a:pt x="348" y="721"/>
                    </a:cubicBezTo>
                    <a:cubicBezTo>
                      <a:pt x="349" y="721"/>
                      <a:pt x="349" y="721"/>
                      <a:pt x="350" y="720"/>
                    </a:cubicBezTo>
                    <a:cubicBezTo>
                      <a:pt x="351" y="720"/>
                      <a:pt x="354" y="720"/>
                      <a:pt x="355" y="718"/>
                    </a:cubicBezTo>
                    <a:cubicBezTo>
                      <a:pt x="356" y="718"/>
                      <a:pt x="358" y="719"/>
                      <a:pt x="359" y="719"/>
                    </a:cubicBezTo>
                    <a:cubicBezTo>
                      <a:pt x="362" y="719"/>
                      <a:pt x="364" y="717"/>
                      <a:pt x="364" y="715"/>
                    </a:cubicBezTo>
                    <a:cubicBezTo>
                      <a:pt x="365" y="715"/>
                      <a:pt x="365" y="715"/>
                      <a:pt x="365" y="715"/>
                    </a:cubicBezTo>
                    <a:cubicBezTo>
                      <a:pt x="366" y="715"/>
                      <a:pt x="367" y="715"/>
                      <a:pt x="368" y="715"/>
                    </a:cubicBezTo>
                    <a:cubicBezTo>
                      <a:pt x="368" y="715"/>
                      <a:pt x="369" y="715"/>
                      <a:pt x="369" y="715"/>
                    </a:cubicBezTo>
                    <a:cubicBezTo>
                      <a:pt x="370" y="715"/>
                      <a:pt x="370" y="715"/>
                      <a:pt x="370" y="715"/>
                    </a:cubicBezTo>
                    <a:cubicBezTo>
                      <a:pt x="371" y="715"/>
                      <a:pt x="371" y="715"/>
                      <a:pt x="372" y="715"/>
                    </a:cubicBezTo>
                    <a:cubicBezTo>
                      <a:pt x="372" y="715"/>
                      <a:pt x="373" y="715"/>
                      <a:pt x="373" y="715"/>
                    </a:cubicBezTo>
                    <a:cubicBezTo>
                      <a:pt x="376" y="715"/>
                      <a:pt x="378" y="713"/>
                      <a:pt x="378" y="712"/>
                    </a:cubicBezTo>
                    <a:cubicBezTo>
                      <a:pt x="379" y="712"/>
                      <a:pt x="379" y="712"/>
                      <a:pt x="379" y="712"/>
                    </a:cubicBezTo>
                    <a:cubicBezTo>
                      <a:pt x="380" y="710"/>
                      <a:pt x="380" y="708"/>
                      <a:pt x="379" y="707"/>
                    </a:cubicBezTo>
                    <a:cubicBezTo>
                      <a:pt x="379" y="707"/>
                      <a:pt x="379" y="707"/>
                      <a:pt x="379" y="706"/>
                    </a:cubicBezTo>
                    <a:cubicBezTo>
                      <a:pt x="379" y="704"/>
                      <a:pt x="380" y="702"/>
                      <a:pt x="381" y="700"/>
                    </a:cubicBezTo>
                    <a:cubicBezTo>
                      <a:pt x="382" y="698"/>
                      <a:pt x="383" y="695"/>
                      <a:pt x="384" y="692"/>
                    </a:cubicBezTo>
                    <a:cubicBezTo>
                      <a:pt x="384" y="692"/>
                      <a:pt x="384" y="692"/>
                      <a:pt x="384" y="692"/>
                    </a:cubicBezTo>
                    <a:cubicBezTo>
                      <a:pt x="385" y="691"/>
                      <a:pt x="385" y="691"/>
                      <a:pt x="385" y="691"/>
                    </a:cubicBezTo>
                    <a:cubicBezTo>
                      <a:pt x="387" y="690"/>
                      <a:pt x="389" y="689"/>
                      <a:pt x="391" y="687"/>
                    </a:cubicBezTo>
                    <a:cubicBezTo>
                      <a:pt x="397" y="684"/>
                      <a:pt x="402" y="681"/>
                      <a:pt x="407" y="678"/>
                    </a:cubicBezTo>
                    <a:cubicBezTo>
                      <a:pt x="408" y="677"/>
                      <a:pt x="411" y="676"/>
                      <a:pt x="411" y="672"/>
                    </a:cubicBezTo>
                    <a:cubicBezTo>
                      <a:pt x="412" y="669"/>
                      <a:pt x="409" y="667"/>
                      <a:pt x="408" y="666"/>
                    </a:cubicBezTo>
                    <a:cubicBezTo>
                      <a:pt x="408" y="666"/>
                      <a:pt x="408" y="666"/>
                      <a:pt x="407" y="665"/>
                    </a:cubicBezTo>
                    <a:cubicBezTo>
                      <a:pt x="407" y="665"/>
                      <a:pt x="406" y="664"/>
                      <a:pt x="405" y="663"/>
                    </a:cubicBezTo>
                    <a:cubicBezTo>
                      <a:pt x="405" y="663"/>
                      <a:pt x="405" y="663"/>
                      <a:pt x="404" y="662"/>
                    </a:cubicBezTo>
                    <a:cubicBezTo>
                      <a:pt x="404" y="662"/>
                      <a:pt x="404" y="662"/>
                      <a:pt x="405" y="662"/>
                    </a:cubicBezTo>
                    <a:cubicBezTo>
                      <a:pt x="407" y="660"/>
                      <a:pt x="407" y="657"/>
                      <a:pt x="406" y="655"/>
                    </a:cubicBezTo>
                    <a:cubicBezTo>
                      <a:pt x="406" y="655"/>
                      <a:pt x="406" y="655"/>
                      <a:pt x="406" y="655"/>
                    </a:cubicBezTo>
                    <a:cubicBezTo>
                      <a:pt x="406" y="653"/>
                      <a:pt x="406" y="651"/>
                      <a:pt x="406" y="650"/>
                    </a:cubicBezTo>
                    <a:cubicBezTo>
                      <a:pt x="406" y="646"/>
                      <a:pt x="406" y="642"/>
                      <a:pt x="404" y="638"/>
                    </a:cubicBezTo>
                    <a:cubicBezTo>
                      <a:pt x="405" y="636"/>
                      <a:pt x="407" y="635"/>
                      <a:pt x="408" y="633"/>
                    </a:cubicBezTo>
                    <a:cubicBezTo>
                      <a:pt x="408" y="633"/>
                      <a:pt x="408" y="632"/>
                      <a:pt x="409" y="632"/>
                    </a:cubicBezTo>
                    <a:cubicBezTo>
                      <a:pt x="409" y="632"/>
                      <a:pt x="409" y="633"/>
                      <a:pt x="410" y="633"/>
                    </a:cubicBezTo>
                    <a:cubicBezTo>
                      <a:pt x="411" y="634"/>
                      <a:pt x="413" y="636"/>
                      <a:pt x="416" y="636"/>
                    </a:cubicBezTo>
                    <a:cubicBezTo>
                      <a:pt x="416" y="636"/>
                      <a:pt x="417" y="636"/>
                      <a:pt x="417" y="635"/>
                    </a:cubicBezTo>
                    <a:cubicBezTo>
                      <a:pt x="419" y="635"/>
                      <a:pt x="420" y="634"/>
                      <a:pt x="420" y="633"/>
                    </a:cubicBezTo>
                    <a:cubicBezTo>
                      <a:pt x="421" y="632"/>
                      <a:pt x="421" y="631"/>
                      <a:pt x="420" y="629"/>
                    </a:cubicBezTo>
                    <a:cubicBezTo>
                      <a:pt x="419" y="628"/>
                      <a:pt x="419" y="627"/>
                      <a:pt x="419" y="625"/>
                    </a:cubicBezTo>
                    <a:cubicBezTo>
                      <a:pt x="418" y="623"/>
                      <a:pt x="418" y="621"/>
                      <a:pt x="416" y="618"/>
                    </a:cubicBezTo>
                    <a:cubicBezTo>
                      <a:pt x="416" y="617"/>
                      <a:pt x="416" y="615"/>
                      <a:pt x="415" y="614"/>
                    </a:cubicBezTo>
                    <a:cubicBezTo>
                      <a:pt x="416" y="614"/>
                      <a:pt x="417" y="614"/>
                      <a:pt x="418" y="615"/>
                    </a:cubicBezTo>
                    <a:cubicBezTo>
                      <a:pt x="419" y="617"/>
                      <a:pt x="421" y="618"/>
                      <a:pt x="423" y="619"/>
                    </a:cubicBezTo>
                    <a:cubicBezTo>
                      <a:pt x="424" y="624"/>
                      <a:pt x="428" y="625"/>
                      <a:pt x="430" y="626"/>
                    </a:cubicBezTo>
                    <a:cubicBezTo>
                      <a:pt x="431" y="626"/>
                      <a:pt x="431" y="626"/>
                      <a:pt x="431" y="626"/>
                    </a:cubicBezTo>
                    <a:cubicBezTo>
                      <a:pt x="433" y="627"/>
                      <a:pt x="435" y="627"/>
                      <a:pt x="438" y="628"/>
                    </a:cubicBezTo>
                    <a:cubicBezTo>
                      <a:pt x="441" y="629"/>
                      <a:pt x="445" y="631"/>
                      <a:pt x="449" y="632"/>
                    </a:cubicBezTo>
                    <a:cubicBezTo>
                      <a:pt x="453" y="633"/>
                      <a:pt x="455" y="635"/>
                      <a:pt x="457" y="638"/>
                    </a:cubicBezTo>
                    <a:cubicBezTo>
                      <a:pt x="459" y="642"/>
                      <a:pt x="461" y="643"/>
                      <a:pt x="463" y="643"/>
                    </a:cubicBezTo>
                    <a:cubicBezTo>
                      <a:pt x="466" y="643"/>
                      <a:pt x="468" y="640"/>
                      <a:pt x="469" y="639"/>
                    </a:cubicBezTo>
                    <a:cubicBezTo>
                      <a:pt x="470" y="636"/>
                      <a:pt x="472" y="634"/>
                      <a:pt x="474" y="631"/>
                    </a:cubicBezTo>
                    <a:cubicBezTo>
                      <a:pt x="475" y="630"/>
                      <a:pt x="476" y="629"/>
                      <a:pt x="476" y="628"/>
                    </a:cubicBezTo>
                    <a:cubicBezTo>
                      <a:pt x="477" y="627"/>
                      <a:pt x="478" y="627"/>
                      <a:pt x="479" y="627"/>
                    </a:cubicBezTo>
                    <a:cubicBezTo>
                      <a:pt x="480" y="627"/>
                      <a:pt x="481" y="627"/>
                      <a:pt x="481" y="628"/>
                    </a:cubicBezTo>
                    <a:cubicBezTo>
                      <a:pt x="483" y="630"/>
                      <a:pt x="484" y="631"/>
                      <a:pt x="485" y="633"/>
                    </a:cubicBezTo>
                    <a:cubicBezTo>
                      <a:pt x="487" y="638"/>
                      <a:pt x="490" y="638"/>
                      <a:pt x="492" y="638"/>
                    </a:cubicBezTo>
                    <a:cubicBezTo>
                      <a:pt x="493" y="638"/>
                      <a:pt x="494" y="638"/>
                      <a:pt x="495" y="638"/>
                    </a:cubicBezTo>
                    <a:cubicBezTo>
                      <a:pt x="496" y="638"/>
                      <a:pt x="497" y="638"/>
                      <a:pt x="497" y="638"/>
                    </a:cubicBezTo>
                    <a:cubicBezTo>
                      <a:pt x="498" y="638"/>
                      <a:pt x="498" y="639"/>
                      <a:pt x="499" y="639"/>
                    </a:cubicBezTo>
                    <a:cubicBezTo>
                      <a:pt x="500" y="639"/>
                      <a:pt x="501" y="638"/>
                      <a:pt x="502" y="638"/>
                    </a:cubicBezTo>
                    <a:cubicBezTo>
                      <a:pt x="503" y="636"/>
                      <a:pt x="503" y="635"/>
                      <a:pt x="503" y="633"/>
                    </a:cubicBezTo>
                    <a:cubicBezTo>
                      <a:pt x="501" y="628"/>
                      <a:pt x="502" y="624"/>
                      <a:pt x="504" y="619"/>
                    </a:cubicBezTo>
                    <a:cubicBezTo>
                      <a:pt x="504" y="618"/>
                      <a:pt x="504" y="617"/>
                      <a:pt x="505" y="616"/>
                    </a:cubicBezTo>
                    <a:cubicBezTo>
                      <a:pt x="505" y="618"/>
                      <a:pt x="506" y="620"/>
                      <a:pt x="507" y="622"/>
                    </a:cubicBezTo>
                    <a:cubicBezTo>
                      <a:pt x="508" y="626"/>
                      <a:pt x="508" y="626"/>
                      <a:pt x="508" y="626"/>
                    </a:cubicBezTo>
                    <a:cubicBezTo>
                      <a:pt x="508" y="626"/>
                      <a:pt x="508" y="627"/>
                      <a:pt x="509" y="627"/>
                    </a:cubicBezTo>
                    <a:cubicBezTo>
                      <a:pt x="509" y="627"/>
                      <a:pt x="509" y="627"/>
                      <a:pt x="509" y="627"/>
                    </a:cubicBezTo>
                    <a:cubicBezTo>
                      <a:pt x="509" y="628"/>
                      <a:pt x="510" y="628"/>
                      <a:pt x="510" y="628"/>
                    </a:cubicBezTo>
                    <a:cubicBezTo>
                      <a:pt x="511" y="629"/>
                      <a:pt x="512" y="630"/>
                      <a:pt x="513" y="630"/>
                    </a:cubicBezTo>
                    <a:cubicBezTo>
                      <a:pt x="513" y="630"/>
                      <a:pt x="514" y="630"/>
                      <a:pt x="514" y="629"/>
                    </a:cubicBezTo>
                    <a:cubicBezTo>
                      <a:pt x="516" y="629"/>
                      <a:pt x="517" y="628"/>
                      <a:pt x="517" y="626"/>
                    </a:cubicBezTo>
                    <a:cubicBezTo>
                      <a:pt x="517" y="626"/>
                      <a:pt x="517" y="625"/>
                      <a:pt x="517" y="625"/>
                    </a:cubicBezTo>
                    <a:cubicBezTo>
                      <a:pt x="517" y="625"/>
                      <a:pt x="517" y="625"/>
                      <a:pt x="517" y="624"/>
                    </a:cubicBezTo>
                    <a:cubicBezTo>
                      <a:pt x="517" y="621"/>
                      <a:pt x="517" y="621"/>
                      <a:pt x="517" y="621"/>
                    </a:cubicBezTo>
                    <a:cubicBezTo>
                      <a:pt x="517" y="619"/>
                      <a:pt x="517" y="616"/>
                      <a:pt x="517" y="613"/>
                    </a:cubicBezTo>
                    <a:cubicBezTo>
                      <a:pt x="517" y="611"/>
                      <a:pt x="516" y="608"/>
                      <a:pt x="514" y="605"/>
                    </a:cubicBezTo>
                    <a:cubicBezTo>
                      <a:pt x="514" y="604"/>
                      <a:pt x="514" y="603"/>
                      <a:pt x="514" y="602"/>
                    </a:cubicBezTo>
                    <a:cubicBezTo>
                      <a:pt x="514" y="601"/>
                      <a:pt x="514" y="601"/>
                      <a:pt x="514" y="600"/>
                    </a:cubicBezTo>
                    <a:cubicBezTo>
                      <a:pt x="514" y="598"/>
                      <a:pt x="514" y="598"/>
                      <a:pt x="514" y="598"/>
                    </a:cubicBezTo>
                    <a:cubicBezTo>
                      <a:pt x="514" y="593"/>
                      <a:pt x="513" y="588"/>
                      <a:pt x="512" y="583"/>
                    </a:cubicBezTo>
                    <a:cubicBezTo>
                      <a:pt x="512" y="582"/>
                      <a:pt x="512" y="582"/>
                      <a:pt x="511" y="582"/>
                    </a:cubicBezTo>
                    <a:cubicBezTo>
                      <a:pt x="512" y="582"/>
                      <a:pt x="512" y="581"/>
                      <a:pt x="512" y="581"/>
                    </a:cubicBezTo>
                    <a:cubicBezTo>
                      <a:pt x="512" y="581"/>
                      <a:pt x="512" y="581"/>
                      <a:pt x="513" y="581"/>
                    </a:cubicBezTo>
                    <a:cubicBezTo>
                      <a:pt x="514" y="582"/>
                      <a:pt x="515" y="582"/>
                      <a:pt x="517" y="582"/>
                    </a:cubicBezTo>
                    <a:cubicBezTo>
                      <a:pt x="519" y="582"/>
                      <a:pt x="520" y="582"/>
                      <a:pt x="521" y="581"/>
                    </a:cubicBezTo>
                    <a:cubicBezTo>
                      <a:pt x="523" y="582"/>
                      <a:pt x="524" y="582"/>
                      <a:pt x="525" y="582"/>
                    </a:cubicBezTo>
                    <a:cubicBezTo>
                      <a:pt x="527" y="582"/>
                      <a:pt x="529" y="582"/>
                      <a:pt x="530" y="581"/>
                    </a:cubicBezTo>
                    <a:cubicBezTo>
                      <a:pt x="530" y="581"/>
                      <a:pt x="530" y="581"/>
                      <a:pt x="530" y="581"/>
                    </a:cubicBezTo>
                    <a:cubicBezTo>
                      <a:pt x="531" y="581"/>
                      <a:pt x="531" y="581"/>
                      <a:pt x="532" y="581"/>
                    </a:cubicBezTo>
                    <a:cubicBezTo>
                      <a:pt x="533" y="581"/>
                      <a:pt x="535" y="582"/>
                      <a:pt x="536" y="583"/>
                    </a:cubicBezTo>
                    <a:cubicBezTo>
                      <a:pt x="536" y="584"/>
                      <a:pt x="536" y="584"/>
                      <a:pt x="536" y="584"/>
                    </a:cubicBezTo>
                    <a:cubicBezTo>
                      <a:pt x="537" y="585"/>
                      <a:pt x="538" y="588"/>
                      <a:pt x="541" y="590"/>
                    </a:cubicBezTo>
                    <a:cubicBezTo>
                      <a:pt x="541" y="590"/>
                      <a:pt x="541" y="590"/>
                      <a:pt x="541" y="590"/>
                    </a:cubicBezTo>
                    <a:cubicBezTo>
                      <a:pt x="542" y="591"/>
                      <a:pt x="544" y="592"/>
                      <a:pt x="546" y="592"/>
                    </a:cubicBezTo>
                    <a:cubicBezTo>
                      <a:pt x="547" y="592"/>
                      <a:pt x="549" y="591"/>
                      <a:pt x="551" y="589"/>
                    </a:cubicBezTo>
                    <a:cubicBezTo>
                      <a:pt x="552" y="589"/>
                      <a:pt x="553" y="589"/>
                      <a:pt x="554" y="590"/>
                    </a:cubicBezTo>
                    <a:cubicBezTo>
                      <a:pt x="555" y="590"/>
                      <a:pt x="556" y="590"/>
                      <a:pt x="556" y="590"/>
                    </a:cubicBezTo>
                    <a:cubicBezTo>
                      <a:pt x="557" y="590"/>
                      <a:pt x="558" y="590"/>
                      <a:pt x="558" y="590"/>
                    </a:cubicBezTo>
                    <a:cubicBezTo>
                      <a:pt x="560" y="590"/>
                      <a:pt x="562" y="590"/>
                      <a:pt x="563" y="589"/>
                    </a:cubicBezTo>
                    <a:cubicBezTo>
                      <a:pt x="563" y="589"/>
                      <a:pt x="564" y="589"/>
                      <a:pt x="564" y="589"/>
                    </a:cubicBezTo>
                    <a:cubicBezTo>
                      <a:pt x="572" y="586"/>
                      <a:pt x="575" y="580"/>
                      <a:pt x="576" y="574"/>
                    </a:cubicBezTo>
                    <a:cubicBezTo>
                      <a:pt x="577" y="573"/>
                      <a:pt x="578" y="572"/>
                      <a:pt x="578" y="570"/>
                    </a:cubicBezTo>
                    <a:cubicBezTo>
                      <a:pt x="580" y="566"/>
                      <a:pt x="581" y="562"/>
                      <a:pt x="581" y="558"/>
                    </a:cubicBezTo>
                    <a:cubicBezTo>
                      <a:pt x="581" y="557"/>
                      <a:pt x="581" y="556"/>
                      <a:pt x="581" y="554"/>
                    </a:cubicBezTo>
                    <a:cubicBezTo>
                      <a:pt x="581" y="554"/>
                      <a:pt x="581" y="554"/>
                      <a:pt x="581" y="553"/>
                    </a:cubicBezTo>
                    <a:cubicBezTo>
                      <a:pt x="582" y="551"/>
                      <a:pt x="583" y="546"/>
                      <a:pt x="577" y="543"/>
                    </a:cubicBezTo>
                    <a:cubicBezTo>
                      <a:pt x="576" y="542"/>
                      <a:pt x="576" y="541"/>
                      <a:pt x="576" y="541"/>
                    </a:cubicBezTo>
                    <a:cubicBezTo>
                      <a:pt x="575" y="540"/>
                      <a:pt x="575" y="539"/>
                      <a:pt x="574" y="538"/>
                    </a:cubicBezTo>
                    <a:cubicBezTo>
                      <a:pt x="574" y="537"/>
                      <a:pt x="573" y="537"/>
                      <a:pt x="572" y="537"/>
                    </a:cubicBezTo>
                    <a:cubicBezTo>
                      <a:pt x="571" y="537"/>
                      <a:pt x="571" y="537"/>
                      <a:pt x="571" y="537"/>
                    </a:cubicBezTo>
                    <a:cubicBezTo>
                      <a:pt x="570" y="537"/>
                      <a:pt x="569" y="537"/>
                      <a:pt x="568" y="538"/>
                    </a:cubicBezTo>
                    <a:cubicBezTo>
                      <a:pt x="567" y="539"/>
                      <a:pt x="567" y="539"/>
                      <a:pt x="567" y="539"/>
                    </a:cubicBezTo>
                    <a:cubicBezTo>
                      <a:pt x="567" y="538"/>
                      <a:pt x="567" y="538"/>
                      <a:pt x="567" y="537"/>
                    </a:cubicBezTo>
                    <a:cubicBezTo>
                      <a:pt x="567" y="537"/>
                      <a:pt x="567" y="537"/>
                      <a:pt x="567" y="537"/>
                    </a:cubicBezTo>
                    <a:cubicBezTo>
                      <a:pt x="567" y="532"/>
                      <a:pt x="565" y="531"/>
                      <a:pt x="563" y="530"/>
                    </a:cubicBezTo>
                    <a:cubicBezTo>
                      <a:pt x="562" y="530"/>
                      <a:pt x="561" y="530"/>
                      <a:pt x="561" y="530"/>
                    </a:cubicBezTo>
                    <a:cubicBezTo>
                      <a:pt x="558" y="530"/>
                      <a:pt x="556" y="531"/>
                      <a:pt x="555" y="533"/>
                    </a:cubicBezTo>
                    <a:cubicBezTo>
                      <a:pt x="555" y="534"/>
                      <a:pt x="555" y="534"/>
                      <a:pt x="555" y="534"/>
                    </a:cubicBezTo>
                    <a:cubicBezTo>
                      <a:pt x="554" y="535"/>
                      <a:pt x="552" y="538"/>
                      <a:pt x="555" y="542"/>
                    </a:cubicBezTo>
                    <a:cubicBezTo>
                      <a:pt x="555" y="542"/>
                      <a:pt x="556" y="543"/>
                      <a:pt x="556" y="543"/>
                    </a:cubicBezTo>
                    <a:cubicBezTo>
                      <a:pt x="557" y="544"/>
                      <a:pt x="557" y="544"/>
                      <a:pt x="557" y="544"/>
                    </a:cubicBezTo>
                    <a:cubicBezTo>
                      <a:pt x="556" y="545"/>
                      <a:pt x="556" y="545"/>
                      <a:pt x="555" y="546"/>
                    </a:cubicBezTo>
                    <a:cubicBezTo>
                      <a:pt x="554" y="542"/>
                      <a:pt x="552" y="538"/>
                      <a:pt x="548" y="535"/>
                    </a:cubicBezTo>
                    <a:cubicBezTo>
                      <a:pt x="548" y="533"/>
                      <a:pt x="548" y="531"/>
                      <a:pt x="548" y="529"/>
                    </a:cubicBezTo>
                    <a:cubicBezTo>
                      <a:pt x="548" y="527"/>
                      <a:pt x="548" y="524"/>
                      <a:pt x="548" y="521"/>
                    </a:cubicBezTo>
                    <a:cubicBezTo>
                      <a:pt x="550" y="522"/>
                      <a:pt x="551" y="522"/>
                      <a:pt x="553" y="522"/>
                    </a:cubicBezTo>
                    <a:cubicBezTo>
                      <a:pt x="555" y="522"/>
                      <a:pt x="556" y="522"/>
                      <a:pt x="558" y="520"/>
                    </a:cubicBezTo>
                    <a:cubicBezTo>
                      <a:pt x="561" y="519"/>
                      <a:pt x="564" y="518"/>
                      <a:pt x="567" y="518"/>
                    </a:cubicBezTo>
                    <a:cubicBezTo>
                      <a:pt x="568" y="518"/>
                      <a:pt x="568" y="518"/>
                      <a:pt x="568" y="518"/>
                    </a:cubicBezTo>
                    <a:cubicBezTo>
                      <a:pt x="568" y="518"/>
                      <a:pt x="568" y="518"/>
                      <a:pt x="568" y="518"/>
                    </a:cubicBezTo>
                    <a:cubicBezTo>
                      <a:pt x="573" y="518"/>
                      <a:pt x="577" y="515"/>
                      <a:pt x="579" y="510"/>
                    </a:cubicBezTo>
                    <a:cubicBezTo>
                      <a:pt x="579" y="510"/>
                      <a:pt x="579" y="510"/>
                      <a:pt x="579" y="509"/>
                    </a:cubicBezTo>
                    <a:cubicBezTo>
                      <a:pt x="580" y="510"/>
                      <a:pt x="580" y="510"/>
                      <a:pt x="580" y="510"/>
                    </a:cubicBezTo>
                    <a:cubicBezTo>
                      <a:pt x="580" y="510"/>
                      <a:pt x="581" y="510"/>
                      <a:pt x="581" y="510"/>
                    </a:cubicBezTo>
                    <a:cubicBezTo>
                      <a:pt x="581" y="513"/>
                      <a:pt x="583" y="516"/>
                      <a:pt x="584" y="518"/>
                    </a:cubicBezTo>
                    <a:cubicBezTo>
                      <a:pt x="585" y="519"/>
                      <a:pt x="585" y="520"/>
                      <a:pt x="586" y="520"/>
                    </a:cubicBezTo>
                    <a:cubicBezTo>
                      <a:pt x="586" y="521"/>
                      <a:pt x="586" y="521"/>
                      <a:pt x="586" y="521"/>
                    </a:cubicBezTo>
                    <a:cubicBezTo>
                      <a:pt x="586" y="522"/>
                      <a:pt x="588" y="524"/>
                      <a:pt x="591" y="524"/>
                    </a:cubicBezTo>
                    <a:cubicBezTo>
                      <a:pt x="591" y="524"/>
                      <a:pt x="592" y="524"/>
                      <a:pt x="593" y="524"/>
                    </a:cubicBezTo>
                    <a:cubicBezTo>
                      <a:pt x="596" y="523"/>
                      <a:pt x="598" y="520"/>
                      <a:pt x="598" y="517"/>
                    </a:cubicBezTo>
                    <a:cubicBezTo>
                      <a:pt x="598" y="513"/>
                      <a:pt x="596" y="510"/>
                      <a:pt x="594" y="506"/>
                    </a:cubicBezTo>
                    <a:cubicBezTo>
                      <a:pt x="593" y="505"/>
                      <a:pt x="593" y="505"/>
                      <a:pt x="593" y="505"/>
                    </a:cubicBezTo>
                    <a:cubicBezTo>
                      <a:pt x="593" y="505"/>
                      <a:pt x="593" y="505"/>
                      <a:pt x="593" y="504"/>
                    </a:cubicBezTo>
                    <a:cubicBezTo>
                      <a:pt x="593" y="504"/>
                      <a:pt x="594" y="504"/>
                      <a:pt x="594" y="504"/>
                    </a:cubicBezTo>
                    <a:cubicBezTo>
                      <a:pt x="599" y="502"/>
                      <a:pt x="602" y="501"/>
                      <a:pt x="603" y="497"/>
                    </a:cubicBezTo>
                    <a:cubicBezTo>
                      <a:pt x="604" y="494"/>
                      <a:pt x="602" y="491"/>
                      <a:pt x="599" y="487"/>
                    </a:cubicBezTo>
                    <a:cubicBezTo>
                      <a:pt x="595" y="481"/>
                      <a:pt x="594" y="475"/>
                      <a:pt x="594" y="467"/>
                    </a:cubicBezTo>
                    <a:cubicBezTo>
                      <a:pt x="593" y="464"/>
                      <a:pt x="593" y="462"/>
                      <a:pt x="593" y="460"/>
                    </a:cubicBezTo>
                    <a:cubicBezTo>
                      <a:pt x="593" y="457"/>
                      <a:pt x="593" y="457"/>
                      <a:pt x="593" y="457"/>
                    </a:cubicBezTo>
                    <a:cubicBezTo>
                      <a:pt x="593" y="456"/>
                      <a:pt x="593" y="455"/>
                      <a:pt x="593" y="454"/>
                    </a:cubicBezTo>
                    <a:cubicBezTo>
                      <a:pt x="592" y="452"/>
                      <a:pt x="591" y="451"/>
                      <a:pt x="589" y="451"/>
                    </a:cubicBezTo>
                    <a:cubicBezTo>
                      <a:pt x="589" y="451"/>
                      <a:pt x="589" y="451"/>
                      <a:pt x="588" y="451"/>
                    </a:cubicBezTo>
                    <a:cubicBezTo>
                      <a:pt x="587" y="451"/>
                      <a:pt x="587" y="451"/>
                      <a:pt x="587" y="451"/>
                    </a:cubicBezTo>
                    <a:cubicBezTo>
                      <a:pt x="587" y="451"/>
                      <a:pt x="587" y="451"/>
                      <a:pt x="587" y="451"/>
                    </a:cubicBezTo>
                    <a:cubicBezTo>
                      <a:pt x="586" y="451"/>
                      <a:pt x="586" y="451"/>
                      <a:pt x="586" y="451"/>
                    </a:cubicBezTo>
                    <a:cubicBezTo>
                      <a:pt x="586" y="451"/>
                      <a:pt x="585" y="451"/>
                      <a:pt x="585" y="451"/>
                    </a:cubicBezTo>
                    <a:cubicBezTo>
                      <a:pt x="584" y="451"/>
                      <a:pt x="584" y="451"/>
                      <a:pt x="584" y="451"/>
                    </a:cubicBezTo>
                    <a:cubicBezTo>
                      <a:pt x="584" y="451"/>
                      <a:pt x="583" y="451"/>
                      <a:pt x="582" y="451"/>
                    </a:cubicBezTo>
                    <a:cubicBezTo>
                      <a:pt x="580" y="451"/>
                      <a:pt x="579" y="451"/>
                      <a:pt x="578" y="446"/>
                    </a:cubicBezTo>
                    <a:cubicBezTo>
                      <a:pt x="578" y="445"/>
                      <a:pt x="577" y="444"/>
                      <a:pt x="577" y="442"/>
                    </a:cubicBezTo>
                    <a:cubicBezTo>
                      <a:pt x="577" y="441"/>
                      <a:pt x="577" y="440"/>
                      <a:pt x="576" y="439"/>
                    </a:cubicBezTo>
                    <a:cubicBezTo>
                      <a:pt x="576" y="436"/>
                      <a:pt x="576" y="435"/>
                      <a:pt x="577" y="435"/>
                    </a:cubicBezTo>
                    <a:cubicBezTo>
                      <a:pt x="577" y="434"/>
                      <a:pt x="578" y="433"/>
                      <a:pt x="578" y="432"/>
                    </a:cubicBezTo>
                    <a:cubicBezTo>
                      <a:pt x="579" y="425"/>
                      <a:pt x="576" y="422"/>
                      <a:pt x="569" y="419"/>
                    </a:cubicBezTo>
                    <a:cubicBezTo>
                      <a:pt x="569" y="419"/>
                      <a:pt x="569" y="419"/>
                      <a:pt x="569" y="419"/>
                    </a:cubicBezTo>
                    <a:cubicBezTo>
                      <a:pt x="566" y="416"/>
                      <a:pt x="563" y="414"/>
                      <a:pt x="560" y="412"/>
                    </a:cubicBezTo>
                    <a:cubicBezTo>
                      <a:pt x="557" y="411"/>
                      <a:pt x="555" y="409"/>
                      <a:pt x="553" y="408"/>
                    </a:cubicBezTo>
                    <a:cubicBezTo>
                      <a:pt x="553" y="407"/>
                      <a:pt x="553" y="407"/>
                      <a:pt x="553" y="407"/>
                    </a:cubicBezTo>
                    <a:cubicBezTo>
                      <a:pt x="553" y="407"/>
                      <a:pt x="552" y="406"/>
                      <a:pt x="552" y="406"/>
                    </a:cubicBezTo>
                    <a:cubicBezTo>
                      <a:pt x="552" y="405"/>
                      <a:pt x="550" y="405"/>
                      <a:pt x="549" y="405"/>
                    </a:cubicBezTo>
                    <a:cubicBezTo>
                      <a:pt x="549" y="405"/>
                      <a:pt x="548" y="405"/>
                      <a:pt x="547" y="405"/>
                    </a:cubicBezTo>
                    <a:cubicBezTo>
                      <a:pt x="546" y="406"/>
                      <a:pt x="545" y="406"/>
                      <a:pt x="544" y="407"/>
                    </a:cubicBezTo>
                    <a:cubicBezTo>
                      <a:pt x="544" y="407"/>
                      <a:pt x="544" y="407"/>
                      <a:pt x="544" y="408"/>
                    </a:cubicBezTo>
                    <a:cubicBezTo>
                      <a:pt x="544" y="407"/>
                      <a:pt x="544" y="407"/>
                      <a:pt x="544" y="407"/>
                    </a:cubicBezTo>
                    <a:cubicBezTo>
                      <a:pt x="543" y="406"/>
                      <a:pt x="542" y="405"/>
                      <a:pt x="540" y="405"/>
                    </a:cubicBezTo>
                    <a:cubicBezTo>
                      <a:pt x="540" y="405"/>
                      <a:pt x="539" y="405"/>
                      <a:pt x="539" y="405"/>
                    </a:cubicBezTo>
                    <a:cubicBezTo>
                      <a:pt x="537" y="406"/>
                      <a:pt x="536" y="407"/>
                      <a:pt x="536" y="409"/>
                    </a:cubicBezTo>
                    <a:cubicBezTo>
                      <a:pt x="536" y="413"/>
                      <a:pt x="536" y="417"/>
                      <a:pt x="534" y="422"/>
                    </a:cubicBezTo>
                    <a:cubicBezTo>
                      <a:pt x="533" y="425"/>
                      <a:pt x="535" y="427"/>
                      <a:pt x="536" y="428"/>
                    </a:cubicBezTo>
                    <a:cubicBezTo>
                      <a:pt x="536" y="428"/>
                      <a:pt x="536" y="428"/>
                      <a:pt x="536" y="428"/>
                    </a:cubicBezTo>
                    <a:cubicBezTo>
                      <a:pt x="538" y="430"/>
                      <a:pt x="538" y="430"/>
                      <a:pt x="538" y="430"/>
                    </a:cubicBezTo>
                    <a:cubicBezTo>
                      <a:pt x="539" y="432"/>
                      <a:pt x="541" y="433"/>
                      <a:pt x="542" y="435"/>
                    </a:cubicBezTo>
                    <a:cubicBezTo>
                      <a:pt x="541" y="435"/>
                      <a:pt x="539" y="436"/>
                      <a:pt x="538" y="436"/>
                    </a:cubicBezTo>
                    <a:cubicBezTo>
                      <a:pt x="538" y="431"/>
                      <a:pt x="535" y="429"/>
                      <a:pt x="533" y="428"/>
                    </a:cubicBezTo>
                    <a:cubicBezTo>
                      <a:pt x="533" y="428"/>
                      <a:pt x="532" y="428"/>
                      <a:pt x="531" y="427"/>
                    </a:cubicBezTo>
                    <a:cubicBezTo>
                      <a:pt x="528" y="426"/>
                      <a:pt x="527" y="425"/>
                      <a:pt x="526" y="423"/>
                    </a:cubicBezTo>
                    <a:cubicBezTo>
                      <a:pt x="526" y="420"/>
                      <a:pt x="524" y="419"/>
                      <a:pt x="523" y="419"/>
                    </a:cubicBezTo>
                    <a:cubicBezTo>
                      <a:pt x="523" y="418"/>
                      <a:pt x="523" y="418"/>
                      <a:pt x="522" y="418"/>
                    </a:cubicBezTo>
                    <a:cubicBezTo>
                      <a:pt x="522" y="418"/>
                      <a:pt x="521" y="417"/>
                      <a:pt x="520" y="417"/>
                    </a:cubicBezTo>
                    <a:cubicBezTo>
                      <a:pt x="520" y="417"/>
                      <a:pt x="519" y="418"/>
                      <a:pt x="518" y="418"/>
                    </a:cubicBezTo>
                    <a:cubicBezTo>
                      <a:pt x="517" y="418"/>
                      <a:pt x="516" y="420"/>
                      <a:pt x="516" y="421"/>
                    </a:cubicBezTo>
                    <a:cubicBezTo>
                      <a:pt x="516" y="422"/>
                      <a:pt x="516" y="423"/>
                      <a:pt x="516" y="424"/>
                    </a:cubicBezTo>
                    <a:cubicBezTo>
                      <a:pt x="516" y="425"/>
                      <a:pt x="516" y="425"/>
                      <a:pt x="516" y="425"/>
                    </a:cubicBezTo>
                    <a:cubicBezTo>
                      <a:pt x="513" y="429"/>
                      <a:pt x="513" y="434"/>
                      <a:pt x="512" y="437"/>
                    </a:cubicBezTo>
                    <a:cubicBezTo>
                      <a:pt x="512" y="438"/>
                      <a:pt x="512" y="439"/>
                      <a:pt x="512" y="440"/>
                    </a:cubicBezTo>
                    <a:cubicBezTo>
                      <a:pt x="512" y="443"/>
                      <a:pt x="511" y="443"/>
                      <a:pt x="510" y="443"/>
                    </a:cubicBezTo>
                    <a:cubicBezTo>
                      <a:pt x="509" y="443"/>
                      <a:pt x="509" y="443"/>
                      <a:pt x="508" y="443"/>
                    </a:cubicBezTo>
                    <a:cubicBezTo>
                      <a:pt x="507" y="442"/>
                      <a:pt x="506" y="442"/>
                      <a:pt x="505" y="442"/>
                    </a:cubicBezTo>
                    <a:cubicBezTo>
                      <a:pt x="503" y="442"/>
                      <a:pt x="500" y="443"/>
                      <a:pt x="499" y="444"/>
                    </a:cubicBezTo>
                    <a:cubicBezTo>
                      <a:pt x="498" y="444"/>
                      <a:pt x="497" y="444"/>
                      <a:pt x="496" y="444"/>
                    </a:cubicBezTo>
                    <a:cubicBezTo>
                      <a:pt x="492" y="445"/>
                      <a:pt x="491" y="449"/>
                      <a:pt x="491" y="451"/>
                    </a:cubicBezTo>
                    <a:cubicBezTo>
                      <a:pt x="491" y="451"/>
                      <a:pt x="491" y="451"/>
                      <a:pt x="490" y="451"/>
                    </a:cubicBezTo>
                    <a:cubicBezTo>
                      <a:pt x="490" y="451"/>
                      <a:pt x="490" y="451"/>
                      <a:pt x="490" y="451"/>
                    </a:cubicBezTo>
                    <a:cubicBezTo>
                      <a:pt x="490" y="451"/>
                      <a:pt x="490" y="452"/>
                      <a:pt x="490" y="452"/>
                    </a:cubicBezTo>
                    <a:cubicBezTo>
                      <a:pt x="488" y="453"/>
                      <a:pt x="486" y="454"/>
                      <a:pt x="484" y="454"/>
                    </a:cubicBezTo>
                    <a:cubicBezTo>
                      <a:pt x="484" y="454"/>
                      <a:pt x="484" y="454"/>
                      <a:pt x="484" y="454"/>
                    </a:cubicBezTo>
                    <a:cubicBezTo>
                      <a:pt x="484" y="452"/>
                      <a:pt x="485" y="450"/>
                      <a:pt x="485" y="449"/>
                    </a:cubicBezTo>
                    <a:cubicBezTo>
                      <a:pt x="489" y="448"/>
                      <a:pt x="489" y="445"/>
                      <a:pt x="490" y="443"/>
                    </a:cubicBezTo>
                    <a:cubicBezTo>
                      <a:pt x="490" y="441"/>
                      <a:pt x="490" y="440"/>
                      <a:pt x="490" y="438"/>
                    </a:cubicBezTo>
                    <a:cubicBezTo>
                      <a:pt x="491" y="434"/>
                      <a:pt x="492" y="430"/>
                      <a:pt x="491" y="425"/>
                    </a:cubicBezTo>
                    <a:cubicBezTo>
                      <a:pt x="494" y="419"/>
                      <a:pt x="492" y="414"/>
                      <a:pt x="487" y="409"/>
                    </a:cubicBezTo>
                    <a:cubicBezTo>
                      <a:pt x="487" y="408"/>
                      <a:pt x="488" y="406"/>
                      <a:pt x="488" y="404"/>
                    </a:cubicBezTo>
                    <a:cubicBezTo>
                      <a:pt x="487" y="402"/>
                      <a:pt x="486" y="401"/>
                      <a:pt x="485" y="400"/>
                    </a:cubicBezTo>
                    <a:cubicBezTo>
                      <a:pt x="484" y="398"/>
                      <a:pt x="483" y="396"/>
                      <a:pt x="480" y="396"/>
                    </a:cubicBezTo>
                    <a:cubicBezTo>
                      <a:pt x="480" y="395"/>
                      <a:pt x="481" y="395"/>
                      <a:pt x="481" y="394"/>
                    </a:cubicBezTo>
                    <a:cubicBezTo>
                      <a:pt x="482" y="392"/>
                      <a:pt x="483" y="391"/>
                      <a:pt x="484" y="391"/>
                    </a:cubicBezTo>
                    <a:cubicBezTo>
                      <a:pt x="484" y="391"/>
                      <a:pt x="484" y="391"/>
                      <a:pt x="485" y="391"/>
                    </a:cubicBezTo>
                    <a:cubicBezTo>
                      <a:pt x="485" y="391"/>
                      <a:pt x="485" y="391"/>
                      <a:pt x="485" y="391"/>
                    </a:cubicBezTo>
                    <a:cubicBezTo>
                      <a:pt x="487" y="391"/>
                      <a:pt x="488" y="390"/>
                      <a:pt x="489" y="389"/>
                    </a:cubicBezTo>
                    <a:cubicBezTo>
                      <a:pt x="489" y="389"/>
                      <a:pt x="489" y="389"/>
                      <a:pt x="489" y="389"/>
                    </a:cubicBezTo>
                    <a:cubicBezTo>
                      <a:pt x="490" y="390"/>
                      <a:pt x="491" y="392"/>
                      <a:pt x="494" y="392"/>
                    </a:cubicBezTo>
                    <a:cubicBezTo>
                      <a:pt x="496" y="392"/>
                      <a:pt x="497" y="391"/>
                      <a:pt x="498" y="391"/>
                    </a:cubicBezTo>
                    <a:cubicBezTo>
                      <a:pt x="499" y="391"/>
                      <a:pt x="501" y="392"/>
                      <a:pt x="502" y="393"/>
                    </a:cubicBezTo>
                    <a:cubicBezTo>
                      <a:pt x="503" y="393"/>
                      <a:pt x="503" y="393"/>
                      <a:pt x="503" y="393"/>
                    </a:cubicBezTo>
                    <a:cubicBezTo>
                      <a:pt x="503" y="393"/>
                      <a:pt x="503" y="393"/>
                      <a:pt x="503" y="393"/>
                    </a:cubicBezTo>
                    <a:cubicBezTo>
                      <a:pt x="504" y="394"/>
                      <a:pt x="505" y="395"/>
                      <a:pt x="506" y="396"/>
                    </a:cubicBezTo>
                    <a:cubicBezTo>
                      <a:pt x="506" y="397"/>
                      <a:pt x="506" y="399"/>
                      <a:pt x="508" y="400"/>
                    </a:cubicBezTo>
                    <a:cubicBezTo>
                      <a:pt x="509" y="401"/>
                      <a:pt x="510" y="402"/>
                      <a:pt x="511" y="402"/>
                    </a:cubicBezTo>
                    <a:cubicBezTo>
                      <a:pt x="511" y="402"/>
                      <a:pt x="511" y="402"/>
                      <a:pt x="511" y="402"/>
                    </a:cubicBezTo>
                    <a:cubicBezTo>
                      <a:pt x="512" y="401"/>
                      <a:pt x="513" y="401"/>
                      <a:pt x="514" y="400"/>
                    </a:cubicBezTo>
                    <a:cubicBezTo>
                      <a:pt x="514" y="400"/>
                      <a:pt x="515" y="399"/>
                      <a:pt x="515" y="399"/>
                    </a:cubicBezTo>
                    <a:cubicBezTo>
                      <a:pt x="517" y="397"/>
                      <a:pt x="518" y="395"/>
                      <a:pt x="520" y="395"/>
                    </a:cubicBezTo>
                    <a:cubicBezTo>
                      <a:pt x="522" y="394"/>
                      <a:pt x="524" y="391"/>
                      <a:pt x="522" y="386"/>
                    </a:cubicBezTo>
                    <a:cubicBezTo>
                      <a:pt x="521" y="386"/>
                      <a:pt x="521" y="386"/>
                      <a:pt x="521" y="386"/>
                    </a:cubicBezTo>
                    <a:cubicBezTo>
                      <a:pt x="522" y="386"/>
                      <a:pt x="522" y="386"/>
                      <a:pt x="522" y="386"/>
                    </a:cubicBezTo>
                    <a:cubicBezTo>
                      <a:pt x="527" y="385"/>
                      <a:pt x="532" y="381"/>
                      <a:pt x="535" y="375"/>
                    </a:cubicBezTo>
                    <a:cubicBezTo>
                      <a:pt x="535" y="375"/>
                      <a:pt x="535" y="375"/>
                      <a:pt x="536" y="375"/>
                    </a:cubicBezTo>
                    <a:cubicBezTo>
                      <a:pt x="538" y="375"/>
                      <a:pt x="539" y="374"/>
                      <a:pt x="540" y="373"/>
                    </a:cubicBezTo>
                    <a:cubicBezTo>
                      <a:pt x="542" y="370"/>
                      <a:pt x="541" y="367"/>
                      <a:pt x="541" y="365"/>
                    </a:cubicBezTo>
                    <a:cubicBezTo>
                      <a:pt x="540" y="364"/>
                      <a:pt x="540" y="364"/>
                      <a:pt x="540" y="364"/>
                    </a:cubicBezTo>
                    <a:cubicBezTo>
                      <a:pt x="541" y="364"/>
                      <a:pt x="541" y="363"/>
                      <a:pt x="542" y="363"/>
                    </a:cubicBezTo>
                    <a:cubicBezTo>
                      <a:pt x="546" y="362"/>
                      <a:pt x="549" y="357"/>
                      <a:pt x="550" y="354"/>
                    </a:cubicBezTo>
                    <a:cubicBezTo>
                      <a:pt x="551" y="352"/>
                      <a:pt x="552" y="348"/>
                      <a:pt x="550" y="345"/>
                    </a:cubicBezTo>
                    <a:cubicBezTo>
                      <a:pt x="550" y="344"/>
                      <a:pt x="550" y="344"/>
                      <a:pt x="550" y="343"/>
                    </a:cubicBezTo>
                    <a:cubicBezTo>
                      <a:pt x="550" y="343"/>
                      <a:pt x="551" y="343"/>
                      <a:pt x="551" y="343"/>
                    </a:cubicBezTo>
                    <a:cubicBezTo>
                      <a:pt x="553" y="343"/>
                      <a:pt x="555" y="342"/>
                      <a:pt x="556" y="341"/>
                    </a:cubicBezTo>
                    <a:cubicBezTo>
                      <a:pt x="557" y="339"/>
                      <a:pt x="557" y="336"/>
                      <a:pt x="556" y="334"/>
                    </a:cubicBezTo>
                    <a:cubicBezTo>
                      <a:pt x="556" y="334"/>
                      <a:pt x="556" y="334"/>
                      <a:pt x="556" y="334"/>
                    </a:cubicBezTo>
                    <a:cubicBezTo>
                      <a:pt x="556" y="334"/>
                      <a:pt x="556" y="334"/>
                      <a:pt x="556" y="333"/>
                    </a:cubicBezTo>
                    <a:cubicBezTo>
                      <a:pt x="557" y="332"/>
                      <a:pt x="558" y="332"/>
                      <a:pt x="559" y="332"/>
                    </a:cubicBezTo>
                    <a:cubicBezTo>
                      <a:pt x="559" y="332"/>
                      <a:pt x="559" y="332"/>
                      <a:pt x="559" y="332"/>
                    </a:cubicBezTo>
                    <a:cubicBezTo>
                      <a:pt x="560" y="332"/>
                      <a:pt x="561" y="332"/>
                      <a:pt x="562" y="332"/>
                    </a:cubicBezTo>
                    <a:cubicBezTo>
                      <a:pt x="564" y="332"/>
                      <a:pt x="566" y="331"/>
                      <a:pt x="566" y="330"/>
                    </a:cubicBezTo>
                    <a:cubicBezTo>
                      <a:pt x="568" y="328"/>
                      <a:pt x="567" y="325"/>
                      <a:pt x="567" y="323"/>
                    </a:cubicBezTo>
                    <a:cubicBezTo>
                      <a:pt x="567" y="322"/>
                      <a:pt x="566" y="322"/>
                      <a:pt x="566" y="321"/>
                    </a:cubicBezTo>
                    <a:cubicBezTo>
                      <a:pt x="566" y="321"/>
                      <a:pt x="566" y="320"/>
                      <a:pt x="566" y="320"/>
                    </a:cubicBezTo>
                    <a:cubicBezTo>
                      <a:pt x="566" y="319"/>
                      <a:pt x="566" y="318"/>
                      <a:pt x="566" y="317"/>
                    </a:cubicBezTo>
                    <a:cubicBezTo>
                      <a:pt x="567" y="317"/>
                      <a:pt x="568" y="316"/>
                      <a:pt x="568" y="316"/>
                    </a:cubicBezTo>
                    <a:cubicBezTo>
                      <a:pt x="569" y="316"/>
                      <a:pt x="569" y="316"/>
                      <a:pt x="569" y="316"/>
                    </a:cubicBezTo>
                    <a:cubicBezTo>
                      <a:pt x="571" y="316"/>
                      <a:pt x="573" y="315"/>
                      <a:pt x="575" y="315"/>
                    </a:cubicBezTo>
                    <a:cubicBezTo>
                      <a:pt x="578" y="314"/>
                      <a:pt x="580" y="314"/>
                      <a:pt x="583" y="313"/>
                    </a:cubicBezTo>
                    <a:cubicBezTo>
                      <a:pt x="584" y="314"/>
                      <a:pt x="585" y="314"/>
                      <a:pt x="587" y="314"/>
                    </a:cubicBezTo>
                    <a:cubicBezTo>
                      <a:pt x="589" y="314"/>
                      <a:pt x="590" y="313"/>
                      <a:pt x="591" y="312"/>
                    </a:cubicBezTo>
                    <a:cubicBezTo>
                      <a:pt x="594" y="315"/>
                      <a:pt x="597" y="315"/>
                      <a:pt x="598" y="315"/>
                    </a:cubicBezTo>
                    <a:cubicBezTo>
                      <a:pt x="599" y="315"/>
                      <a:pt x="599" y="315"/>
                      <a:pt x="599" y="315"/>
                    </a:cubicBezTo>
                    <a:cubicBezTo>
                      <a:pt x="600" y="315"/>
                      <a:pt x="600" y="315"/>
                      <a:pt x="600" y="315"/>
                    </a:cubicBezTo>
                    <a:cubicBezTo>
                      <a:pt x="602" y="315"/>
                      <a:pt x="604" y="314"/>
                      <a:pt x="604" y="312"/>
                    </a:cubicBezTo>
                    <a:cubicBezTo>
                      <a:pt x="604" y="311"/>
                      <a:pt x="604" y="310"/>
                      <a:pt x="604" y="309"/>
                    </a:cubicBezTo>
                    <a:cubicBezTo>
                      <a:pt x="604" y="306"/>
                      <a:pt x="604" y="303"/>
                      <a:pt x="605" y="300"/>
                    </a:cubicBezTo>
                    <a:cubicBezTo>
                      <a:pt x="605" y="300"/>
                      <a:pt x="605" y="299"/>
                      <a:pt x="605" y="299"/>
                    </a:cubicBezTo>
                    <a:cubicBezTo>
                      <a:pt x="605" y="299"/>
                      <a:pt x="605" y="299"/>
                      <a:pt x="605" y="299"/>
                    </a:cubicBezTo>
                    <a:cubicBezTo>
                      <a:pt x="605" y="299"/>
                      <a:pt x="605" y="299"/>
                      <a:pt x="605" y="299"/>
                    </a:cubicBezTo>
                    <a:cubicBezTo>
                      <a:pt x="606" y="299"/>
                      <a:pt x="606" y="299"/>
                      <a:pt x="606" y="299"/>
                    </a:cubicBezTo>
                    <a:cubicBezTo>
                      <a:pt x="606" y="299"/>
                      <a:pt x="607" y="299"/>
                      <a:pt x="607" y="299"/>
                    </a:cubicBezTo>
                    <a:cubicBezTo>
                      <a:pt x="613" y="299"/>
                      <a:pt x="613" y="295"/>
                      <a:pt x="614" y="292"/>
                    </a:cubicBezTo>
                    <a:cubicBezTo>
                      <a:pt x="614" y="290"/>
                      <a:pt x="613" y="288"/>
                      <a:pt x="612" y="288"/>
                    </a:cubicBezTo>
                    <a:cubicBezTo>
                      <a:pt x="611" y="287"/>
                      <a:pt x="611" y="287"/>
                      <a:pt x="610" y="287"/>
                    </a:cubicBezTo>
                    <a:cubicBezTo>
                      <a:pt x="609" y="287"/>
                      <a:pt x="608" y="288"/>
                      <a:pt x="607" y="289"/>
                    </a:cubicBezTo>
                    <a:cubicBezTo>
                      <a:pt x="606" y="290"/>
                      <a:pt x="605" y="290"/>
                      <a:pt x="605" y="290"/>
                    </a:cubicBezTo>
                    <a:cubicBezTo>
                      <a:pt x="604" y="290"/>
                      <a:pt x="603" y="290"/>
                      <a:pt x="602" y="289"/>
                    </a:cubicBezTo>
                    <a:cubicBezTo>
                      <a:pt x="602" y="289"/>
                      <a:pt x="602" y="289"/>
                      <a:pt x="602" y="289"/>
                    </a:cubicBezTo>
                    <a:cubicBezTo>
                      <a:pt x="599" y="286"/>
                      <a:pt x="595" y="283"/>
                      <a:pt x="594" y="279"/>
                    </a:cubicBezTo>
                    <a:cubicBezTo>
                      <a:pt x="594" y="278"/>
                      <a:pt x="594" y="277"/>
                      <a:pt x="595" y="276"/>
                    </a:cubicBezTo>
                    <a:cubicBezTo>
                      <a:pt x="595" y="274"/>
                      <a:pt x="596" y="272"/>
                      <a:pt x="597" y="270"/>
                    </a:cubicBezTo>
                    <a:cubicBezTo>
                      <a:pt x="597" y="268"/>
                      <a:pt x="596" y="266"/>
                      <a:pt x="594" y="266"/>
                    </a:cubicBezTo>
                    <a:cubicBezTo>
                      <a:pt x="594" y="265"/>
                      <a:pt x="593" y="265"/>
                      <a:pt x="593" y="265"/>
                    </a:cubicBezTo>
                    <a:cubicBezTo>
                      <a:pt x="592" y="265"/>
                      <a:pt x="591" y="266"/>
                      <a:pt x="590" y="267"/>
                    </a:cubicBezTo>
                    <a:cubicBezTo>
                      <a:pt x="588" y="269"/>
                      <a:pt x="586" y="269"/>
                      <a:pt x="584" y="269"/>
                    </a:cubicBezTo>
                    <a:cubicBezTo>
                      <a:pt x="584" y="269"/>
                      <a:pt x="584" y="269"/>
                      <a:pt x="583" y="269"/>
                    </a:cubicBezTo>
                    <a:cubicBezTo>
                      <a:pt x="583" y="269"/>
                      <a:pt x="583" y="269"/>
                      <a:pt x="583" y="269"/>
                    </a:cubicBezTo>
                    <a:cubicBezTo>
                      <a:pt x="581" y="269"/>
                      <a:pt x="580" y="270"/>
                      <a:pt x="579" y="270"/>
                    </a:cubicBezTo>
                    <a:cubicBezTo>
                      <a:pt x="578" y="268"/>
                      <a:pt x="578" y="267"/>
                      <a:pt x="578" y="265"/>
                    </a:cubicBezTo>
                    <a:cubicBezTo>
                      <a:pt x="578" y="261"/>
                      <a:pt x="578" y="261"/>
                      <a:pt x="580" y="260"/>
                    </a:cubicBezTo>
                    <a:cubicBezTo>
                      <a:pt x="582" y="259"/>
                      <a:pt x="584" y="257"/>
                      <a:pt x="584" y="253"/>
                    </a:cubicBezTo>
                    <a:cubicBezTo>
                      <a:pt x="584" y="253"/>
                      <a:pt x="584" y="253"/>
                      <a:pt x="584" y="253"/>
                    </a:cubicBezTo>
                    <a:cubicBezTo>
                      <a:pt x="584" y="253"/>
                      <a:pt x="584" y="253"/>
                      <a:pt x="585" y="253"/>
                    </a:cubicBezTo>
                    <a:cubicBezTo>
                      <a:pt x="585" y="253"/>
                      <a:pt x="586" y="253"/>
                      <a:pt x="587" y="253"/>
                    </a:cubicBezTo>
                    <a:cubicBezTo>
                      <a:pt x="587" y="253"/>
                      <a:pt x="587" y="253"/>
                      <a:pt x="588" y="253"/>
                    </a:cubicBezTo>
                    <a:cubicBezTo>
                      <a:pt x="588" y="253"/>
                      <a:pt x="588" y="253"/>
                      <a:pt x="589" y="253"/>
                    </a:cubicBezTo>
                    <a:cubicBezTo>
                      <a:pt x="589" y="253"/>
                      <a:pt x="589" y="253"/>
                      <a:pt x="589" y="253"/>
                    </a:cubicBezTo>
                    <a:cubicBezTo>
                      <a:pt x="589" y="253"/>
                      <a:pt x="590" y="253"/>
                      <a:pt x="590" y="253"/>
                    </a:cubicBezTo>
                    <a:cubicBezTo>
                      <a:pt x="591" y="253"/>
                      <a:pt x="592" y="253"/>
                      <a:pt x="592" y="253"/>
                    </a:cubicBezTo>
                    <a:cubicBezTo>
                      <a:pt x="594" y="253"/>
                      <a:pt x="596" y="253"/>
                      <a:pt x="597" y="252"/>
                    </a:cubicBezTo>
                    <a:cubicBezTo>
                      <a:pt x="598" y="251"/>
                      <a:pt x="601" y="248"/>
                      <a:pt x="598" y="244"/>
                    </a:cubicBezTo>
                    <a:cubicBezTo>
                      <a:pt x="598" y="244"/>
                      <a:pt x="598" y="244"/>
                      <a:pt x="598" y="244"/>
                    </a:cubicBezTo>
                    <a:cubicBezTo>
                      <a:pt x="598" y="241"/>
                      <a:pt x="598" y="238"/>
                      <a:pt x="597" y="236"/>
                    </a:cubicBezTo>
                    <a:cubicBezTo>
                      <a:pt x="597" y="234"/>
                      <a:pt x="597" y="233"/>
                      <a:pt x="597" y="232"/>
                    </a:cubicBezTo>
                    <a:cubicBezTo>
                      <a:pt x="597" y="232"/>
                      <a:pt x="597" y="232"/>
                      <a:pt x="597" y="232"/>
                    </a:cubicBezTo>
                    <a:cubicBezTo>
                      <a:pt x="597" y="232"/>
                      <a:pt x="597" y="232"/>
                      <a:pt x="597" y="232"/>
                    </a:cubicBezTo>
                    <a:cubicBezTo>
                      <a:pt x="600" y="232"/>
                      <a:pt x="600" y="232"/>
                      <a:pt x="600" y="234"/>
                    </a:cubicBezTo>
                    <a:cubicBezTo>
                      <a:pt x="600" y="237"/>
                      <a:pt x="600" y="239"/>
                      <a:pt x="600" y="242"/>
                    </a:cubicBezTo>
                    <a:cubicBezTo>
                      <a:pt x="600" y="243"/>
                      <a:pt x="600" y="245"/>
                      <a:pt x="600" y="247"/>
                    </a:cubicBezTo>
                    <a:cubicBezTo>
                      <a:pt x="600" y="253"/>
                      <a:pt x="604" y="254"/>
                      <a:pt x="606" y="254"/>
                    </a:cubicBezTo>
                    <a:cubicBezTo>
                      <a:pt x="606" y="254"/>
                      <a:pt x="606" y="254"/>
                      <a:pt x="606" y="254"/>
                    </a:cubicBezTo>
                    <a:cubicBezTo>
                      <a:pt x="608" y="254"/>
                      <a:pt x="610" y="252"/>
                      <a:pt x="610" y="252"/>
                    </a:cubicBezTo>
                    <a:cubicBezTo>
                      <a:pt x="611" y="250"/>
                      <a:pt x="611" y="248"/>
                      <a:pt x="610" y="247"/>
                    </a:cubicBezTo>
                    <a:cubicBezTo>
                      <a:pt x="610" y="247"/>
                      <a:pt x="610" y="247"/>
                      <a:pt x="610" y="247"/>
                    </a:cubicBezTo>
                    <a:cubicBezTo>
                      <a:pt x="610" y="247"/>
                      <a:pt x="610" y="246"/>
                      <a:pt x="610" y="246"/>
                    </a:cubicBezTo>
                    <a:cubicBezTo>
                      <a:pt x="611" y="242"/>
                      <a:pt x="611" y="238"/>
                      <a:pt x="610" y="235"/>
                    </a:cubicBezTo>
                    <a:cubicBezTo>
                      <a:pt x="610" y="234"/>
                      <a:pt x="610" y="234"/>
                      <a:pt x="610" y="233"/>
                    </a:cubicBezTo>
                    <a:cubicBezTo>
                      <a:pt x="610" y="233"/>
                      <a:pt x="611" y="232"/>
                      <a:pt x="613" y="232"/>
                    </a:cubicBezTo>
                    <a:cubicBezTo>
                      <a:pt x="613" y="232"/>
                      <a:pt x="613" y="232"/>
                      <a:pt x="614" y="233"/>
                    </a:cubicBezTo>
                    <a:cubicBezTo>
                      <a:pt x="614" y="233"/>
                      <a:pt x="614" y="233"/>
                      <a:pt x="614" y="233"/>
                    </a:cubicBezTo>
                    <a:cubicBezTo>
                      <a:pt x="619" y="233"/>
                      <a:pt x="623" y="234"/>
                      <a:pt x="627" y="235"/>
                    </a:cubicBezTo>
                    <a:cubicBezTo>
                      <a:pt x="628" y="235"/>
                      <a:pt x="629" y="236"/>
                      <a:pt x="630" y="236"/>
                    </a:cubicBezTo>
                    <a:cubicBezTo>
                      <a:pt x="633" y="236"/>
                      <a:pt x="637" y="234"/>
                      <a:pt x="638" y="231"/>
                    </a:cubicBezTo>
                    <a:cubicBezTo>
                      <a:pt x="640" y="229"/>
                      <a:pt x="640" y="226"/>
                      <a:pt x="639" y="223"/>
                    </a:cubicBezTo>
                    <a:cubicBezTo>
                      <a:pt x="638" y="222"/>
                      <a:pt x="638" y="222"/>
                      <a:pt x="639" y="220"/>
                    </a:cubicBezTo>
                    <a:cubicBezTo>
                      <a:pt x="639" y="219"/>
                      <a:pt x="639" y="219"/>
                      <a:pt x="639" y="219"/>
                    </a:cubicBezTo>
                    <a:cubicBezTo>
                      <a:pt x="641" y="216"/>
                      <a:pt x="643" y="211"/>
                      <a:pt x="640" y="206"/>
                    </a:cubicBezTo>
                    <a:cubicBezTo>
                      <a:pt x="640" y="205"/>
                      <a:pt x="640" y="205"/>
                      <a:pt x="640" y="205"/>
                    </a:cubicBezTo>
                    <a:cubicBezTo>
                      <a:pt x="641" y="205"/>
                      <a:pt x="642" y="204"/>
                      <a:pt x="642" y="204"/>
                    </a:cubicBezTo>
                    <a:cubicBezTo>
                      <a:pt x="645" y="201"/>
                      <a:pt x="647" y="198"/>
                      <a:pt x="646" y="193"/>
                    </a:cubicBezTo>
                    <a:cubicBezTo>
                      <a:pt x="646" y="193"/>
                      <a:pt x="646" y="193"/>
                      <a:pt x="646" y="192"/>
                    </a:cubicBezTo>
                    <a:cubicBezTo>
                      <a:pt x="646" y="192"/>
                      <a:pt x="646" y="192"/>
                      <a:pt x="646" y="192"/>
                    </a:cubicBezTo>
                    <a:cubicBezTo>
                      <a:pt x="647" y="192"/>
                      <a:pt x="647" y="192"/>
                      <a:pt x="648" y="192"/>
                    </a:cubicBezTo>
                    <a:cubicBezTo>
                      <a:pt x="649" y="192"/>
                      <a:pt x="650" y="192"/>
                      <a:pt x="651" y="192"/>
                    </a:cubicBezTo>
                    <a:cubicBezTo>
                      <a:pt x="654" y="192"/>
                      <a:pt x="656" y="193"/>
                      <a:pt x="657" y="196"/>
                    </a:cubicBezTo>
                    <a:cubicBezTo>
                      <a:pt x="659" y="197"/>
                      <a:pt x="661" y="198"/>
                      <a:pt x="661" y="198"/>
                    </a:cubicBezTo>
                    <a:cubicBezTo>
                      <a:pt x="664" y="198"/>
                      <a:pt x="665" y="196"/>
                      <a:pt x="666" y="195"/>
                    </a:cubicBezTo>
                    <a:cubicBezTo>
                      <a:pt x="666" y="195"/>
                      <a:pt x="667" y="194"/>
                      <a:pt x="667" y="194"/>
                    </a:cubicBezTo>
                    <a:cubicBezTo>
                      <a:pt x="667" y="194"/>
                      <a:pt x="667" y="195"/>
                      <a:pt x="668" y="195"/>
                    </a:cubicBezTo>
                    <a:cubicBezTo>
                      <a:pt x="669" y="196"/>
                      <a:pt x="671" y="196"/>
                      <a:pt x="673" y="196"/>
                    </a:cubicBezTo>
                    <a:cubicBezTo>
                      <a:pt x="675" y="196"/>
                      <a:pt x="678" y="195"/>
                      <a:pt x="680" y="195"/>
                    </a:cubicBezTo>
                    <a:cubicBezTo>
                      <a:pt x="680" y="194"/>
                      <a:pt x="680" y="194"/>
                      <a:pt x="681" y="194"/>
                    </a:cubicBezTo>
                    <a:cubicBezTo>
                      <a:pt x="681" y="194"/>
                      <a:pt x="682" y="193"/>
                      <a:pt x="682" y="193"/>
                    </a:cubicBezTo>
                    <a:cubicBezTo>
                      <a:pt x="684" y="193"/>
                      <a:pt x="686" y="191"/>
                      <a:pt x="686" y="189"/>
                    </a:cubicBezTo>
                    <a:cubicBezTo>
                      <a:pt x="687" y="187"/>
                      <a:pt x="687" y="185"/>
                      <a:pt x="685" y="182"/>
                    </a:cubicBezTo>
                    <a:cubicBezTo>
                      <a:pt x="684" y="181"/>
                      <a:pt x="682" y="179"/>
                      <a:pt x="681" y="178"/>
                    </a:cubicBezTo>
                    <a:cubicBezTo>
                      <a:pt x="679" y="177"/>
                      <a:pt x="679" y="176"/>
                      <a:pt x="679" y="175"/>
                    </a:cubicBezTo>
                    <a:cubicBezTo>
                      <a:pt x="679" y="174"/>
                      <a:pt x="678" y="171"/>
                      <a:pt x="674" y="170"/>
                    </a:cubicBezTo>
                    <a:cubicBezTo>
                      <a:pt x="674" y="170"/>
                      <a:pt x="673" y="169"/>
                      <a:pt x="673" y="169"/>
                    </a:cubicBezTo>
                    <a:cubicBezTo>
                      <a:pt x="637" y="158"/>
                      <a:pt x="637" y="158"/>
                      <a:pt x="637" y="158"/>
                    </a:cubicBezTo>
                    <a:cubicBezTo>
                      <a:pt x="627" y="152"/>
                      <a:pt x="627" y="152"/>
                      <a:pt x="627" y="152"/>
                    </a:cubicBezTo>
                    <a:cubicBezTo>
                      <a:pt x="627" y="150"/>
                      <a:pt x="627" y="150"/>
                      <a:pt x="627" y="150"/>
                    </a:cubicBezTo>
                    <a:cubicBezTo>
                      <a:pt x="629" y="147"/>
                      <a:pt x="629" y="147"/>
                      <a:pt x="629" y="147"/>
                    </a:cubicBezTo>
                    <a:cubicBezTo>
                      <a:pt x="629" y="146"/>
                      <a:pt x="629" y="146"/>
                      <a:pt x="629" y="145"/>
                    </a:cubicBezTo>
                    <a:cubicBezTo>
                      <a:pt x="629" y="141"/>
                      <a:pt x="629" y="141"/>
                      <a:pt x="629" y="141"/>
                    </a:cubicBezTo>
                    <a:cubicBezTo>
                      <a:pt x="630" y="141"/>
                      <a:pt x="630" y="141"/>
                      <a:pt x="630" y="140"/>
                    </a:cubicBezTo>
                    <a:cubicBezTo>
                      <a:pt x="630" y="138"/>
                      <a:pt x="628" y="137"/>
                      <a:pt x="626" y="137"/>
                    </a:cubicBezTo>
                    <a:cubicBezTo>
                      <a:pt x="626" y="137"/>
                      <a:pt x="626" y="137"/>
                      <a:pt x="626" y="137"/>
                    </a:cubicBezTo>
                    <a:cubicBezTo>
                      <a:pt x="626" y="137"/>
                      <a:pt x="625" y="137"/>
                      <a:pt x="625" y="137"/>
                    </a:cubicBezTo>
                    <a:cubicBezTo>
                      <a:pt x="625" y="137"/>
                      <a:pt x="625" y="137"/>
                      <a:pt x="625" y="137"/>
                    </a:cubicBezTo>
                    <a:cubicBezTo>
                      <a:pt x="625" y="137"/>
                      <a:pt x="625" y="137"/>
                      <a:pt x="625" y="137"/>
                    </a:cubicBezTo>
                    <a:cubicBezTo>
                      <a:pt x="625" y="137"/>
                      <a:pt x="625" y="137"/>
                      <a:pt x="624" y="137"/>
                    </a:cubicBezTo>
                    <a:cubicBezTo>
                      <a:pt x="621" y="138"/>
                      <a:pt x="621" y="138"/>
                      <a:pt x="621" y="138"/>
                    </a:cubicBezTo>
                    <a:cubicBezTo>
                      <a:pt x="620" y="138"/>
                      <a:pt x="620" y="138"/>
                      <a:pt x="619" y="139"/>
                    </a:cubicBezTo>
                    <a:cubicBezTo>
                      <a:pt x="615" y="143"/>
                      <a:pt x="615" y="143"/>
                      <a:pt x="615" y="143"/>
                    </a:cubicBezTo>
                    <a:cubicBezTo>
                      <a:pt x="609" y="140"/>
                      <a:pt x="609" y="140"/>
                      <a:pt x="609" y="140"/>
                    </a:cubicBezTo>
                    <a:cubicBezTo>
                      <a:pt x="607" y="135"/>
                      <a:pt x="607" y="135"/>
                      <a:pt x="607" y="135"/>
                    </a:cubicBezTo>
                    <a:cubicBezTo>
                      <a:pt x="607" y="135"/>
                      <a:pt x="607" y="135"/>
                      <a:pt x="607" y="135"/>
                    </a:cubicBezTo>
                    <a:cubicBezTo>
                      <a:pt x="604" y="131"/>
                      <a:pt x="604" y="131"/>
                      <a:pt x="604" y="131"/>
                    </a:cubicBezTo>
                    <a:cubicBezTo>
                      <a:pt x="603" y="130"/>
                      <a:pt x="602" y="129"/>
                      <a:pt x="601" y="129"/>
                    </a:cubicBezTo>
                    <a:cubicBezTo>
                      <a:pt x="598" y="129"/>
                      <a:pt x="598" y="129"/>
                      <a:pt x="598" y="129"/>
                    </a:cubicBezTo>
                    <a:cubicBezTo>
                      <a:pt x="588" y="124"/>
                      <a:pt x="588" y="124"/>
                      <a:pt x="588" y="124"/>
                    </a:cubicBezTo>
                    <a:cubicBezTo>
                      <a:pt x="587" y="124"/>
                      <a:pt x="587" y="124"/>
                      <a:pt x="587" y="124"/>
                    </a:cubicBezTo>
                    <a:cubicBezTo>
                      <a:pt x="569" y="118"/>
                      <a:pt x="569" y="118"/>
                      <a:pt x="569" y="118"/>
                    </a:cubicBezTo>
                    <a:cubicBezTo>
                      <a:pt x="566" y="113"/>
                      <a:pt x="566" y="113"/>
                      <a:pt x="566" y="113"/>
                    </a:cubicBezTo>
                    <a:cubicBezTo>
                      <a:pt x="564" y="108"/>
                      <a:pt x="564" y="108"/>
                      <a:pt x="564" y="108"/>
                    </a:cubicBezTo>
                    <a:cubicBezTo>
                      <a:pt x="561" y="100"/>
                      <a:pt x="561" y="100"/>
                      <a:pt x="561" y="100"/>
                    </a:cubicBezTo>
                    <a:cubicBezTo>
                      <a:pt x="561" y="99"/>
                      <a:pt x="561" y="99"/>
                      <a:pt x="561" y="99"/>
                    </a:cubicBezTo>
                    <a:cubicBezTo>
                      <a:pt x="558" y="95"/>
                      <a:pt x="558" y="95"/>
                      <a:pt x="558" y="95"/>
                    </a:cubicBezTo>
                    <a:cubicBezTo>
                      <a:pt x="555" y="87"/>
                      <a:pt x="555" y="87"/>
                      <a:pt x="555" y="87"/>
                    </a:cubicBezTo>
                    <a:cubicBezTo>
                      <a:pt x="555" y="79"/>
                      <a:pt x="555" y="79"/>
                      <a:pt x="555" y="79"/>
                    </a:cubicBezTo>
                    <a:cubicBezTo>
                      <a:pt x="556" y="69"/>
                      <a:pt x="556" y="69"/>
                      <a:pt x="556" y="69"/>
                    </a:cubicBezTo>
                    <a:cubicBezTo>
                      <a:pt x="556" y="68"/>
                      <a:pt x="555" y="67"/>
                      <a:pt x="555" y="66"/>
                    </a:cubicBezTo>
                    <a:cubicBezTo>
                      <a:pt x="552" y="64"/>
                      <a:pt x="552" y="64"/>
                      <a:pt x="552" y="64"/>
                    </a:cubicBezTo>
                    <a:cubicBezTo>
                      <a:pt x="551" y="62"/>
                      <a:pt x="551" y="62"/>
                      <a:pt x="551" y="62"/>
                    </a:cubicBezTo>
                    <a:cubicBezTo>
                      <a:pt x="547" y="43"/>
                      <a:pt x="547" y="43"/>
                      <a:pt x="547" y="43"/>
                    </a:cubicBezTo>
                    <a:cubicBezTo>
                      <a:pt x="547" y="42"/>
                      <a:pt x="546" y="41"/>
                      <a:pt x="545" y="41"/>
                    </a:cubicBezTo>
                    <a:cubicBezTo>
                      <a:pt x="542" y="39"/>
                      <a:pt x="542" y="39"/>
                      <a:pt x="542" y="39"/>
                    </a:cubicBezTo>
                    <a:cubicBezTo>
                      <a:pt x="541" y="38"/>
                      <a:pt x="541" y="38"/>
                      <a:pt x="540" y="38"/>
                    </a:cubicBezTo>
                    <a:cubicBezTo>
                      <a:pt x="525" y="35"/>
                      <a:pt x="525" y="35"/>
                      <a:pt x="525" y="35"/>
                    </a:cubicBezTo>
                    <a:cubicBezTo>
                      <a:pt x="525" y="35"/>
                      <a:pt x="524" y="35"/>
                      <a:pt x="524" y="35"/>
                    </a:cubicBezTo>
                    <a:cubicBezTo>
                      <a:pt x="524" y="35"/>
                      <a:pt x="524" y="35"/>
                      <a:pt x="523" y="35"/>
                    </a:cubicBezTo>
                    <a:cubicBezTo>
                      <a:pt x="517" y="36"/>
                      <a:pt x="517" y="36"/>
                      <a:pt x="517" y="36"/>
                    </a:cubicBezTo>
                    <a:cubicBezTo>
                      <a:pt x="507" y="34"/>
                      <a:pt x="507" y="34"/>
                      <a:pt x="507" y="34"/>
                    </a:cubicBezTo>
                    <a:cubicBezTo>
                      <a:pt x="504" y="34"/>
                      <a:pt x="504" y="34"/>
                      <a:pt x="504" y="34"/>
                    </a:cubicBezTo>
                    <a:cubicBezTo>
                      <a:pt x="503" y="34"/>
                      <a:pt x="503" y="34"/>
                      <a:pt x="503" y="34"/>
                    </a:cubicBezTo>
                    <a:cubicBezTo>
                      <a:pt x="478" y="33"/>
                      <a:pt x="478" y="33"/>
                      <a:pt x="478" y="33"/>
                    </a:cubicBezTo>
                    <a:cubicBezTo>
                      <a:pt x="478" y="33"/>
                      <a:pt x="478" y="33"/>
                      <a:pt x="478" y="33"/>
                    </a:cubicBezTo>
                    <a:cubicBezTo>
                      <a:pt x="478" y="33"/>
                      <a:pt x="478" y="33"/>
                      <a:pt x="477" y="33"/>
                    </a:cubicBezTo>
                    <a:cubicBezTo>
                      <a:pt x="462" y="38"/>
                      <a:pt x="462" y="38"/>
                      <a:pt x="462" y="38"/>
                    </a:cubicBezTo>
                    <a:cubicBezTo>
                      <a:pt x="462" y="38"/>
                      <a:pt x="462" y="38"/>
                      <a:pt x="462" y="38"/>
                    </a:cubicBezTo>
                    <a:cubicBezTo>
                      <a:pt x="461" y="37"/>
                      <a:pt x="460" y="37"/>
                      <a:pt x="460" y="37"/>
                    </a:cubicBezTo>
                    <a:cubicBezTo>
                      <a:pt x="459" y="37"/>
                      <a:pt x="459" y="37"/>
                      <a:pt x="458" y="38"/>
                    </a:cubicBezTo>
                    <a:cubicBezTo>
                      <a:pt x="455" y="39"/>
                      <a:pt x="455" y="39"/>
                      <a:pt x="455" y="39"/>
                    </a:cubicBezTo>
                    <a:cubicBezTo>
                      <a:pt x="455" y="39"/>
                      <a:pt x="454" y="40"/>
                      <a:pt x="454" y="40"/>
                    </a:cubicBezTo>
                    <a:cubicBezTo>
                      <a:pt x="451" y="37"/>
                      <a:pt x="451" y="37"/>
                      <a:pt x="451" y="37"/>
                    </a:cubicBezTo>
                    <a:cubicBezTo>
                      <a:pt x="451" y="37"/>
                      <a:pt x="450" y="36"/>
                      <a:pt x="449" y="36"/>
                    </a:cubicBezTo>
                    <a:cubicBezTo>
                      <a:pt x="440" y="34"/>
                      <a:pt x="440" y="34"/>
                      <a:pt x="440" y="34"/>
                    </a:cubicBezTo>
                    <a:cubicBezTo>
                      <a:pt x="431" y="30"/>
                      <a:pt x="431" y="30"/>
                      <a:pt x="431" y="30"/>
                    </a:cubicBezTo>
                    <a:cubicBezTo>
                      <a:pt x="430" y="29"/>
                      <a:pt x="430" y="29"/>
                      <a:pt x="429" y="29"/>
                    </a:cubicBezTo>
                    <a:cubicBezTo>
                      <a:pt x="419" y="29"/>
                      <a:pt x="419" y="29"/>
                      <a:pt x="419" y="29"/>
                    </a:cubicBezTo>
                    <a:cubicBezTo>
                      <a:pt x="418" y="29"/>
                      <a:pt x="417" y="29"/>
                      <a:pt x="417" y="30"/>
                    </a:cubicBezTo>
                    <a:cubicBezTo>
                      <a:pt x="416" y="31"/>
                      <a:pt x="416" y="31"/>
                      <a:pt x="416" y="31"/>
                    </a:cubicBezTo>
                    <a:cubicBezTo>
                      <a:pt x="415" y="31"/>
                      <a:pt x="415" y="31"/>
                      <a:pt x="415" y="31"/>
                    </a:cubicBezTo>
                    <a:cubicBezTo>
                      <a:pt x="407" y="28"/>
                      <a:pt x="407" y="28"/>
                      <a:pt x="407" y="28"/>
                    </a:cubicBezTo>
                    <a:cubicBezTo>
                      <a:pt x="396" y="24"/>
                      <a:pt x="396" y="24"/>
                      <a:pt x="396" y="24"/>
                    </a:cubicBezTo>
                    <a:cubicBezTo>
                      <a:pt x="396" y="24"/>
                      <a:pt x="396" y="24"/>
                      <a:pt x="396" y="24"/>
                    </a:cubicBezTo>
                    <a:cubicBezTo>
                      <a:pt x="379" y="20"/>
                      <a:pt x="379" y="20"/>
                      <a:pt x="379" y="20"/>
                    </a:cubicBezTo>
                    <a:cubicBezTo>
                      <a:pt x="368" y="17"/>
                      <a:pt x="368" y="17"/>
                      <a:pt x="368" y="17"/>
                    </a:cubicBezTo>
                    <a:cubicBezTo>
                      <a:pt x="368" y="17"/>
                      <a:pt x="367" y="17"/>
                      <a:pt x="367" y="17"/>
                    </a:cubicBezTo>
                    <a:cubicBezTo>
                      <a:pt x="367" y="17"/>
                      <a:pt x="367" y="17"/>
                      <a:pt x="366" y="17"/>
                    </a:cubicBezTo>
                    <a:cubicBezTo>
                      <a:pt x="360" y="18"/>
                      <a:pt x="360" y="18"/>
                      <a:pt x="360" y="18"/>
                    </a:cubicBezTo>
                    <a:cubicBezTo>
                      <a:pt x="353" y="18"/>
                      <a:pt x="353" y="18"/>
                      <a:pt x="353" y="18"/>
                    </a:cubicBezTo>
                    <a:cubicBezTo>
                      <a:pt x="353" y="18"/>
                      <a:pt x="353" y="18"/>
                      <a:pt x="353" y="18"/>
                    </a:cubicBezTo>
                    <a:cubicBezTo>
                      <a:pt x="353" y="18"/>
                      <a:pt x="353" y="18"/>
                      <a:pt x="353" y="18"/>
                    </a:cubicBezTo>
                    <a:cubicBezTo>
                      <a:pt x="337" y="18"/>
                      <a:pt x="337" y="18"/>
                      <a:pt x="337" y="18"/>
                    </a:cubicBezTo>
                    <a:cubicBezTo>
                      <a:pt x="329" y="18"/>
                      <a:pt x="329" y="18"/>
                      <a:pt x="329" y="18"/>
                    </a:cubicBezTo>
                    <a:cubicBezTo>
                      <a:pt x="328" y="18"/>
                      <a:pt x="327" y="19"/>
                      <a:pt x="327" y="20"/>
                    </a:cubicBezTo>
                    <a:cubicBezTo>
                      <a:pt x="325" y="21"/>
                      <a:pt x="324" y="22"/>
                      <a:pt x="323" y="23"/>
                    </a:cubicBezTo>
                    <a:cubicBezTo>
                      <a:pt x="323" y="23"/>
                      <a:pt x="320" y="24"/>
                      <a:pt x="318" y="25"/>
                    </a:cubicBezTo>
                    <a:cubicBezTo>
                      <a:pt x="318" y="25"/>
                      <a:pt x="317" y="25"/>
                      <a:pt x="317" y="26"/>
                    </a:cubicBezTo>
                    <a:cubicBezTo>
                      <a:pt x="313" y="29"/>
                      <a:pt x="313" y="29"/>
                      <a:pt x="313" y="29"/>
                    </a:cubicBezTo>
                    <a:cubicBezTo>
                      <a:pt x="311" y="30"/>
                      <a:pt x="311" y="30"/>
                      <a:pt x="311" y="30"/>
                    </a:cubicBezTo>
                    <a:cubicBezTo>
                      <a:pt x="310" y="31"/>
                      <a:pt x="310" y="31"/>
                      <a:pt x="309" y="32"/>
                    </a:cubicBezTo>
                    <a:cubicBezTo>
                      <a:pt x="309" y="32"/>
                      <a:pt x="309" y="32"/>
                      <a:pt x="309" y="32"/>
                    </a:cubicBezTo>
                    <a:cubicBezTo>
                      <a:pt x="302" y="34"/>
                      <a:pt x="302" y="34"/>
                      <a:pt x="302" y="34"/>
                    </a:cubicBezTo>
                    <a:cubicBezTo>
                      <a:pt x="293" y="36"/>
                      <a:pt x="293" y="36"/>
                      <a:pt x="293" y="36"/>
                    </a:cubicBezTo>
                    <a:cubicBezTo>
                      <a:pt x="286" y="36"/>
                      <a:pt x="286" y="36"/>
                      <a:pt x="286" y="36"/>
                    </a:cubicBezTo>
                    <a:cubicBezTo>
                      <a:pt x="285" y="36"/>
                      <a:pt x="285" y="36"/>
                      <a:pt x="284" y="37"/>
                    </a:cubicBezTo>
                    <a:cubicBezTo>
                      <a:pt x="281" y="36"/>
                      <a:pt x="281" y="36"/>
                      <a:pt x="281" y="36"/>
                    </a:cubicBezTo>
                    <a:cubicBezTo>
                      <a:pt x="279" y="34"/>
                      <a:pt x="279" y="34"/>
                      <a:pt x="279" y="34"/>
                    </a:cubicBezTo>
                    <a:cubicBezTo>
                      <a:pt x="279" y="33"/>
                      <a:pt x="278" y="33"/>
                      <a:pt x="278" y="33"/>
                    </a:cubicBezTo>
                    <a:cubicBezTo>
                      <a:pt x="273" y="30"/>
                      <a:pt x="273" y="30"/>
                      <a:pt x="273" y="30"/>
                    </a:cubicBezTo>
                    <a:cubicBezTo>
                      <a:pt x="269" y="27"/>
                      <a:pt x="269" y="27"/>
                      <a:pt x="269" y="27"/>
                    </a:cubicBezTo>
                    <a:cubicBezTo>
                      <a:pt x="265" y="21"/>
                      <a:pt x="265" y="21"/>
                      <a:pt x="265" y="21"/>
                    </a:cubicBezTo>
                    <a:cubicBezTo>
                      <a:pt x="261" y="13"/>
                      <a:pt x="261" y="13"/>
                      <a:pt x="261" y="13"/>
                    </a:cubicBezTo>
                    <a:cubicBezTo>
                      <a:pt x="261" y="13"/>
                      <a:pt x="261" y="12"/>
                      <a:pt x="260" y="12"/>
                    </a:cubicBezTo>
                    <a:cubicBezTo>
                      <a:pt x="256" y="7"/>
                      <a:pt x="256" y="7"/>
                      <a:pt x="256" y="7"/>
                    </a:cubicBezTo>
                    <a:cubicBezTo>
                      <a:pt x="253" y="2"/>
                      <a:pt x="253" y="2"/>
                      <a:pt x="253" y="2"/>
                    </a:cubicBezTo>
                    <a:cubicBezTo>
                      <a:pt x="252" y="1"/>
                      <a:pt x="251" y="0"/>
                      <a:pt x="250" y="0"/>
                    </a:cubicBezTo>
                    <a:close/>
                    <a:moveTo>
                      <a:pt x="495" y="374"/>
                    </a:moveTo>
                    <a:cubicBezTo>
                      <a:pt x="495" y="374"/>
                      <a:pt x="495" y="374"/>
                      <a:pt x="494" y="374"/>
                    </a:cubicBezTo>
                    <a:cubicBezTo>
                      <a:pt x="494" y="373"/>
                      <a:pt x="494" y="373"/>
                      <a:pt x="493" y="371"/>
                    </a:cubicBezTo>
                    <a:cubicBezTo>
                      <a:pt x="494" y="371"/>
                      <a:pt x="494" y="371"/>
                      <a:pt x="494" y="372"/>
                    </a:cubicBezTo>
                    <a:cubicBezTo>
                      <a:pt x="494" y="372"/>
                      <a:pt x="495" y="373"/>
                      <a:pt x="495" y="374"/>
                    </a:cubicBezTo>
                    <a:close/>
                    <a:moveTo>
                      <a:pt x="384" y="614"/>
                    </a:moveTo>
                    <a:cubicBezTo>
                      <a:pt x="384" y="614"/>
                      <a:pt x="384" y="614"/>
                      <a:pt x="384" y="613"/>
                    </a:cubicBezTo>
                    <a:cubicBezTo>
                      <a:pt x="385" y="612"/>
                      <a:pt x="387" y="610"/>
                      <a:pt x="388" y="608"/>
                    </a:cubicBezTo>
                    <a:cubicBezTo>
                      <a:pt x="389" y="608"/>
                      <a:pt x="389" y="608"/>
                      <a:pt x="389" y="608"/>
                    </a:cubicBezTo>
                    <a:cubicBezTo>
                      <a:pt x="388" y="609"/>
                      <a:pt x="388" y="609"/>
                      <a:pt x="387" y="610"/>
                    </a:cubicBezTo>
                    <a:cubicBezTo>
                      <a:pt x="386" y="611"/>
                      <a:pt x="385" y="612"/>
                      <a:pt x="384" y="614"/>
                    </a:cubicBezTo>
                    <a:cubicBezTo>
                      <a:pt x="384" y="614"/>
                      <a:pt x="384" y="614"/>
                      <a:pt x="384" y="614"/>
                    </a:cubicBezTo>
                    <a:cubicBezTo>
                      <a:pt x="384" y="614"/>
                      <a:pt x="384" y="614"/>
                      <a:pt x="384" y="614"/>
                    </a:cubicBezTo>
                    <a:close/>
                    <a:moveTo>
                      <a:pt x="385" y="627"/>
                    </a:moveTo>
                    <a:cubicBezTo>
                      <a:pt x="385" y="627"/>
                      <a:pt x="385" y="626"/>
                      <a:pt x="385" y="626"/>
                    </a:cubicBezTo>
                    <a:cubicBezTo>
                      <a:pt x="386" y="626"/>
                      <a:pt x="386" y="626"/>
                      <a:pt x="387" y="626"/>
                    </a:cubicBezTo>
                    <a:cubicBezTo>
                      <a:pt x="388" y="626"/>
                      <a:pt x="388" y="626"/>
                      <a:pt x="389" y="626"/>
                    </a:cubicBezTo>
                    <a:cubicBezTo>
                      <a:pt x="389" y="626"/>
                      <a:pt x="389" y="626"/>
                      <a:pt x="389" y="626"/>
                    </a:cubicBezTo>
                    <a:cubicBezTo>
                      <a:pt x="389" y="626"/>
                      <a:pt x="389" y="627"/>
                      <a:pt x="389" y="627"/>
                    </a:cubicBezTo>
                    <a:cubicBezTo>
                      <a:pt x="389" y="627"/>
                      <a:pt x="388" y="627"/>
                      <a:pt x="388" y="627"/>
                    </a:cubicBezTo>
                    <a:cubicBezTo>
                      <a:pt x="387" y="627"/>
                      <a:pt x="387" y="627"/>
                      <a:pt x="387" y="627"/>
                    </a:cubicBezTo>
                    <a:cubicBezTo>
                      <a:pt x="386" y="627"/>
                      <a:pt x="385" y="627"/>
                      <a:pt x="385" y="627"/>
                    </a:cubicBezTo>
                    <a:close/>
                  </a:path>
                </a:pathLst>
              </a:custGeom>
              <a:solidFill>
                <a:srgbClr val="9D6D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85" name="Freeform 1858">
                <a:extLst>
                  <a:ext uri="{FF2B5EF4-FFF2-40B4-BE49-F238E27FC236}">
                    <a16:creationId xmlns:a16="http://schemas.microsoft.com/office/drawing/2014/main" id="{258A46D9-0708-472D-9BD0-DCF37E7022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" y="1358"/>
                <a:ext cx="5436" cy="2082"/>
              </a:xfrm>
              <a:custGeom>
                <a:avLst/>
                <a:gdLst>
                  <a:gd name="T0" fmla="*/ 2194 w 2263"/>
                  <a:gd name="T1" fmla="*/ 338 h 867"/>
                  <a:gd name="T2" fmla="*/ 2151 w 2263"/>
                  <a:gd name="T3" fmla="*/ 284 h 867"/>
                  <a:gd name="T4" fmla="*/ 2056 w 2263"/>
                  <a:gd name="T5" fmla="*/ 271 h 867"/>
                  <a:gd name="T6" fmla="*/ 1889 w 2263"/>
                  <a:gd name="T7" fmla="*/ 265 h 867"/>
                  <a:gd name="T8" fmla="*/ 1874 w 2263"/>
                  <a:gd name="T9" fmla="*/ 223 h 867"/>
                  <a:gd name="T10" fmla="*/ 1797 w 2263"/>
                  <a:gd name="T11" fmla="*/ 274 h 867"/>
                  <a:gd name="T12" fmla="*/ 1722 w 2263"/>
                  <a:gd name="T13" fmla="*/ 360 h 867"/>
                  <a:gd name="T14" fmla="*/ 1628 w 2263"/>
                  <a:gd name="T15" fmla="*/ 369 h 867"/>
                  <a:gd name="T16" fmla="*/ 1501 w 2263"/>
                  <a:gd name="T17" fmla="*/ 413 h 867"/>
                  <a:gd name="T18" fmla="*/ 1489 w 2263"/>
                  <a:gd name="T19" fmla="*/ 249 h 867"/>
                  <a:gd name="T20" fmla="*/ 1500 w 2263"/>
                  <a:gd name="T21" fmla="*/ 287 h 867"/>
                  <a:gd name="T22" fmla="*/ 1505 w 2263"/>
                  <a:gd name="T23" fmla="*/ 459 h 867"/>
                  <a:gd name="T24" fmla="*/ 1327 w 2263"/>
                  <a:gd name="T25" fmla="*/ 469 h 867"/>
                  <a:gd name="T26" fmla="*/ 1252 w 2263"/>
                  <a:gd name="T27" fmla="*/ 508 h 867"/>
                  <a:gd name="T28" fmla="*/ 1236 w 2263"/>
                  <a:gd name="T29" fmla="*/ 483 h 867"/>
                  <a:gd name="T30" fmla="*/ 1069 w 2263"/>
                  <a:gd name="T31" fmla="*/ 536 h 867"/>
                  <a:gd name="T32" fmla="*/ 939 w 2263"/>
                  <a:gd name="T33" fmla="*/ 501 h 867"/>
                  <a:gd name="T34" fmla="*/ 937 w 2263"/>
                  <a:gd name="T35" fmla="*/ 551 h 867"/>
                  <a:gd name="T36" fmla="*/ 869 w 2263"/>
                  <a:gd name="T37" fmla="*/ 509 h 867"/>
                  <a:gd name="T38" fmla="*/ 857 w 2263"/>
                  <a:gd name="T39" fmla="*/ 330 h 867"/>
                  <a:gd name="T40" fmla="*/ 742 w 2263"/>
                  <a:gd name="T41" fmla="*/ 313 h 867"/>
                  <a:gd name="T42" fmla="*/ 605 w 2263"/>
                  <a:gd name="T43" fmla="*/ 267 h 867"/>
                  <a:gd name="T44" fmla="*/ 507 w 2263"/>
                  <a:gd name="T45" fmla="*/ 175 h 867"/>
                  <a:gd name="T46" fmla="*/ 350 w 2263"/>
                  <a:gd name="T47" fmla="*/ 152 h 867"/>
                  <a:gd name="T48" fmla="*/ 269 w 2263"/>
                  <a:gd name="T49" fmla="*/ 129 h 867"/>
                  <a:gd name="T50" fmla="*/ 182 w 2263"/>
                  <a:gd name="T51" fmla="*/ 37 h 867"/>
                  <a:gd name="T52" fmla="*/ 113 w 2263"/>
                  <a:gd name="T53" fmla="*/ 45 h 867"/>
                  <a:gd name="T54" fmla="*/ 98 w 2263"/>
                  <a:gd name="T55" fmla="*/ 70 h 867"/>
                  <a:gd name="T56" fmla="*/ 47 w 2263"/>
                  <a:gd name="T57" fmla="*/ 119 h 867"/>
                  <a:gd name="T58" fmla="*/ 53 w 2263"/>
                  <a:gd name="T59" fmla="*/ 140 h 867"/>
                  <a:gd name="T60" fmla="*/ 142 w 2263"/>
                  <a:gd name="T61" fmla="*/ 94 h 867"/>
                  <a:gd name="T62" fmla="*/ 200 w 2263"/>
                  <a:gd name="T63" fmla="*/ 122 h 867"/>
                  <a:gd name="T64" fmla="*/ 265 w 2263"/>
                  <a:gd name="T65" fmla="*/ 177 h 867"/>
                  <a:gd name="T66" fmla="*/ 367 w 2263"/>
                  <a:gd name="T67" fmla="*/ 165 h 867"/>
                  <a:gd name="T68" fmla="*/ 467 w 2263"/>
                  <a:gd name="T69" fmla="*/ 178 h 867"/>
                  <a:gd name="T70" fmla="*/ 551 w 2263"/>
                  <a:gd name="T71" fmla="*/ 256 h 867"/>
                  <a:gd name="T72" fmla="*/ 660 w 2263"/>
                  <a:gd name="T73" fmla="*/ 314 h 867"/>
                  <a:gd name="T74" fmla="*/ 726 w 2263"/>
                  <a:gd name="T75" fmla="*/ 340 h 867"/>
                  <a:gd name="T76" fmla="*/ 749 w 2263"/>
                  <a:gd name="T77" fmla="*/ 336 h 867"/>
                  <a:gd name="T78" fmla="*/ 838 w 2263"/>
                  <a:gd name="T79" fmla="*/ 505 h 867"/>
                  <a:gd name="T80" fmla="*/ 872 w 2263"/>
                  <a:gd name="T81" fmla="*/ 639 h 867"/>
                  <a:gd name="T82" fmla="*/ 783 w 2263"/>
                  <a:gd name="T83" fmla="*/ 797 h 867"/>
                  <a:gd name="T84" fmla="*/ 812 w 2263"/>
                  <a:gd name="T85" fmla="*/ 736 h 867"/>
                  <a:gd name="T86" fmla="*/ 935 w 2263"/>
                  <a:gd name="T87" fmla="*/ 705 h 867"/>
                  <a:gd name="T88" fmla="*/ 981 w 2263"/>
                  <a:gd name="T89" fmla="*/ 630 h 867"/>
                  <a:gd name="T90" fmla="*/ 1072 w 2263"/>
                  <a:gd name="T91" fmla="*/ 587 h 867"/>
                  <a:gd name="T92" fmla="*/ 1093 w 2263"/>
                  <a:gd name="T93" fmla="*/ 543 h 867"/>
                  <a:gd name="T94" fmla="*/ 1141 w 2263"/>
                  <a:gd name="T95" fmla="*/ 552 h 867"/>
                  <a:gd name="T96" fmla="*/ 1261 w 2263"/>
                  <a:gd name="T97" fmla="*/ 528 h 867"/>
                  <a:gd name="T98" fmla="*/ 1419 w 2263"/>
                  <a:gd name="T99" fmla="*/ 474 h 867"/>
                  <a:gd name="T100" fmla="*/ 1526 w 2263"/>
                  <a:gd name="T101" fmla="*/ 428 h 867"/>
                  <a:gd name="T102" fmla="*/ 1644 w 2263"/>
                  <a:gd name="T103" fmla="*/ 360 h 867"/>
                  <a:gd name="T104" fmla="*/ 1751 w 2263"/>
                  <a:gd name="T105" fmla="*/ 338 h 867"/>
                  <a:gd name="T106" fmla="*/ 1847 w 2263"/>
                  <a:gd name="T107" fmla="*/ 304 h 867"/>
                  <a:gd name="T108" fmla="*/ 1953 w 2263"/>
                  <a:gd name="T109" fmla="*/ 357 h 867"/>
                  <a:gd name="T110" fmla="*/ 2031 w 2263"/>
                  <a:gd name="T111" fmla="*/ 371 h 867"/>
                  <a:gd name="T112" fmla="*/ 2072 w 2263"/>
                  <a:gd name="T113" fmla="*/ 289 h 867"/>
                  <a:gd name="T114" fmla="*/ 2124 w 2263"/>
                  <a:gd name="T115" fmla="*/ 290 h 867"/>
                  <a:gd name="T116" fmla="*/ 2198 w 2263"/>
                  <a:gd name="T117" fmla="*/ 327 h 867"/>
                  <a:gd name="T118" fmla="*/ 2249 w 2263"/>
                  <a:gd name="T119" fmla="*/ 362 h 8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263" h="867">
                    <a:moveTo>
                      <a:pt x="2258" y="369"/>
                    </a:moveTo>
                    <a:cubicBezTo>
                      <a:pt x="2257" y="366"/>
                      <a:pt x="2257" y="362"/>
                      <a:pt x="2259" y="359"/>
                    </a:cubicBezTo>
                    <a:cubicBezTo>
                      <a:pt x="2263" y="356"/>
                      <a:pt x="2261" y="354"/>
                      <a:pt x="2259" y="352"/>
                    </a:cubicBezTo>
                    <a:cubicBezTo>
                      <a:pt x="2256" y="349"/>
                      <a:pt x="2253" y="348"/>
                      <a:pt x="2251" y="345"/>
                    </a:cubicBezTo>
                    <a:cubicBezTo>
                      <a:pt x="2247" y="338"/>
                      <a:pt x="2241" y="338"/>
                      <a:pt x="2234" y="338"/>
                    </a:cubicBezTo>
                    <a:cubicBezTo>
                      <a:pt x="2233" y="338"/>
                      <a:pt x="2232" y="338"/>
                      <a:pt x="2231" y="337"/>
                    </a:cubicBezTo>
                    <a:cubicBezTo>
                      <a:pt x="2227" y="334"/>
                      <a:pt x="2224" y="334"/>
                      <a:pt x="2219" y="335"/>
                    </a:cubicBezTo>
                    <a:cubicBezTo>
                      <a:pt x="2217" y="336"/>
                      <a:pt x="2215" y="336"/>
                      <a:pt x="2213" y="336"/>
                    </a:cubicBezTo>
                    <a:cubicBezTo>
                      <a:pt x="2210" y="337"/>
                      <a:pt x="2207" y="335"/>
                      <a:pt x="2204" y="335"/>
                    </a:cubicBezTo>
                    <a:cubicBezTo>
                      <a:pt x="2202" y="335"/>
                      <a:pt x="2199" y="335"/>
                      <a:pt x="2197" y="336"/>
                    </a:cubicBezTo>
                    <a:cubicBezTo>
                      <a:pt x="2197" y="336"/>
                      <a:pt x="2196" y="337"/>
                      <a:pt x="2196" y="337"/>
                    </a:cubicBezTo>
                    <a:cubicBezTo>
                      <a:pt x="2195" y="337"/>
                      <a:pt x="2195" y="337"/>
                      <a:pt x="2194" y="338"/>
                    </a:cubicBezTo>
                    <a:cubicBezTo>
                      <a:pt x="2194" y="338"/>
                      <a:pt x="2193" y="339"/>
                      <a:pt x="2192" y="340"/>
                    </a:cubicBezTo>
                    <a:cubicBezTo>
                      <a:pt x="2191" y="341"/>
                      <a:pt x="2191" y="343"/>
                      <a:pt x="2189" y="343"/>
                    </a:cubicBezTo>
                    <a:cubicBezTo>
                      <a:pt x="2190" y="341"/>
                      <a:pt x="2192" y="339"/>
                      <a:pt x="2194" y="338"/>
                    </a:cubicBezTo>
                    <a:cubicBezTo>
                      <a:pt x="2195" y="337"/>
                      <a:pt x="2196" y="336"/>
                      <a:pt x="2197" y="336"/>
                    </a:cubicBezTo>
                    <a:cubicBezTo>
                      <a:pt x="2199" y="335"/>
                      <a:pt x="2200" y="334"/>
                      <a:pt x="2201" y="332"/>
                    </a:cubicBezTo>
                    <a:cubicBezTo>
                      <a:pt x="2201" y="331"/>
                      <a:pt x="2201" y="330"/>
                      <a:pt x="2201" y="329"/>
                    </a:cubicBezTo>
                    <a:cubicBezTo>
                      <a:pt x="2202" y="324"/>
                      <a:pt x="2200" y="322"/>
                      <a:pt x="2195" y="323"/>
                    </a:cubicBezTo>
                    <a:cubicBezTo>
                      <a:pt x="2194" y="323"/>
                      <a:pt x="2194" y="323"/>
                      <a:pt x="2193" y="323"/>
                    </a:cubicBezTo>
                    <a:cubicBezTo>
                      <a:pt x="2192" y="323"/>
                      <a:pt x="2191" y="324"/>
                      <a:pt x="2189" y="324"/>
                    </a:cubicBezTo>
                    <a:cubicBezTo>
                      <a:pt x="2184" y="325"/>
                      <a:pt x="2179" y="328"/>
                      <a:pt x="2175" y="332"/>
                    </a:cubicBezTo>
                    <a:cubicBezTo>
                      <a:pt x="2173" y="334"/>
                      <a:pt x="2173" y="331"/>
                      <a:pt x="2171" y="331"/>
                    </a:cubicBezTo>
                    <a:cubicBezTo>
                      <a:pt x="2171" y="329"/>
                      <a:pt x="2170" y="327"/>
                      <a:pt x="2170" y="326"/>
                    </a:cubicBezTo>
                    <a:cubicBezTo>
                      <a:pt x="2169" y="324"/>
                      <a:pt x="2169" y="323"/>
                      <a:pt x="2170" y="322"/>
                    </a:cubicBezTo>
                    <a:cubicBezTo>
                      <a:pt x="2169" y="315"/>
                      <a:pt x="2169" y="308"/>
                      <a:pt x="2161" y="306"/>
                    </a:cubicBezTo>
                    <a:cubicBezTo>
                      <a:pt x="2159" y="305"/>
                      <a:pt x="2157" y="305"/>
                      <a:pt x="2155" y="304"/>
                    </a:cubicBezTo>
                    <a:cubicBezTo>
                      <a:pt x="2153" y="301"/>
                      <a:pt x="2156" y="300"/>
                      <a:pt x="2156" y="298"/>
                    </a:cubicBezTo>
                    <a:cubicBezTo>
                      <a:pt x="2158" y="294"/>
                      <a:pt x="2157" y="289"/>
                      <a:pt x="2153" y="285"/>
                    </a:cubicBezTo>
                    <a:cubicBezTo>
                      <a:pt x="2152" y="285"/>
                      <a:pt x="2152" y="284"/>
                      <a:pt x="2151" y="284"/>
                    </a:cubicBezTo>
                    <a:cubicBezTo>
                      <a:pt x="2147" y="284"/>
                      <a:pt x="2144" y="287"/>
                      <a:pt x="2143" y="291"/>
                    </a:cubicBezTo>
                    <a:cubicBezTo>
                      <a:pt x="2142" y="293"/>
                      <a:pt x="2141" y="293"/>
                      <a:pt x="2140" y="291"/>
                    </a:cubicBezTo>
                    <a:cubicBezTo>
                      <a:pt x="2140" y="291"/>
                      <a:pt x="2139" y="290"/>
                      <a:pt x="2139" y="289"/>
                    </a:cubicBezTo>
                    <a:cubicBezTo>
                      <a:pt x="2139" y="288"/>
                      <a:pt x="2138" y="288"/>
                      <a:pt x="2138" y="287"/>
                    </a:cubicBezTo>
                    <a:cubicBezTo>
                      <a:pt x="2137" y="286"/>
                      <a:pt x="2137" y="286"/>
                      <a:pt x="2136" y="285"/>
                    </a:cubicBezTo>
                    <a:cubicBezTo>
                      <a:pt x="2131" y="281"/>
                      <a:pt x="2128" y="280"/>
                      <a:pt x="2123" y="283"/>
                    </a:cubicBezTo>
                    <a:cubicBezTo>
                      <a:pt x="2121" y="282"/>
                      <a:pt x="2121" y="284"/>
                      <a:pt x="2120" y="286"/>
                    </a:cubicBezTo>
                    <a:cubicBezTo>
                      <a:pt x="2120" y="287"/>
                      <a:pt x="2120" y="289"/>
                      <a:pt x="2120" y="290"/>
                    </a:cubicBezTo>
                    <a:cubicBezTo>
                      <a:pt x="2120" y="292"/>
                      <a:pt x="2121" y="293"/>
                      <a:pt x="2119" y="294"/>
                    </a:cubicBezTo>
                    <a:cubicBezTo>
                      <a:pt x="2118" y="295"/>
                      <a:pt x="2117" y="293"/>
                      <a:pt x="2116" y="293"/>
                    </a:cubicBezTo>
                    <a:cubicBezTo>
                      <a:pt x="2111" y="291"/>
                      <a:pt x="2109" y="287"/>
                      <a:pt x="2106" y="284"/>
                    </a:cubicBezTo>
                    <a:cubicBezTo>
                      <a:pt x="2107" y="280"/>
                      <a:pt x="2107" y="277"/>
                      <a:pt x="2108" y="273"/>
                    </a:cubicBezTo>
                    <a:cubicBezTo>
                      <a:pt x="2108" y="271"/>
                      <a:pt x="2109" y="269"/>
                      <a:pt x="2105" y="269"/>
                    </a:cubicBezTo>
                    <a:cubicBezTo>
                      <a:pt x="2090" y="269"/>
                      <a:pt x="2074" y="269"/>
                      <a:pt x="2059" y="269"/>
                    </a:cubicBezTo>
                    <a:cubicBezTo>
                      <a:pt x="2057" y="269"/>
                      <a:pt x="2056" y="270"/>
                      <a:pt x="2056" y="271"/>
                    </a:cubicBezTo>
                    <a:cubicBezTo>
                      <a:pt x="2058" y="279"/>
                      <a:pt x="2049" y="280"/>
                      <a:pt x="2048" y="286"/>
                    </a:cubicBezTo>
                    <a:cubicBezTo>
                      <a:pt x="2044" y="284"/>
                      <a:pt x="2042" y="288"/>
                      <a:pt x="2038" y="288"/>
                    </a:cubicBezTo>
                    <a:cubicBezTo>
                      <a:pt x="2032" y="287"/>
                      <a:pt x="2027" y="288"/>
                      <a:pt x="2021" y="289"/>
                    </a:cubicBezTo>
                    <a:cubicBezTo>
                      <a:pt x="2014" y="291"/>
                      <a:pt x="2009" y="291"/>
                      <a:pt x="2003" y="287"/>
                    </a:cubicBezTo>
                    <a:cubicBezTo>
                      <a:pt x="1996" y="284"/>
                      <a:pt x="1992" y="284"/>
                      <a:pt x="1990" y="292"/>
                    </a:cubicBezTo>
                    <a:cubicBezTo>
                      <a:pt x="1989" y="295"/>
                      <a:pt x="1986" y="296"/>
                      <a:pt x="1983" y="293"/>
                    </a:cubicBezTo>
                    <a:cubicBezTo>
                      <a:pt x="1983" y="294"/>
                      <a:pt x="1983" y="295"/>
                      <a:pt x="1983" y="295"/>
                    </a:cubicBezTo>
                    <a:cubicBezTo>
                      <a:pt x="1981" y="297"/>
                      <a:pt x="1970" y="299"/>
                      <a:pt x="1968" y="297"/>
                    </a:cubicBezTo>
                    <a:cubicBezTo>
                      <a:pt x="1964" y="295"/>
                      <a:pt x="1960" y="292"/>
                      <a:pt x="1955" y="294"/>
                    </a:cubicBezTo>
                    <a:cubicBezTo>
                      <a:pt x="1954" y="294"/>
                      <a:pt x="1954" y="294"/>
                      <a:pt x="1954" y="294"/>
                    </a:cubicBezTo>
                    <a:cubicBezTo>
                      <a:pt x="1949" y="291"/>
                      <a:pt x="1944" y="290"/>
                      <a:pt x="1939" y="289"/>
                    </a:cubicBezTo>
                    <a:cubicBezTo>
                      <a:pt x="1934" y="289"/>
                      <a:pt x="1930" y="287"/>
                      <a:pt x="1927" y="284"/>
                    </a:cubicBezTo>
                    <a:cubicBezTo>
                      <a:pt x="1923" y="282"/>
                      <a:pt x="1920" y="278"/>
                      <a:pt x="1916" y="275"/>
                    </a:cubicBezTo>
                    <a:cubicBezTo>
                      <a:pt x="1912" y="271"/>
                      <a:pt x="1907" y="270"/>
                      <a:pt x="1902" y="269"/>
                    </a:cubicBezTo>
                    <a:cubicBezTo>
                      <a:pt x="1898" y="267"/>
                      <a:pt x="1894" y="265"/>
                      <a:pt x="1889" y="265"/>
                    </a:cubicBezTo>
                    <a:cubicBezTo>
                      <a:pt x="1888" y="266"/>
                      <a:pt x="1885" y="265"/>
                      <a:pt x="1887" y="262"/>
                    </a:cubicBezTo>
                    <a:cubicBezTo>
                      <a:pt x="1888" y="258"/>
                      <a:pt x="1885" y="253"/>
                      <a:pt x="1881" y="251"/>
                    </a:cubicBezTo>
                    <a:cubicBezTo>
                      <a:pt x="1873" y="248"/>
                      <a:pt x="1866" y="243"/>
                      <a:pt x="1856" y="244"/>
                    </a:cubicBezTo>
                    <a:cubicBezTo>
                      <a:pt x="1854" y="244"/>
                      <a:pt x="1851" y="243"/>
                      <a:pt x="1849" y="242"/>
                    </a:cubicBezTo>
                    <a:cubicBezTo>
                      <a:pt x="1844" y="240"/>
                      <a:pt x="1851" y="239"/>
                      <a:pt x="1850" y="236"/>
                    </a:cubicBezTo>
                    <a:cubicBezTo>
                      <a:pt x="1850" y="236"/>
                      <a:pt x="1850" y="236"/>
                      <a:pt x="1850" y="235"/>
                    </a:cubicBezTo>
                    <a:cubicBezTo>
                      <a:pt x="1851" y="234"/>
                      <a:pt x="1851" y="233"/>
                      <a:pt x="1853" y="233"/>
                    </a:cubicBezTo>
                    <a:cubicBezTo>
                      <a:pt x="1855" y="233"/>
                      <a:pt x="1858" y="231"/>
                      <a:pt x="1861" y="233"/>
                    </a:cubicBezTo>
                    <a:cubicBezTo>
                      <a:pt x="1863" y="234"/>
                      <a:pt x="1864" y="233"/>
                      <a:pt x="1863" y="231"/>
                    </a:cubicBezTo>
                    <a:cubicBezTo>
                      <a:pt x="1862" y="229"/>
                      <a:pt x="1862" y="227"/>
                      <a:pt x="1864" y="226"/>
                    </a:cubicBezTo>
                    <a:cubicBezTo>
                      <a:pt x="1866" y="225"/>
                      <a:pt x="1866" y="228"/>
                      <a:pt x="1867" y="229"/>
                    </a:cubicBezTo>
                    <a:cubicBezTo>
                      <a:pt x="1867" y="229"/>
                      <a:pt x="1867" y="230"/>
                      <a:pt x="1868" y="230"/>
                    </a:cubicBezTo>
                    <a:cubicBezTo>
                      <a:pt x="1868" y="231"/>
                      <a:pt x="1869" y="232"/>
                      <a:pt x="1871" y="232"/>
                    </a:cubicBezTo>
                    <a:cubicBezTo>
                      <a:pt x="1872" y="232"/>
                      <a:pt x="1871" y="230"/>
                      <a:pt x="1872" y="229"/>
                    </a:cubicBezTo>
                    <a:cubicBezTo>
                      <a:pt x="1872" y="227"/>
                      <a:pt x="1871" y="225"/>
                      <a:pt x="1874" y="223"/>
                    </a:cubicBezTo>
                    <a:cubicBezTo>
                      <a:pt x="1878" y="220"/>
                      <a:pt x="1882" y="217"/>
                      <a:pt x="1887" y="215"/>
                    </a:cubicBezTo>
                    <a:cubicBezTo>
                      <a:pt x="1889" y="213"/>
                      <a:pt x="1890" y="212"/>
                      <a:pt x="1889" y="209"/>
                    </a:cubicBezTo>
                    <a:cubicBezTo>
                      <a:pt x="1888" y="210"/>
                      <a:pt x="1887" y="210"/>
                      <a:pt x="1887" y="210"/>
                    </a:cubicBezTo>
                    <a:cubicBezTo>
                      <a:pt x="1884" y="214"/>
                      <a:pt x="1881" y="215"/>
                      <a:pt x="1876" y="212"/>
                    </a:cubicBezTo>
                    <a:cubicBezTo>
                      <a:pt x="1875" y="211"/>
                      <a:pt x="1873" y="212"/>
                      <a:pt x="1873" y="213"/>
                    </a:cubicBezTo>
                    <a:cubicBezTo>
                      <a:pt x="1871" y="218"/>
                      <a:pt x="1867" y="218"/>
                      <a:pt x="1862" y="219"/>
                    </a:cubicBezTo>
                    <a:cubicBezTo>
                      <a:pt x="1862" y="219"/>
                      <a:pt x="1861" y="219"/>
                      <a:pt x="1861" y="220"/>
                    </a:cubicBezTo>
                    <a:cubicBezTo>
                      <a:pt x="1858" y="225"/>
                      <a:pt x="1853" y="227"/>
                      <a:pt x="1849" y="230"/>
                    </a:cubicBezTo>
                    <a:cubicBezTo>
                      <a:pt x="1844" y="234"/>
                      <a:pt x="1839" y="237"/>
                      <a:pt x="1833" y="232"/>
                    </a:cubicBezTo>
                    <a:cubicBezTo>
                      <a:pt x="1832" y="231"/>
                      <a:pt x="1831" y="232"/>
                      <a:pt x="1829" y="232"/>
                    </a:cubicBezTo>
                    <a:cubicBezTo>
                      <a:pt x="1827" y="234"/>
                      <a:pt x="1823" y="235"/>
                      <a:pt x="1821" y="238"/>
                    </a:cubicBezTo>
                    <a:cubicBezTo>
                      <a:pt x="1818" y="243"/>
                      <a:pt x="1813" y="247"/>
                      <a:pt x="1811" y="254"/>
                    </a:cubicBezTo>
                    <a:cubicBezTo>
                      <a:pt x="1809" y="258"/>
                      <a:pt x="1805" y="261"/>
                      <a:pt x="1800" y="261"/>
                    </a:cubicBezTo>
                    <a:cubicBezTo>
                      <a:pt x="1794" y="262"/>
                      <a:pt x="1793" y="266"/>
                      <a:pt x="1796" y="271"/>
                    </a:cubicBezTo>
                    <a:cubicBezTo>
                      <a:pt x="1797" y="272"/>
                      <a:pt x="1798" y="273"/>
                      <a:pt x="1797" y="274"/>
                    </a:cubicBezTo>
                    <a:cubicBezTo>
                      <a:pt x="1796" y="275"/>
                      <a:pt x="1794" y="275"/>
                      <a:pt x="1793" y="275"/>
                    </a:cubicBezTo>
                    <a:cubicBezTo>
                      <a:pt x="1791" y="273"/>
                      <a:pt x="1789" y="273"/>
                      <a:pt x="1786" y="274"/>
                    </a:cubicBezTo>
                    <a:cubicBezTo>
                      <a:pt x="1785" y="274"/>
                      <a:pt x="1784" y="274"/>
                      <a:pt x="1783" y="274"/>
                    </a:cubicBezTo>
                    <a:cubicBezTo>
                      <a:pt x="1780" y="273"/>
                      <a:pt x="1777" y="270"/>
                      <a:pt x="1773" y="272"/>
                    </a:cubicBezTo>
                    <a:cubicBezTo>
                      <a:pt x="1773" y="273"/>
                      <a:pt x="1772" y="272"/>
                      <a:pt x="1772" y="272"/>
                    </a:cubicBezTo>
                    <a:cubicBezTo>
                      <a:pt x="1770" y="270"/>
                      <a:pt x="1769" y="270"/>
                      <a:pt x="1767" y="271"/>
                    </a:cubicBezTo>
                    <a:cubicBezTo>
                      <a:pt x="1766" y="272"/>
                      <a:pt x="1765" y="272"/>
                      <a:pt x="1764" y="271"/>
                    </a:cubicBezTo>
                    <a:cubicBezTo>
                      <a:pt x="1760" y="265"/>
                      <a:pt x="1753" y="265"/>
                      <a:pt x="1747" y="265"/>
                    </a:cubicBezTo>
                    <a:cubicBezTo>
                      <a:pt x="1745" y="264"/>
                      <a:pt x="1742" y="265"/>
                      <a:pt x="1742" y="268"/>
                    </a:cubicBezTo>
                    <a:cubicBezTo>
                      <a:pt x="1740" y="276"/>
                      <a:pt x="1734" y="282"/>
                      <a:pt x="1728" y="287"/>
                    </a:cubicBezTo>
                    <a:cubicBezTo>
                      <a:pt x="1723" y="291"/>
                      <a:pt x="1721" y="296"/>
                      <a:pt x="1721" y="302"/>
                    </a:cubicBezTo>
                    <a:cubicBezTo>
                      <a:pt x="1721" y="312"/>
                      <a:pt x="1724" y="321"/>
                      <a:pt x="1727" y="330"/>
                    </a:cubicBezTo>
                    <a:cubicBezTo>
                      <a:pt x="1728" y="334"/>
                      <a:pt x="1730" y="337"/>
                      <a:pt x="1731" y="341"/>
                    </a:cubicBezTo>
                    <a:cubicBezTo>
                      <a:pt x="1732" y="344"/>
                      <a:pt x="1733" y="346"/>
                      <a:pt x="1729" y="349"/>
                    </a:cubicBezTo>
                    <a:cubicBezTo>
                      <a:pt x="1726" y="351"/>
                      <a:pt x="1722" y="355"/>
                      <a:pt x="1722" y="360"/>
                    </a:cubicBezTo>
                    <a:cubicBezTo>
                      <a:pt x="1722" y="361"/>
                      <a:pt x="1722" y="363"/>
                      <a:pt x="1719" y="362"/>
                    </a:cubicBezTo>
                    <a:cubicBezTo>
                      <a:pt x="1716" y="361"/>
                      <a:pt x="1715" y="363"/>
                      <a:pt x="1716" y="366"/>
                    </a:cubicBezTo>
                    <a:cubicBezTo>
                      <a:pt x="1716" y="367"/>
                      <a:pt x="1717" y="368"/>
                      <a:pt x="1718" y="369"/>
                    </a:cubicBezTo>
                    <a:cubicBezTo>
                      <a:pt x="1718" y="370"/>
                      <a:pt x="1718" y="371"/>
                      <a:pt x="1717" y="372"/>
                    </a:cubicBezTo>
                    <a:cubicBezTo>
                      <a:pt x="1717" y="373"/>
                      <a:pt x="1716" y="373"/>
                      <a:pt x="1715" y="372"/>
                    </a:cubicBezTo>
                    <a:cubicBezTo>
                      <a:pt x="1714" y="369"/>
                      <a:pt x="1711" y="371"/>
                      <a:pt x="1710" y="372"/>
                    </a:cubicBezTo>
                    <a:cubicBezTo>
                      <a:pt x="1707" y="374"/>
                      <a:pt x="1703" y="374"/>
                      <a:pt x="1700" y="376"/>
                    </a:cubicBezTo>
                    <a:cubicBezTo>
                      <a:pt x="1695" y="378"/>
                      <a:pt x="1690" y="380"/>
                      <a:pt x="1684" y="379"/>
                    </a:cubicBezTo>
                    <a:cubicBezTo>
                      <a:pt x="1681" y="379"/>
                      <a:pt x="1678" y="379"/>
                      <a:pt x="1675" y="380"/>
                    </a:cubicBezTo>
                    <a:cubicBezTo>
                      <a:pt x="1668" y="382"/>
                      <a:pt x="1661" y="376"/>
                      <a:pt x="1658" y="370"/>
                    </a:cubicBezTo>
                    <a:cubicBezTo>
                      <a:pt x="1656" y="368"/>
                      <a:pt x="1654" y="365"/>
                      <a:pt x="1657" y="361"/>
                    </a:cubicBezTo>
                    <a:cubicBezTo>
                      <a:pt x="1658" y="361"/>
                      <a:pt x="1657" y="359"/>
                      <a:pt x="1656" y="359"/>
                    </a:cubicBezTo>
                    <a:cubicBezTo>
                      <a:pt x="1652" y="353"/>
                      <a:pt x="1647" y="353"/>
                      <a:pt x="1642" y="359"/>
                    </a:cubicBezTo>
                    <a:cubicBezTo>
                      <a:pt x="1641" y="359"/>
                      <a:pt x="1641" y="359"/>
                      <a:pt x="1641" y="359"/>
                    </a:cubicBezTo>
                    <a:cubicBezTo>
                      <a:pt x="1635" y="360"/>
                      <a:pt x="1631" y="364"/>
                      <a:pt x="1628" y="369"/>
                    </a:cubicBezTo>
                    <a:cubicBezTo>
                      <a:pt x="1624" y="375"/>
                      <a:pt x="1620" y="381"/>
                      <a:pt x="1611" y="381"/>
                    </a:cubicBezTo>
                    <a:cubicBezTo>
                      <a:pt x="1602" y="381"/>
                      <a:pt x="1594" y="379"/>
                      <a:pt x="1590" y="369"/>
                    </a:cubicBezTo>
                    <a:cubicBezTo>
                      <a:pt x="1589" y="366"/>
                      <a:pt x="1586" y="364"/>
                      <a:pt x="1582" y="363"/>
                    </a:cubicBezTo>
                    <a:cubicBezTo>
                      <a:pt x="1579" y="362"/>
                      <a:pt x="1577" y="364"/>
                      <a:pt x="1575" y="367"/>
                    </a:cubicBezTo>
                    <a:cubicBezTo>
                      <a:pt x="1575" y="367"/>
                      <a:pt x="1573" y="368"/>
                      <a:pt x="1573" y="368"/>
                    </a:cubicBezTo>
                    <a:cubicBezTo>
                      <a:pt x="1570" y="372"/>
                      <a:pt x="1565" y="376"/>
                      <a:pt x="1564" y="381"/>
                    </a:cubicBezTo>
                    <a:cubicBezTo>
                      <a:pt x="1563" y="386"/>
                      <a:pt x="1562" y="392"/>
                      <a:pt x="1560" y="397"/>
                    </a:cubicBezTo>
                    <a:cubicBezTo>
                      <a:pt x="1559" y="400"/>
                      <a:pt x="1557" y="402"/>
                      <a:pt x="1554" y="403"/>
                    </a:cubicBezTo>
                    <a:cubicBezTo>
                      <a:pt x="1548" y="404"/>
                      <a:pt x="1544" y="407"/>
                      <a:pt x="1541" y="412"/>
                    </a:cubicBezTo>
                    <a:cubicBezTo>
                      <a:pt x="1540" y="414"/>
                      <a:pt x="1539" y="415"/>
                      <a:pt x="1538" y="416"/>
                    </a:cubicBezTo>
                    <a:cubicBezTo>
                      <a:pt x="1536" y="417"/>
                      <a:pt x="1535" y="418"/>
                      <a:pt x="1533" y="419"/>
                    </a:cubicBezTo>
                    <a:cubicBezTo>
                      <a:pt x="1531" y="423"/>
                      <a:pt x="1529" y="424"/>
                      <a:pt x="1525" y="423"/>
                    </a:cubicBezTo>
                    <a:cubicBezTo>
                      <a:pt x="1519" y="422"/>
                      <a:pt x="1514" y="420"/>
                      <a:pt x="1508" y="422"/>
                    </a:cubicBezTo>
                    <a:cubicBezTo>
                      <a:pt x="1506" y="423"/>
                      <a:pt x="1505" y="422"/>
                      <a:pt x="1505" y="420"/>
                    </a:cubicBezTo>
                    <a:cubicBezTo>
                      <a:pt x="1504" y="418"/>
                      <a:pt x="1503" y="415"/>
                      <a:pt x="1501" y="413"/>
                    </a:cubicBezTo>
                    <a:cubicBezTo>
                      <a:pt x="1497" y="405"/>
                      <a:pt x="1493" y="397"/>
                      <a:pt x="1488" y="389"/>
                    </a:cubicBezTo>
                    <a:cubicBezTo>
                      <a:pt x="1487" y="386"/>
                      <a:pt x="1486" y="383"/>
                      <a:pt x="1488" y="380"/>
                    </a:cubicBezTo>
                    <a:cubicBezTo>
                      <a:pt x="1490" y="377"/>
                      <a:pt x="1490" y="373"/>
                      <a:pt x="1489" y="370"/>
                    </a:cubicBezTo>
                    <a:cubicBezTo>
                      <a:pt x="1489" y="367"/>
                      <a:pt x="1489" y="365"/>
                      <a:pt x="1491" y="362"/>
                    </a:cubicBezTo>
                    <a:cubicBezTo>
                      <a:pt x="1495" y="358"/>
                      <a:pt x="1494" y="351"/>
                      <a:pt x="1489" y="347"/>
                    </a:cubicBezTo>
                    <a:cubicBezTo>
                      <a:pt x="1486" y="345"/>
                      <a:pt x="1484" y="342"/>
                      <a:pt x="1481" y="340"/>
                    </a:cubicBezTo>
                    <a:cubicBezTo>
                      <a:pt x="1480" y="339"/>
                      <a:pt x="1479" y="337"/>
                      <a:pt x="1480" y="336"/>
                    </a:cubicBezTo>
                    <a:cubicBezTo>
                      <a:pt x="1481" y="334"/>
                      <a:pt x="1483" y="334"/>
                      <a:pt x="1484" y="335"/>
                    </a:cubicBezTo>
                    <a:cubicBezTo>
                      <a:pt x="1491" y="340"/>
                      <a:pt x="1496" y="338"/>
                      <a:pt x="1502" y="334"/>
                    </a:cubicBezTo>
                    <a:cubicBezTo>
                      <a:pt x="1505" y="333"/>
                      <a:pt x="1505" y="330"/>
                      <a:pt x="1505" y="327"/>
                    </a:cubicBezTo>
                    <a:cubicBezTo>
                      <a:pt x="1505" y="324"/>
                      <a:pt x="1505" y="322"/>
                      <a:pt x="1504" y="319"/>
                    </a:cubicBezTo>
                    <a:cubicBezTo>
                      <a:pt x="1503" y="313"/>
                      <a:pt x="1502" y="307"/>
                      <a:pt x="1503" y="301"/>
                    </a:cubicBezTo>
                    <a:cubicBezTo>
                      <a:pt x="1505" y="294"/>
                      <a:pt x="1506" y="286"/>
                      <a:pt x="1505" y="278"/>
                    </a:cubicBezTo>
                    <a:cubicBezTo>
                      <a:pt x="1505" y="271"/>
                      <a:pt x="1502" y="265"/>
                      <a:pt x="1497" y="261"/>
                    </a:cubicBezTo>
                    <a:cubicBezTo>
                      <a:pt x="1494" y="257"/>
                      <a:pt x="1492" y="252"/>
                      <a:pt x="1489" y="249"/>
                    </a:cubicBezTo>
                    <a:cubicBezTo>
                      <a:pt x="1486" y="246"/>
                      <a:pt x="1485" y="242"/>
                      <a:pt x="1485" y="238"/>
                    </a:cubicBezTo>
                    <a:cubicBezTo>
                      <a:pt x="1485" y="236"/>
                      <a:pt x="1485" y="234"/>
                      <a:pt x="1484" y="232"/>
                    </a:cubicBezTo>
                    <a:cubicBezTo>
                      <a:pt x="1483" y="229"/>
                      <a:pt x="1482" y="228"/>
                      <a:pt x="1481" y="226"/>
                    </a:cubicBezTo>
                    <a:cubicBezTo>
                      <a:pt x="1477" y="220"/>
                      <a:pt x="1473" y="213"/>
                      <a:pt x="1467" y="209"/>
                    </a:cubicBezTo>
                    <a:cubicBezTo>
                      <a:pt x="1461" y="204"/>
                      <a:pt x="1457" y="199"/>
                      <a:pt x="1459" y="192"/>
                    </a:cubicBezTo>
                    <a:cubicBezTo>
                      <a:pt x="1460" y="187"/>
                      <a:pt x="1463" y="184"/>
                      <a:pt x="1465" y="180"/>
                    </a:cubicBezTo>
                    <a:cubicBezTo>
                      <a:pt x="1463" y="179"/>
                      <a:pt x="1461" y="179"/>
                      <a:pt x="1460" y="181"/>
                    </a:cubicBezTo>
                    <a:cubicBezTo>
                      <a:pt x="1457" y="186"/>
                      <a:pt x="1453" y="191"/>
                      <a:pt x="1455" y="197"/>
                    </a:cubicBezTo>
                    <a:cubicBezTo>
                      <a:pt x="1453" y="199"/>
                      <a:pt x="1454" y="201"/>
                      <a:pt x="1455" y="203"/>
                    </a:cubicBezTo>
                    <a:cubicBezTo>
                      <a:pt x="1457" y="206"/>
                      <a:pt x="1459" y="209"/>
                      <a:pt x="1462" y="211"/>
                    </a:cubicBezTo>
                    <a:cubicBezTo>
                      <a:pt x="1469" y="216"/>
                      <a:pt x="1473" y="223"/>
                      <a:pt x="1478" y="230"/>
                    </a:cubicBezTo>
                    <a:cubicBezTo>
                      <a:pt x="1480" y="233"/>
                      <a:pt x="1481" y="236"/>
                      <a:pt x="1481" y="240"/>
                    </a:cubicBezTo>
                    <a:cubicBezTo>
                      <a:pt x="1481" y="244"/>
                      <a:pt x="1483" y="248"/>
                      <a:pt x="1485" y="252"/>
                    </a:cubicBezTo>
                    <a:cubicBezTo>
                      <a:pt x="1489" y="256"/>
                      <a:pt x="1491" y="261"/>
                      <a:pt x="1494" y="265"/>
                    </a:cubicBezTo>
                    <a:cubicBezTo>
                      <a:pt x="1499" y="272"/>
                      <a:pt x="1501" y="279"/>
                      <a:pt x="1500" y="287"/>
                    </a:cubicBezTo>
                    <a:cubicBezTo>
                      <a:pt x="1500" y="289"/>
                      <a:pt x="1499" y="291"/>
                      <a:pt x="1499" y="293"/>
                    </a:cubicBezTo>
                    <a:cubicBezTo>
                      <a:pt x="1497" y="300"/>
                      <a:pt x="1496" y="307"/>
                      <a:pt x="1497" y="314"/>
                    </a:cubicBezTo>
                    <a:cubicBezTo>
                      <a:pt x="1498" y="317"/>
                      <a:pt x="1499" y="320"/>
                      <a:pt x="1500" y="324"/>
                    </a:cubicBezTo>
                    <a:cubicBezTo>
                      <a:pt x="1500" y="329"/>
                      <a:pt x="1498" y="332"/>
                      <a:pt x="1493" y="333"/>
                    </a:cubicBezTo>
                    <a:cubicBezTo>
                      <a:pt x="1490" y="333"/>
                      <a:pt x="1489" y="332"/>
                      <a:pt x="1487" y="330"/>
                    </a:cubicBezTo>
                    <a:cubicBezTo>
                      <a:pt x="1483" y="328"/>
                      <a:pt x="1479" y="328"/>
                      <a:pt x="1476" y="332"/>
                    </a:cubicBezTo>
                    <a:cubicBezTo>
                      <a:pt x="1473" y="336"/>
                      <a:pt x="1473" y="340"/>
                      <a:pt x="1477" y="343"/>
                    </a:cubicBezTo>
                    <a:cubicBezTo>
                      <a:pt x="1479" y="346"/>
                      <a:pt x="1483" y="348"/>
                      <a:pt x="1485" y="351"/>
                    </a:cubicBezTo>
                    <a:cubicBezTo>
                      <a:pt x="1488" y="354"/>
                      <a:pt x="1489" y="357"/>
                      <a:pt x="1486" y="361"/>
                    </a:cubicBezTo>
                    <a:cubicBezTo>
                      <a:pt x="1484" y="363"/>
                      <a:pt x="1483" y="366"/>
                      <a:pt x="1484" y="370"/>
                    </a:cubicBezTo>
                    <a:cubicBezTo>
                      <a:pt x="1485" y="372"/>
                      <a:pt x="1484" y="375"/>
                      <a:pt x="1483" y="378"/>
                    </a:cubicBezTo>
                    <a:cubicBezTo>
                      <a:pt x="1481" y="382"/>
                      <a:pt x="1481" y="386"/>
                      <a:pt x="1483" y="390"/>
                    </a:cubicBezTo>
                    <a:cubicBezTo>
                      <a:pt x="1484" y="393"/>
                      <a:pt x="1485" y="395"/>
                      <a:pt x="1487" y="398"/>
                    </a:cubicBezTo>
                    <a:cubicBezTo>
                      <a:pt x="1494" y="410"/>
                      <a:pt x="1500" y="423"/>
                      <a:pt x="1507" y="434"/>
                    </a:cubicBezTo>
                    <a:cubicBezTo>
                      <a:pt x="1513" y="443"/>
                      <a:pt x="1512" y="452"/>
                      <a:pt x="1505" y="459"/>
                    </a:cubicBezTo>
                    <a:cubicBezTo>
                      <a:pt x="1501" y="463"/>
                      <a:pt x="1497" y="468"/>
                      <a:pt x="1494" y="474"/>
                    </a:cubicBezTo>
                    <a:cubicBezTo>
                      <a:pt x="1492" y="477"/>
                      <a:pt x="1489" y="480"/>
                      <a:pt x="1485" y="480"/>
                    </a:cubicBezTo>
                    <a:cubicBezTo>
                      <a:pt x="1476" y="481"/>
                      <a:pt x="1467" y="480"/>
                      <a:pt x="1460" y="475"/>
                    </a:cubicBezTo>
                    <a:cubicBezTo>
                      <a:pt x="1457" y="474"/>
                      <a:pt x="1456" y="473"/>
                      <a:pt x="1453" y="472"/>
                    </a:cubicBezTo>
                    <a:cubicBezTo>
                      <a:pt x="1451" y="471"/>
                      <a:pt x="1450" y="470"/>
                      <a:pt x="1451" y="467"/>
                    </a:cubicBezTo>
                    <a:cubicBezTo>
                      <a:pt x="1451" y="465"/>
                      <a:pt x="1450" y="464"/>
                      <a:pt x="1448" y="464"/>
                    </a:cubicBezTo>
                    <a:cubicBezTo>
                      <a:pt x="1443" y="464"/>
                      <a:pt x="1438" y="462"/>
                      <a:pt x="1433" y="460"/>
                    </a:cubicBezTo>
                    <a:cubicBezTo>
                      <a:pt x="1427" y="457"/>
                      <a:pt x="1422" y="459"/>
                      <a:pt x="1418" y="463"/>
                    </a:cubicBezTo>
                    <a:cubicBezTo>
                      <a:pt x="1417" y="465"/>
                      <a:pt x="1416" y="466"/>
                      <a:pt x="1414" y="467"/>
                    </a:cubicBezTo>
                    <a:cubicBezTo>
                      <a:pt x="1411" y="468"/>
                      <a:pt x="1408" y="469"/>
                      <a:pt x="1406" y="472"/>
                    </a:cubicBezTo>
                    <a:cubicBezTo>
                      <a:pt x="1405" y="474"/>
                      <a:pt x="1402" y="475"/>
                      <a:pt x="1400" y="475"/>
                    </a:cubicBezTo>
                    <a:cubicBezTo>
                      <a:pt x="1397" y="475"/>
                      <a:pt x="1395" y="476"/>
                      <a:pt x="1393" y="477"/>
                    </a:cubicBezTo>
                    <a:cubicBezTo>
                      <a:pt x="1388" y="481"/>
                      <a:pt x="1383" y="481"/>
                      <a:pt x="1377" y="478"/>
                    </a:cubicBezTo>
                    <a:cubicBezTo>
                      <a:pt x="1370" y="475"/>
                      <a:pt x="1363" y="472"/>
                      <a:pt x="1355" y="471"/>
                    </a:cubicBezTo>
                    <a:cubicBezTo>
                      <a:pt x="1346" y="469"/>
                      <a:pt x="1337" y="466"/>
                      <a:pt x="1327" y="469"/>
                    </a:cubicBezTo>
                    <a:cubicBezTo>
                      <a:pt x="1324" y="470"/>
                      <a:pt x="1321" y="471"/>
                      <a:pt x="1319" y="474"/>
                    </a:cubicBezTo>
                    <a:cubicBezTo>
                      <a:pt x="1316" y="480"/>
                      <a:pt x="1311" y="484"/>
                      <a:pt x="1304" y="486"/>
                    </a:cubicBezTo>
                    <a:cubicBezTo>
                      <a:pt x="1303" y="486"/>
                      <a:pt x="1302" y="487"/>
                      <a:pt x="1301" y="487"/>
                    </a:cubicBezTo>
                    <a:cubicBezTo>
                      <a:pt x="1294" y="491"/>
                      <a:pt x="1289" y="497"/>
                      <a:pt x="1282" y="501"/>
                    </a:cubicBezTo>
                    <a:cubicBezTo>
                      <a:pt x="1280" y="501"/>
                      <a:pt x="1279" y="503"/>
                      <a:pt x="1279" y="505"/>
                    </a:cubicBezTo>
                    <a:cubicBezTo>
                      <a:pt x="1277" y="512"/>
                      <a:pt x="1271" y="518"/>
                      <a:pt x="1264" y="518"/>
                    </a:cubicBezTo>
                    <a:cubicBezTo>
                      <a:pt x="1261" y="519"/>
                      <a:pt x="1260" y="518"/>
                      <a:pt x="1261" y="516"/>
                    </a:cubicBezTo>
                    <a:cubicBezTo>
                      <a:pt x="1262" y="514"/>
                      <a:pt x="1262" y="513"/>
                      <a:pt x="1263" y="512"/>
                    </a:cubicBezTo>
                    <a:cubicBezTo>
                      <a:pt x="1264" y="511"/>
                      <a:pt x="1264" y="510"/>
                      <a:pt x="1264" y="510"/>
                    </a:cubicBezTo>
                    <a:cubicBezTo>
                      <a:pt x="1261" y="508"/>
                      <a:pt x="1263" y="506"/>
                      <a:pt x="1264" y="504"/>
                    </a:cubicBezTo>
                    <a:cubicBezTo>
                      <a:pt x="1264" y="502"/>
                      <a:pt x="1265" y="501"/>
                      <a:pt x="1264" y="499"/>
                    </a:cubicBezTo>
                    <a:cubicBezTo>
                      <a:pt x="1264" y="499"/>
                      <a:pt x="1264" y="498"/>
                      <a:pt x="1263" y="498"/>
                    </a:cubicBezTo>
                    <a:cubicBezTo>
                      <a:pt x="1262" y="498"/>
                      <a:pt x="1261" y="498"/>
                      <a:pt x="1261" y="499"/>
                    </a:cubicBezTo>
                    <a:cubicBezTo>
                      <a:pt x="1261" y="500"/>
                      <a:pt x="1261" y="500"/>
                      <a:pt x="1261" y="501"/>
                    </a:cubicBezTo>
                    <a:cubicBezTo>
                      <a:pt x="1260" y="503"/>
                      <a:pt x="1254" y="508"/>
                      <a:pt x="1252" y="508"/>
                    </a:cubicBezTo>
                    <a:cubicBezTo>
                      <a:pt x="1249" y="508"/>
                      <a:pt x="1245" y="504"/>
                      <a:pt x="1244" y="501"/>
                    </a:cubicBezTo>
                    <a:cubicBezTo>
                      <a:pt x="1245" y="501"/>
                      <a:pt x="1246" y="501"/>
                      <a:pt x="1247" y="502"/>
                    </a:cubicBezTo>
                    <a:cubicBezTo>
                      <a:pt x="1248" y="502"/>
                      <a:pt x="1249" y="503"/>
                      <a:pt x="1250" y="502"/>
                    </a:cubicBezTo>
                    <a:cubicBezTo>
                      <a:pt x="1251" y="501"/>
                      <a:pt x="1250" y="500"/>
                      <a:pt x="1250" y="498"/>
                    </a:cubicBezTo>
                    <a:cubicBezTo>
                      <a:pt x="1248" y="496"/>
                      <a:pt x="1246" y="493"/>
                      <a:pt x="1242" y="493"/>
                    </a:cubicBezTo>
                    <a:cubicBezTo>
                      <a:pt x="1241" y="493"/>
                      <a:pt x="1238" y="493"/>
                      <a:pt x="1238" y="490"/>
                    </a:cubicBezTo>
                    <a:cubicBezTo>
                      <a:pt x="1239" y="489"/>
                      <a:pt x="1242" y="489"/>
                      <a:pt x="1244" y="490"/>
                    </a:cubicBezTo>
                    <a:cubicBezTo>
                      <a:pt x="1244" y="490"/>
                      <a:pt x="1245" y="490"/>
                      <a:pt x="1245" y="491"/>
                    </a:cubicBezTo>
                    <a:cubicBezTo>
                      <a:pt x="1248" y="492"/>
                      <a:pt x="1250" y="493"/>
                      <a:pt x="1253" y="495"/>
                    </a:cubicBezTo>
                    <a:cubicBezTo>
                      <a:pt x="1254" y="496"/>
                      <a:pt x="1255" y="497"/>
                      <a:pt x="1257" y="496"/>
                    </a:cubicBezTo>
                    <a:cubicBezTo>
                      <a:pt x="1258" y="494"/>
                      <a:pt x="1258" y="493"/>
                      <a:pt x="1258" y="491"/>
                    </a:cubicBezTo>
                    <a:cubicBezTo>
                      <a:pt x="1258" y="490"/>
                      <a:pt x="1258" y="489"/>
                      <a:pt x="1257" y="489"/>
                    </a:cubicBezTo>
                    <a:cubicBezTo>
                      <a:pt x="1253" y="481"/>
                      <a:pt x="1247" y="477"/>
                      <a:pt x="1240" y="474"/>
                    </a:cubicBezTo>
                    <a:cubicBezTo>
                      <a:pt x="1237" y="473"/>
                      <a:pt x="1235" y="475"/>
                      <a:pt x="1235" y="478"/>
                    </a:cubicBezTo>
                    <a:cubicBezTo>
                      <a:pt x="1236" y="479"/>
                      <a:pt x="1236" y="481"/>
                      <a:pt x="1236" y="483"/>
                    </a:cubicBezTo>
                    <a:cubicBezTo>
                      <a:pt x="1235" y="486"/>
                      <a:pt x="1234" y="486"/>
                      <a:pt x="1232" y="484"/>
                    </a:cubicBezTo>
                    <a:cubicBezTo>
                      <a:pt x="1228" y="481"/>
                      <a:pt x="1224" y="482"/>
                      <a:pt x="1222" y="487"/>
                    </a:cubicBezTo>
                    <a:cubicBezTo>
                      <a:pt x="1221" y="488"/>
                      <a:pt x="1221" y="490"/>
                      <a:pt x="1221" y="492"/>
                    </a:cubicBezTo>
                    <a:cubicBezTo>
                      <a:pt x="1221" y="495"/>
                      <a:pt x="1220" y="496"/>
                      <a:pt x="1216" y="496"/>
                    </a:cubicBezTo>
                    <a:cubicBezTo>
                      <a:pt x="1212" y="495"/>
                      <a:pt x="1208" y="495"/>
                      <a:pt x="1203" y="495"/>
                    </a:cubicBezTo>
                    <a:cubicBezTo>
                      <a:pt x="1200" y="495"/>
                      <a:pt x="1198" y="496"/>
                      <a:pt x="1196" y="498"/>
                    </a:cubicBezTo>
                    <a:cubicBezTo>
                      <a:pt x="1195" y="500"/>
                      <a:pt x="1193" y="500"/>
                      <a:pt x="1191" y="500"/>
                    </a:cubicBezTo>
                    <a:cubicBezTo>
                      <a:pt x="1180" y="501"/>
                      <a:pt x="1172" y="496"/>
                      <a:pt x="1164" y="489"/>
                    </a:cubicBezTo>
                    <a:cubicBezTo>
                      <a:pt x="1161" y="486"/>
                      <a:pt x="1156" y="485"/>
                      <a:pt x="1153" y="487"/>
                    </a:cubicBezTo>
                    <a:cubicBezTo>
                      <a:pt x="1149" y="491"/>
                      <a:pt x="1145" y="491"/>
                      <a:pt x="1140" y="490"/>
                    </a:cubicBezTo>
                    <a:cubicBezTo>
                      <a:pt x="1133" y="489"/>
                      <a:pt x="1126" y="487"/>
                      <a:pt x="1119" y="486"/>
                    </a:cubicBezTo>
                    <a:cubicBezTo>
                      <a:pt x="1116" y="486"/>
                      <a:pt x="1113" y="485"/>
                      <a:pt x="1112" y="488"/>
                    </a:cubicBezTo>
                    <a:cubicBezTo>
                      <a:pt x="1110" y="493"/>
                      <a:pt x="1106" y="499"/>
                      <a:pt x="1107" y="505"/>
                    </a:cubicBezTo>
                    <a:cubicBezTo>
                      <a:pt x="1107" y="511"/>
                      <a:pt x="1105" y="516"/>
                      <a:pt x="1101" y="520"/>
                    </a:cubicBezTo>
                    <a:cubicBezTo>
                      <a:pt x="1093" y="530"/>
                      <a:pt x="1082" y="535"/>
                      <a:pt x="1069" y="536"/>
                    </a:cubicBezTo>
                    <a:cubicBezTo>
                      <a:pt x="1061" y="535"/>
                      <a:pt x="1054" y="533"/>
                      <a:pt x="1050" y="526"/>
                    </a:cubicBezTo>
                    <a:cubicBezTo>
                      <a:pt x="1050" y="525"/>
                      <a:pt x="1049" y="524"/>
                      <a:pt x="1048" y="523"/>
                    </a:cubicBezTo>
                    <a:cubicBezTo>
                      <a:pt x="1042" y="517"/>
                      <a:pt x="1036" y="512"/>
                      <a:pt x="1030" y="506"/>
                    </a:cubicBezTo>
                    <a:cubicBezTo>
                      <a:pt x="1025" y="500"/>
                      <a:pt x="1018" y="499"/>
                      <a:pt x="1011" y="501"/>
                    </a:cubicBezTo>
                    <a:cubicBezTo>
                      <a:pt x="1006" y="503"/>
                      <a:pt x="1002" y="507"/>
                      <a:pt x="1001" y="513"/>
                    </a:cubicBezTo>
                    <a:cubicBezTo>
                      <a:pt x="1000" y="519"/>
                      <a:pt x="998" y="520"/>
                      <a:pt x="993" y="518"/>
                    </a:cubicBezTo>
                    <a:cubicBezTo>
                      <a:pt x="987" y="516"/>
                      <a:pt x="982" y="515"/>
                      <a:pt x="976" y="517"/>
                    </a:cubicBezTo>
                    <a:cubicBezTo>
                      <a:pt x="972" y="518"/>
                      <a:pt x="968" y="519"/>
                      <a:pt x="964" y="520"/>
                    </a:cubicBezTo>
                    <a:cubicBezTo>
                      <a:pt x="962" y="520"/>
                      <a:pt x="959" y="520"/>
                      <a:pt x="957" y="518"/>
                    </a:cubicBezTo>
                    <a:cubicBezTo>
                      <a:pt x="955" y="516"/>
                      <a:pt x="952" y="515"/>
                      <a:pt x="949" y="515"/>
                    </a:cubicBezTo>
                    <a:cubicBezTo>
                      <a:pt x="948" y="515"/>
                      <a:pt x="947" y="514"/>
                      <a:pt x="947" y="513"/>
                    </a:cubicBezTo>
                    <a:cubicBezTo>
                      <a:pt x="947" y="513"/>
                      <a:pt x="948" y="512"/>
                      <a:pt x="948" y="512"/>
                    </a:cubicBezTo>
                    <a:cubicBezTo>
                      <a:pt x="949" y="511"/>
                      <a:pt x="949" y="511"/>
                      <a:pt x="950" y="511"/>
                    </a:cubicBezTo>
                    <a:cubicBezTo>
                      <a:pt x="953" y="508"/>
                      <a:pt x="953" y="506"/>
                      <a:pt x="950" y="504"/>
                    </a:cubicBezTo>
                    <a:cubicBezTo>
                      <a:pt x="947" y="502"/>
                      <a:pt x="943" y="501"/>
                      <a:pt x="939" y="501"/>
                    </a:cubicBezTo>
                    <a:cubicBezTo>
                      <a:pt x="933" y="501"/>
                      <a:pt x="930" y="499"/>
                      <a:pt x="932" y="492"/>
                    </a:cubicBezTo>
                    <a:cubicBezTo>
                      <a:pt x="932" y="491"/>
                      <a:pt x="933" y="489"/>
                      <a:pt x="933" y="488"/>
                    </a:cubicBezTo>
                    <a:cubicBezTo>
                      <a:pt x="932" y="486"/>
                      <a:pt x="932" y="484"/>
                      <a:pt x="930" y="483"/>
                    </a:cubicBezTo>
                    <a:cubicBezTo>
                      <a:pt x="929" y="483"/>
                      <a:pt x="928" y="483"/>
                      <a:pt x="928" y="485"/>
                    </a:cubicBezTo>
                    <a:cubicBezTo>
                      <a:pt x="929" y="489"/>
                      <a:pt x="926" y="492"/>
                      <a:pt x="924" y="496"/>
                    </a:cubicBezTo>
                    <a:cubicBezTo>
                      <a:pt x="921" y="500"/>
                      <a:pt x="922" y="503"/>
                      <a:pt x="926" y="504"/>
                    </a:cubicBezTo>
                    <a:cubicBezTo>
                      <a:pt x="927" y="504"/>
                      <a:pt x="929" y="505"/>
                      <a:pt x="930" y="505"/>
                    </a:cubicBezTo>
                    <a:cubicBezTo>
                      <a:pt x="931" y="506"/>
                      <a:pt x="931" y="507"/>
                      <a:pt x="930" y="508"/>
                    </a:cubicBezTo>
                    <a:cubicBezTo>
                      <a:pt x="925" y="512"/>
                      <a:pt x="923" y="517"/>
                      <a:pt x="918" y="520"/>
                    </a:cubicBezTo>
                    <a:cubicBezTo>
                      <a:pt x="916" y="521"/>
                      <a:pt x="915" y="523"/>
                      <a:pt x="914" y="525"/>
                    </a:cubicBezTo>
                    <a:cubicBezTo>
                      <a:pt x="914" y="526"/>
                      <a:pt x="913" y="527"/>
                      <a:pt x="914" y="528"/>
                    </a:cubicBezTo>
                    <a:cubicBezTo>
                      <a:pt x="917" y="531"/>
                      <a:pt x="915" y="535"/>
                      <a:pt x="916" y="539"/>
                    </a:cubicBezTo>
                    <a:cubicBezTo>
                      <a:pt x="916" y="543"/>
                      <a:pt x="917" y="545"/>
                      <a:pt x="921" y="546"/>
                    </a:cubicBezTo>
                    <a:cubicBezTo>
                      <a:pt x="925" y="547"/>
                      <a:pt x="928" y="546"/>
                      <a:pt x="931" y="546"/>
                    </a:cubicBezTo>
                    <a:cubicBezTo>
                      <a:pt x="934" y="547"/>
                      <a:pt x="938" y="549"/>
                      <a:pt x="937" y="551"/>
                    </a:cubicBezTo>
                    <a:cubicBezTo>
                      <a:pt x="935" y="555"/>
                      <a:pt x="936" y="559"/>
                      <a:pt x="936" y="563"/>
                    </a:cubicBezTo>
                    <a:cubicBezTo>
                      <a:pt x="935" y="565"/>
                      <a:pt x="935" y="566"/>
                      <a:pt x="934" y="566"/>
                    </a:cubicBezTo>
                    <a:cubicBezTo>
                      <a:pt x="930" y="570"/>
                      <a:pt x="926" y="573"/>
                      <a:pt x="922" y="576"/>
                    </a:cubicBezTo>
                    <a:cubicBezTo>
                      <a:pt x="920" y="577"/>
                      <a:pt x="918" y="578"/>
                      <a:pt x="915" y="576"/>
                    </a:cubicBezTo>
                    <a:cubicBezTo>
                      <a:pt x="912" y="575"/>
                      <a:pt x="909" y="575"/>
                      <a:pt x="906" y="577"/>
                    </a:cubicBezTo>
                    <a:cubicBezTo>
                      <a:pt x="904" y="578"/>
                      <a:pt x="902" y="577"/>
                      <a:pt x="901" y="576"/>
                    </a:cubicBezTo>
                    <a:cubicBezTo>
                      <a:pt x="896" y="572"/>
                      <a:pt x="894" y="567"/>
                      <a:pt x="896" y="561"/>
                    </a:cubicBezTo>
                    <a:cubicBezTo>
                      <a:pt x="897" y="558"/>
                      <a:pt x="896" y="555"/>
                      <a:pt x="894" y="551"/>
                    </a:cubicBezTo>
                    <a:cubicBezTo>
                      <a:pt x="891" y="547"/>
                      <a:pt x="887" y="544"/>
                      <a:pt x="882" y="542"/>
                    </a:cubicBezTo>
                    <a:cubicBezTo>
                      <a:pt x="879" y="541"/>
                      <a:pt x="878" y="539"/>
                      <a:pt x="880" y="536"/>
                    </a:cubicBezTo>
                    <a:cubicBezTo>
                      <a:pt x="881" y="533"/>
                      <a:pt x="881" y="530"/>
                      <a:pt x="880" y="527"/>
                    </a:cubicBezTo>
                    <a:cubicBezTo>
                      <a:pt x="878" y="524"/>
                      <a:pt x="878" y="521"/>
                      <a:pt x="880" y="518"/>
                    </a:cubicBezTo>
                    <a:cubicBezTo>
                      <a:pt x="881" y="516"/>
                      <a:pt x="880" y="514"/>
                      <a:pt x="877" y="514"/>
                    </a:cubicBezTo>
                    <a:cubicBezTo>
                      <a:pt x="876" y="514"/>
                      <a:pt x="874" y="514"/>
                      <a:pt x="873" y="514"/>
                    </a:cubicBezTo>
                    <a:cubicBezTo>
                      <a:pt x="869" y="514"/>
                      <a:pt x="868" y="513"/>
                      <a:pt x="869" y="509"/>
                    </a:cubicBezTo>
                    <a:cubicBezTo>
                      <a:pt x="870" y="507"/>
                      <a:pt x="871" y="505"/>
                      <a:pt x="872" y="504"/>
                    </a:cubicBezTo>
                    <a:cubicBezTo>
                      <a:pt x="875" y="498"/>
                      <a:pt x="876" y="492"/>
                      <a:pt x="871" y="487"/>
                    </a:cubicBezTo>
                    <a:cubicBezTo>
                      <a:pt x="868" y="484"/>
                      <a:pt x="865" y="480"/>
                      <a:pt x="863" y="476"/>
                    </a:cubicBezTo>
                    <a:cubicBezTo>
                      <a:pt x="861" y="474"/>
                      <a:pt x="860" y="472"/>
                      <a:pt x="857" y="471"/>
                    </a:cubicBezTo>
                    <a:cubicBezTo>
                      <a:pt x="854" y="469"/>
                      <a:pt x="852" y="466"/>
                      <a:pt x="850" y="463"/>
                    </a:cubicBezTo>
                    <a:cubicBezTo>
                      <a:pt x="845" y="451"/>
                      <a:pt x="840" y="439"/>
                      <a:pt x="838" y="426"/>
                    </a:cubicBezTo>
                    <a:cubicBezTo>
                      <a:pt x="836" y="418"/>
                      <a:pt x="834" y="410"/>
                      <a:pt x="835" y="402"/>
                    </a:cubicBezTo>
                    <a:cubicBezTo>
                      <a:pt x="835" y="397"/>
                      <a:pt x="836" y="393"/>
                      <a:pt x="840" y="391"/>
                    </a:cubicBezTo>
                    <a:cubicBezTo>
                      <a:pt x="842" y="389"/>
                      <a:pt x="844" y="388"/>
                      <a:pt x="844" y="385"/>
                    </a:cubicBezTo>
                    <a:cubicBezTo>
                      <a:pt x="845" y="382"/>
                      <a:pt x="844" y="380"/>
                      <a:pt x="845" y="377"/>
                    </a:cubicBezTo>
                    <a:cubicBezTo>
                      <a:pt x="845" y="371"/>
                      <a:pt x="847" y="369"/>
                      <a:pt x="852" y="367"/>
                    </a:cubicBezTo>
                    <a:cubicBezTo>
                      <a:pt x="855" y="367"/>
                      <a:pt x="856" y="365"/>
                      <a:pt x="855" y="362"/>
                    </a:cubicBezTo>
                    <a:cubicBezTo>
                      <a:pt x="855" y="359"/>
                      <a:pt x="855" y="355"/>
                      <a:pt x="856" y="352"/>
                    </a:cubicBezTo>
                    <a:cubicBezTo>
                      <a:pt x="858" y="347"/>
                      <a:pt x="859" y="342"/>
                      <a:pt x="858" y="337"/>
                    </a:cubicBezTo>
                    <a:cubicBezTo>
                      <a:pt x="858" y="335"/>
                      <a:pt x="857" y="332"/>
                      <a:pt x="857" y="330"/>
                    </a:cubicBezTo>
                    <a:cubicBezTo>
                      <a:pt x="857" y="326"/>
                      <a:pt x="858" y="325"/>
                      <a:pt x="861" y="325"/>
                    </a:cubicBezTo>
                    <a:cubicBezTo>
                      <a:pt x="864" y="324"/>
                      <a:pt x="867" y="324"/>
                      <a:pt x="870" y="325"/>
                    </a:cubicBezTo>
                    <a:cubicBezTo>
                      <a:pt x="872" y="325"/>
                      <a:pt x="874" y="325"/>
                      <a:pt x="874" y="323"/>
                    </a:cubicBezTo>
                    <a:cubicBezTo>
                      <a:pt x="875" y="321"/>
                      <a:pt x="873" y="320"/>
                      <a:pt x="872" y="319"/>
                    </a:cubicBezTo>
                    <a:cubicBezTo>
                      <a:pt x="866" y="316"/>
                      <a:pt x="859" y="317"/>
                      <a:pt x="854" y="321"/>
                    </a:cubicBezTo>
                    <a:cubicBezTo>
                      <a:pt x="853" y="323"/>
                      <a:pt x="851" y="325"/>
                      <a:pt x="849" y="327"/>
                    </a:cubicBezTo>
                    <a:cubicBezTo>
                      <a:pt x="847" y="329"/>
                      <a:pt x="845" y="330"/>
                      <a:pt x="842" y="328"/>
                    </a:cubicBezTo>
                    <a:cubicBezTo>
                      <a:pt x="837" y="326"/>
                      <a:pt x="832" y="326"/>
                      <a:pt x="827" y="325"/>
                    </a:cubicBezTo>
                    <a:cubicBezTo>
                      <a:pt x="820" y="324"/>
                      <a:pt x="814" y="323"/>
                      <a:pt x="808" y="321"/>
                    </a:cubicBezTo>
                    <a:cubicBezTo>
                      <a:pt x="806" y="320"/>
                      <a:pt x="804" y="321"/>
                      <a:pt x="802" y="322"/>
                    </a:cubicBezTo>
                    <a:cubicBezTo>
                      <a:pt x="798" y="324"/>
                      <a:pt x="795" y="322"/>
                      <a:pt x="792" y="320"/>
                    </a:cubicBezTo>
                    <a:cubicBezTo>
                      <a:pt x="791" y="319"/>
                      <a:pt x="790" y="317"/>
                      <a:pt x="789" y="316"/>
                    </a:cubicBezTo>
                    <a:cubicBezTo>
                      <a:pt x="784" y="312"/>
                      <a:pt x="778" y="311"/>
                      <a:pt x="772" y="315"/>
                    </a:cubicBezTo>
                    <a:cubicBezTo>
                      <a:pt x="769" y="316"/>
                      <a:pt x="766" y="317"/>
                      <a:pt x="763" y="316"/>
                    </a:cubicBezTo>
                    <a:cubicBezTo>
                      <a:pt x="756" y="315"/>
                      <a:pt x="749" y="314"/>
                      <a:pt x="742" y="313"/>
                    </a:cubicBezTo>
                    <a:cubicBezTo>
                      <a:pt x="737" y="312"/>
                      <a:pt x="732" y="311"/>
                      <a:pt x="727" y="309"/>
                    </a:cubicBezTo>
                    <a:cubicBezTo>
                      <a:pt x="724" y="307"/>
                      <a:pt x="720" y="306"/>
                      <a:pt x="715" y="307"/>
                    </a:cubicBezTo>
                    <a:cubicBezTo>
                      <a:pt x="705" y="310"/>
                      <a:pt x="695" y="309"/>
                      <a:pt x="685" y="308"/>
                    </a:cubicBezTo>
                    <a:cubicBezTo>
                      <a:pt x="676" y="307"/>
                      <a:pt x="669" y="303"/>
                      <a:pt x="661" y="301"/>
                    </a:cubicBezTo>
                    <a:cubicBezTo>
                      <a:pt x="661" y="301"/>
                      <a:pt x="661" y="301"/>
                      <a:pt x="661" y="301"/>
                    </a:cubicBezTo>
                    <a:cubicBezTo>
                      <a:pt x="661" y="301"/>
                      <a:pt x="661" y="301"/>
                      <a:pt x="661" y="301"/>
                    </a:cubicBezTo>
                    <a:cubicBezTo>
                      <a:pt x="660" y="301"/>
                      <a:pt x="660" y="301"/>
                      <a:pt x="660" y="301"/>
                    </a:cubicBezTo>
                    <a:cubicBezTo>
                      <a:pt x="640" y="292"/>
                      <a:pt x="640" y="292"/>
                      <a:pt x="640" y="292"/>
                    </a:cubicBezTo>
                    <a:cubicBezTo>
                      <a:pt x="634" y="284"/>
                      <a:pt x="634" y="284"/>
                      <a:pt x="634" y="284"/>
                    </a:cubicBezTo>
                    <a:cubicBezTo>
                      <a:pt x="630" y="274"/>
                      <a:pt x="630" y="274"/>
                      <a:pt x="630" y="274"/>
                    </a:cubicBezTo>
                    <a:cubicBezTo>
                      <a:pt x="629" y="272"/>
                      <a:pt x="629" y="272"/>
                      <a:pt x="629" y="272"/>
                    </a:cubicBezTo>
                    <a:cubicBezTo>
                      <a:pt x="623" y="268"/>
                      <a:pt x="623" y="268"/>
                      <a:pt x="623" y="268"/>
                    </a:cubicBezTo>
                    <a:cubicBezTo>
                      <a:pt x="617" y="265"/>
                      <a:pt x="617" y="265"/>
                      <a:pt x="617" y="265"/>
                    </a:cubicBezTo>
                    <a:cubicBezTo>
                      <a:pt x="608" y="265"/>
                      <a:pt x="608" y="265"/>
                      <a:pt x="608" y="265"/>
                    </a:cubicBezTo>
                    <a:cubicBezTo>
                      <a:pt x="605" y="267"/>
                      <a:pt x="605" y="267"/>
                      <a:pt x="605" y="267"/>
                    </a:cubicBezTo>
                    <a:cubicBezTo>
                      <a:pt x="602" y="268"/>
                      <a:pt x="602" y="268"/>
                      <a:pt x="602" y="268"/>
                    </a:cubicBezTo>
                    <a:cubicBezTo>
                      <a:pt x="594" y="266"/>
                      <a:pt x="594" y="266"/>
                      <a:pt x="594" y="266"/>
                    </a:cubicBezTo>
                    <a:cubicBezTo>
                      <a:pt x="586" y="266"/>
                      <a:pt x="586" y="266"/>
                      <a:pt x="586" y="266"/>
                    </a:cubicBezTo>
                    <a:cubicBezTo>
                      <a:pt x="577" y="261"/>
                      <a:pt x="577" y="261"/>
                      <a:pt x="577" y="261"/>
                    </a:cubicBezTo>
                    <a:cubicBezTo>
                      <a:pt x="566" y="257"/>
                      <a:pt x="566" y="257"/>
                      <a:pt x="566" y="257"/>
                    </a:cubicBezTo>
                    <a:cubicBezTo>
                      <a:pt x="561" y="252"/>
                      <a:pt x="561" y="252"/>
                      <a:pt x="561" y="252"/>
                    </a:cubicBezTo>
                    <a:cubicBezTo>
                      <a:pt x="561" y="252"/>
                      <a:pt x="555" y="249"/>
                      <a:pt x="553" y="247"/>
                    </a:cubicBezTo>
                    <a:cubicBezTo>
                      <a:pt x="551" y="244"/>
                      <a:pt x="552" y="242"/>
                      <a:pt x="548" y="236"/>
                    </a:cubicBezTo>
                    <a:cubicBezTo>
                      <a:pt x="545" y="231"/>
                      <a:pt x="547" y="226"/>
                      <a:pt x="547" y="220"/>
                    </a:cubicBezTo>
                    <a:cubicBezTo>
                      <a:pt x="547" y="218"/>
                      <a:pt x="547" y="216"/>
                      <a:pt x="547" y="214"/>
                    </a:cubicBezTo>
                    <a:cubicBezTo>
                      <a:pt x="546" y="207"/>
                      <a:pt x="546" y="198"/>
                      <a:pt x="542" y="190"/>
                    </a:cubicBezTo>
                    <a:cubicBezTo>
                      <a:pt x="542" y="190"/>
                      <a:pt x="542" y="190"/>
                      <a:pt x="542" y="190"/>
                    </a:cubicBezTo>
                    <a:cubicBezTo>
                      <a:pt x="539" y="184"/>
                      <a:pt x="538" y="181"/>
                      <a:pt x="532" y="178"/>
                    </a:cubicBezTo>
                    <a:cubicBezTo>
                      <a:pt x="529" y="177"/>
                      <a:pt x="526" y="177"/>
                      <a:pt x="521" y="176"/>
                    </a:cubicBezTo>
                    <a:cubicBezTo>
                      <a:pt x="515" y="175"/>
                      <a:pt x="510" y="175"/>
                      <a:pt x="507" y="175"/>
                    </a:cubicBezTo>
                    <a:cubicBezTo>
                      <a:pt x="499" y="176"/>
                      <a:pt x="495" y="176"/>
                      <a:pt x="490" y="175"/>
                    </a:cubicBezTo>
                    <a:cubicBezTo>
                      <a:pt x="484" y="172"/>
                      <a:pt x="481" y="172"/>
                      <a:pt x="478" y="169"/>
                    </a:cubicBezTo>
                    <a:cubicBezTo>
                      <a:pt x="475" y="165"/>
                      <a:pt x="472" y="167"/>
                      <a:pt x="471" y="165"/>
                    </a:cubicBezTo>
                    <a:cubicBezTo>
                      <a:pt x="470" y="163"/>
                      <a:pt x="466" y="164"/>
                      <a:pt x="464" y="164"/>
                    </a:cubicBezTo>
                    <a:cubicBezTo>
                      <a:pt x="462" y="164"/>
                      <a:pt x="459" y="164"/>
                      <a:pt x="459" y="164"/>
                    </a:cubicBezTo>
                    <a:cubicBezTo>
                      <a:pt x="453" y="167"/>
                      <a:pt x="453" y="167"/>
                      <a:pt x="453" y="167"/>
                    </a:cubicBezTo>
                    <a:cubicBezTo>
                      <a:pt x="453" y="167"/>
                      <a:pt x="448" y="177"/>
                      <a:pt x="443" y="176"/>
                    </a:cubicBezTo>
                    <a:cubicBezTo>
                      <a:pt x="437" y="176"/>
                      <a:pt x="430" y="173"/>
                      <a:pt x="428" y="171"/>
                    </a:cubicBezTo>
                    <a:cubicBezTo>
                      <a:pt x="426" y="169"/>
                      <a:pt x="421" y="160"/>
                      <a:pt x="412" y="160"/>
                    </a:cubicBezTo>
                    <a:cubicBezTo>
                      <a:pt x="410" y="160"/>
                      <a:pt x="409" y="160"/>
                      <a:pt x="408" y="160"/>
                    </a:cubicBezTo>
                    <a:cubicBezTo>
                      <a:pt x="405" y="161"/>
                      <a:pt x="406" y="164"/>
                      <a:pt x="400" y="163"/>
                    </a:cubicBezTo>
                    <a:cubicBezTo>
                      <a:pt x="392" y="162"/>
                      <a:pt x="390" y="164"/>
                      <a:pt x="387" y="163"/>
                    </a:cubicBezTo>
                    <a:cubicBezTo>
                      <a:pt x="385" y="162"/>
                      <a:pt x="380" y="158"/>
                      <a:pt x="371" y="158"/>
                    </a:cubicBezTo>
                    <a:cubicBezTo>
                      <a:pt x="362" y="157"/>
                      <a:pt x="366" y="156"/>
                      <a:pt x="360" y="156"/>
                    </a:cubicBezTo>
                    <a:cubicBezTo>
                      <a:pt x="353" y="156"/>
                      <a:pt x="357" y="153"/>
                      <a:pt x="350" y="152"/>
                    </a:cubicBezTo>
                    <a:cubicBezTo>
                      <a:pt x="344" y="151"/>
                      <a:pt x="349" y="143"/>
                      <a:pt x="342" y="142"/>
                    </a:cubicBezTo>
                    <a:cubicBezTo>
                      <a:pt x="334" y="141"/>
                      <a:pt x="331" y="143"/>
                      <a:pt x="328" y="147"/>
                    </a:cubicBezTo>
                    <a:cubicBezTo>
                      <a:pt x="324" y="152"/>
                      <a:pt x="323" y="151"/>
                      <a:pt x="318" y="151"/>
                    </a:cubicBezTo>
                    <a:cubicBezTo>
                      <a:pt x="314" y="151"/>
                      <a:pt x="316" y="147"/>
                      <a:pt x="313" y="146"/>
                    </a:cubicBezTo>
                    <a:cubicBezTo>
                      <a:pt x="311" y="146"/>
                      <a:pt x="307" y="145"/>
                      <a:pt x="304" y="145"/>
                    </a:cubicBezTo>
                    <a:cubicBezTo>
                      <a:pt x="303" y="145"/>
                      <a:pt x="301" y="146"/>
                      <a:pt x="300" y="147"/>
                    </a:cubicBezTo>
                    <a:cubicBezTo>
                      <a:pt x="297" y="150"/>
                      <a:pt x="294" y="143"/>
                      <a:pt x="292" y="140"/>
                    </a:cubicBezTo>
                    <a:cubicBezTo>
                      <a:pt x="290" y="137"/>
                      <a:pt x="289" y="139"/>
                      <a:pt x="290" y="142"/>
                    </a:cubicBezTo>
                    <a:cubicBezTo>
                      <a:pt x="290" y="145"/>
                      <a:pt x="289" y="143"/>
                      <a:pt x="287" y="142"/>
                    </a:cubicBezTo>
                    <a:cubicBezTo>
                      <a:pt x="284" y="140"/>
                      <a:pt x="284" y="140"/>
                      <a:pt x="285" y="138"/>
                    </a:cubicBezTo>
                    <a:cubicBezTo>
                      <a:pt x="287" y="136"/>
                      <a:pt x="285" y="134"/>
                      <a:pt x="283" y="136"/>
                    </a:cubicBezTo>
                    <a:cubicBezTo>
                      <a:pt x="282" y="138"/>
                      <a:pt x="281" y="134"/>
                      <a:pt x="281" y="133"/>
                    </a:cubicBezTo>
                    <a:cubicBezTo>
                      <a:pt x="281" y="132"/>
                      <a:pt x="275" y="130"/>
                      <a:pt x="271" y="129"/>
                    </a:cubicBezTo>
                    <a:cubicBezTo>
                      <a:pt x="271" y="129"/>
                      <a:pt x="271" y="129"/>
                      <a:pt x="271" y="129"/>
                    </a:cubicBezTo>
                    <a:cubicBezTo>
                      <a:pt x="270" y="129"/>
                      <a:pt x="269" y="129"/>
                      <a:pt x="269" y="129"/>
                    </a:cubicBezTo>
                    <a:cubicBezTo>
                      <a:pt x="266" y="130"/>
                      <a:pt x="264" y="127"/>
                      <a:pt x="264" y="129"/>
                    </a:cubicBezTo>
                    <a:cubicBezTo>
                      <a:pt x="263" y="131"/>
                      <a:pt x="264" y="134"/>
                      <a:pt x="262" y="133"/>
                    </a:cubicBezTo>
                    <a:cubicBezTo>
                      <a:pt x="259" y="131"/>
                      <a:pt x="259" y="128"/>
                      <a:pt x="257" y="125"/>
                    </a:cubicBezTo>
                    <a:cubicBezTo>
                      <a:pt x="255" y="123"/>
                      <a:pt x="254" y="123"/>
                      <a:pt x="254" y="129"/>
                    </a:cubicBezTo>
                    <a:cubicBezTo>
                      <a:pt x="255" y="134"/>
                      <a:pt x="248" y="131"/>
                      <a:pt x="249" y="126"/>
                    </a:cubicBezTo>
                    <a:cubicBezTo>
                      <a:pt x="250" y="120"/>
                      <a:pt x="248" y="121"/>
                      <a:pt x="250" y="116"/>
                    </a:cubicBezTo>
                    <a:cubicBezTo>
                      <a:pt x="253" y="110"/>
                      <a:pt x="258" y="93"/>
                      <a:pt x="251" y="90"/>
                    </a:cubicBezTo>
                    <a:cubicBezTo>
                      <a:pt x="245" y="87"/>
                      <a:pt x="234" y="89"/>
                      <a:pt x="233" y="81"/>
                    </a:cubicBezTo>
                    <a:cubicBezTo>
                      <a:pt x="232" y="74"/>
                      <a:pt x="235" y="76"/>
                      <a:pt x="231" y="71"/>
                    </a:cubicBezTo>
                    <a:cubicBezTo>
                      <a:pt x="228" y="67"/>
                      <a:pt x="234" y="64"/>
                      <a:pt x="229" y="60"/>
                    </a:cubicBezTo>
                    <a:cubicBezTo>
                      <a:pt x="223" y="56"/>
                      <a:pt x="228" y="51"/>
                      <a:pt x="218" y="51"/>
                    </a:cubicBezTo>
                    <a:cubicBezTo>
                      <a:pt x="208" y="51"/>
                      <a:pt x="213" y="44"/>
                      <a:pt x="213" y="42"/>
                    </a:cubicBezTo>
                    <a:cubicBezTo>
                      <a:pt x="213" y="40"/>
                      <a:pt x="208" y="40"/>
                      <a:pt x="206" y="41"/>
                    </a:cubicBezTo>
                    <a:cubicBezTo>
                      <a:pt x="204" y="42"/>
                      <a:pt x="198" y="38"/>
                      <a:pt x="194" y="41"/>
                    </a:cubicBezTo>
                    <a:cubicBezTo>
                      <a:pt x="190" y="44"/>
                      <a:pt x="190" y="46"/>
                      <a:pt x="182" y="37"/>
                    </a:cubicBezTo>
                    <a:cubicBezTo>
                      <a:pt x="182" y="37"/>
                      <a:pt x="182" y="37"/>
                      <a:pt x="182" y="37"/>
                    </a:cubicBezTo>
                    <a:cubicBezTo>
                      <a:pt x="182" y="37"/>
                      <a:pt x="182" y="37"/>
                      <a:pt x="182" y="37"/>
                    </a:cubicBezTo>
                    <a:cubicBezTo>
                      <a:pt x="179" y="40"/>
                      <a:pt x="181" y="44"/>
                      <a:pt x="182" y="46"/>
                    </a:cubicBezTo>
                    <a:cubicBezTo>
                      <a:pt x="183" y="48"/>
                      <a:pt x="185" y="49"/>
                      <a:pt x="181" y="51"/>
                    </a:cubicBezTo>
                    <a:cubicBezTo>
                      <a:pt x="180" y="54"/>
                      <a:pt x="180" y="57"/>
                      <a:pt x="176" y="58"/>
                    </a:cubicBezTo>
                    <a:cubicBezTo>
                      <a:pt x="172" y="59"/>
                      <a:pt x="174" y="60"/>
                      <a:pt x="173" y="62"/>
                    </a:cubicBezTo>
                    <a:cubicBezTo>
                      <a:pt x="172" y="64"/>
                      <a:pt x="168" y="67"/>
                      <a:pt x="166" y="66"/>
                    </a:cubicBezTo>
                    <a:cubicBezTo>
                      <a:pt x="163" y="65"/>
                      <a:pt x="163" y="63"/>
                      <a:pt x="156" y="66"/>
                    </a:cubicBezTo>
                    <a:cubicBezTo>
                      <a:pt x="150" y="69"/>
                      <a:pt x="148" y="69"/>
                      <a:pt x="148" y="64"/>
                    </a:cubicBezTo>
                    <a:cubicBezTo>
                      <a:pt x="147" y="59"/>
                      <a:pt x="148" y="60"/>
                      <a:pt x="146" y="60"/>
                    </a:cubicBezTo>
                    <a:cubicBezTo>
                      <a:pt x="143" y="60"/>
                      <a:pt x="141" y="65"/>
                      <a:pt x="138" y="65"/>
                    </a:cubicBezTo>
                    <a:cubicBezTo>
                      <a:pt x="135" y="65"/>
                      <a:pt x="135" y="63"/>
                      <a:pt x="132" y="65"/>
                    </a:cubicBezTo>
                    <a:cubicBezTo>
                      <a:pt x="128" y="66"/>
                      <a:pt x="127" y="64"/>
                      <a:pt x="127" y="60"/>
                    </a:cubicBezTo>
                    <a:cubicBezTo>
                      <a:pt x="127" y="55"/>
                      <a:pt x="122" y="51"/>
                      <a:pt x="121" y="48"/>
                    </a:cubicBezTo>
                    <a:cubicBezTo>
                      <a:pt x="120" y="46"/>
                      <a:pt x="118" y="46"/>
                      <a:pt x="113" y="45"/>
                    </a:cubicBezTo>
                    <a:cubicBezTo>
                      <a:pt x="107" y="45"/>
                      <a:pt x="105" y="47"/>
                      <a:pt x="104" y="44"/>
                    </a:cubicBezTo>
                    <a:cubicBezTo>
                      <a:pt x="102" y="41"/>
                      <a:pt x="105" y="35"/>
                      <a:pt x="102" y="33"/>
                    </a:cubicBezTo>
                    <a:cubicBezTo>
                      <a:pt x="102" y="33"/>
                      <a:pt x="101" y="33"/>
                      <a:pt x="101" y="33"/>
                    </a:cubicBezTo>
                    <a:cubicBezTo>
                      <a:pt x="99" y="31"/>
                      <a:pt x="100" y="34"/>
                      <a:pt x="96" y="35"/>
                    </a:cubicBezTo>
                    <a:cubicBezTo>
                      <a:pt x="91" y="35"/>
                      <a:pt x="97" y="25"/>
                      <a:pt x="91" y="21"/>
                    </a:cubicBezTo>
                    <a:cubicBezTo>
                      <a:pt x="84" y="17"/>
                      <a:pt x="78" y="17"/>
                      <a:pt x="78" y="12"/>
                    </a:cubicBezTo>
                    <a:cubicBezTo>
                      <a:pt x="77" y="6"/>
                      <a:pt x="64" y="12"/>
                      <a:pt x="64" y="6"/>
                    </a:cubicBezTo>
                    <a:cubicBezTo>
                      <a:pt x="64" y="0"/>
                      <a:pt x="61" y="3"/>
                      <a:pt x="62" y="6"/>
                    </a:cubicBezTo>
                    <a:cubicBezTo>
                      <a:pt x="63" y="8"/>
                      <a:pt x="64" y="14"/>
                      <a:pt x="69" y="17"/>
                    </a:cubicBezTo>
                    <a:cubicBezTo>
                      <a:pt x="74" y="19"/>
                      <a:pt x="77" y="19"/>
                      <a:pt x="77" y="24"/>
                    </a:cubicBezTo>
                    <a:cubicBezTo>
                      <a:pt x="78" y="28"/>
                      <a:pt x="70" y="32"/>
                      <a:pt x="75" y="36"/>
                    </a:cubicBezTo>
                    <a:cubicBezTo>
                      <a:pt x="79" y="39"/>
                      <a:pt x="84" y="38"/>
                      <a:pt x="84" y="43"/>
                    </a:cubicBezTo>
                    <a:cubicBezTo>
                      <a:pt x="83" y="48"/>
                      <a:pt x="79" y="59"/>
                      <a:pt x="86" y="60"/>
                    </a:cubicBezTo>
                    <a:cubicBezTo>
                      <a:pt x="93" y="61"/>
                      <a:pt x="94" y="61"/>
                      <a:pt x="95" y="62"/>
                    </a:cubicBezTo>
                    <a:cubicBezTo>
                      <a:pt x="96" y="64"/>
                      <a:pt x="95" y="69"/>
                      <a:pt x="98" y="70"/>
                    </a:cubicBezTo>
                    <a:cubicBezTo>
                      <a:pt x="101" y="71"/>
                      <a:pt x="103" y="72"/>
                      <a:pt x="103" y="75"/>
                    </a:cubicBezTo>
                    <a:cubicBezTo>
                      <a:pt x="103" y="78"/>
                      <a:pt x="101" y="81"/>
                      <a:pt x="103" y="81"/>
                    </a:cubicBezTo>
                    <a:cubicBezTo>
                      <a:pt x="105" y="81"/>
                      <a:pt x="106" y="78"/>
                      <a:pt x="107" y="80"/>
                    </a:cubicBezTo>
                    <a:cubicBezTo>
                      <a:pt x="108" y="82"/>
                      <a:pt x="108" y="86"/>
                      <a:pt x="110" y="86"/>
                    </a:cubicBezTo>
                    <a:cubicBezTo>
                      <a:pt x="112" y="86"/>
                      <a:pt x="114" y="84"/>
                      <a:pt x="114" y="87"/>
                    </a:cubicBezTo>
                    <a:cubicBezTo>
                      <a:pt x="113" y="91"/>
                      <a:pt x="114" y="92"/>
                      <a:pt x="116" y="91"/>
                    </a:cubicBezTo>
                    <a:cubicBezTo>
                      <a:pt x="117" y="90"/>
                      <a:pt x="120" y="92"/>
                      <a:pt x="122" y="96"/>
                    </a:cubicBezTo>
                    <a:cubicBezTo>
                      <a:pt x="118" y="98"/>
                      <a:pt x="109" y="103"/>
                      <a:pt x="98" y="102"/>
                    </a:cubicBezTo>
                    <a:cubicBezTo>
                      <a:pt x="87" y="100"/>
                      <a:pt x="85" y="102"/>
                      <a:pt x="83" y="104"/>
                    </a:cubicBezTo>
                    <a:cubicBezTo>
                      <a:pt x="80" y="106"/>
                      <a:pt x="79" y="104"/>
                      <a:pt x="75" y="109"/>
                    </a:cubicBezTo>
                    <a:cubicBezTo>
                      <a:pt x="70" y="113"/>
                      <a:pt x="65" y="106"/>
                      <a:pt x="60" y="108"/>
                    </a:cubicBezTo>
                    <a:cubicBezTo>
                      <a:pt x="60" y="111"/>
                      <a:pt x="60" y="113"/>
                      <a:pt x="55" y="114"/>
                    </a:cubicBezTo>
                    <a:cubicBezTo>
                      <a:pt x="54" y="115"/>
                      <a:pt x="54" y="117"/>
                      <a:pt x="50" y="119"/>
                    </a:cubicBezTo>
                    <a:cubicBezTo>
                      <a:pt x="50" y="120"/>
                      <a:pt x="49" y="120"/>
                      <a:pt x="49" y="121"/>
                    </a:cubicBezTo>
                    <a:cubicBezTo>
                      <a:pt x="46" y="122"/>
                      <a:pt x="48" y="119"/>
                      <a:pt x="47" y="119"/>
                    </a:cubicBezTo>
                    <a:cubicBezTo>
                      <a:pt x="46" y="119"/>
                      <a:pt x="29" y="117"/>
                      <a:pt x="29" y="117"/>
                    </a:cubicBezTo>
                    <a:cubicBezTo>
                      <a:pt x="29" y="117"/>
                      <a:pt x="29" y="117"/>
                      <a:pt x="29" y="117"/>
                    </a:cubicBezTo>
                    <a:cubicBezTo>
                      <a:pt x="28" y="117"/>
                      <a:pt x="17" y="112"/>
                      <a:pt x="13" y="118"/>
                    </a:cubicBezTo>
                    <a:cubicBezTo>
                      <a:pt x="8" y="123"/>
                      <a:pt x="0" y="121"/>
                      <a:pt x="3" y="134"/>
                    </a:cubicBezTo>
                    <a:cubicBezTo>
                      <a:pt x="6" y="146"/>
                      <a:pt x="5" y="149"/>
                      <a:pt x="3" y="151"/>
                    </a:cubicBezTo>
                    <a:cubicBezTo>
                      <a:pt x="5" y="157"/>
                      <a:pt x="5" y="157"/>
                      <a:pt x="5" y="157"/>
                    </a:cubicBezTo>
                    <a:cubicBezTo>
                      <a:pt x="14" y="155"/>
                      <a:pt x="14" y="155"/>
                      <a:pt x="14" y="155"/>
                    </a:cubicBezTo>
                    <a:cubicBezTo>
                      <a:pt x="27" y="160"/>
                      <a:pt x="27" y="160"/>
                      <a:pt x="27" y="160"/>
                    </a:cubicBezTo>
                    <a:cubicBezTo>
                      <a:pt x="34" y="155"/>
                      <a:pt x="34" y="155"/>
                      <a:pt x="34" y="155"/>
                    </a:cubicBezTo>
                    <a:cubicBezTo>
                      <a:pt x="40" y="156"/>
                      <a:pt x="40" y="156"/>
                      <a:pt x="40" y="156"/>
                    </a:cubicBezTo>
                    <a:cubicBezTo>
                      <a:pt x="40" y="163"/>
                      <a:pt x="40" y="163"/>
                      <a:pt x="40" y="163"/>
                    </a:cubicBezTo>
                    <a:cubicBezTo>
                      <a:pt x="46" y="159"/>
                      <a:pt x="46" y="159"/>
                      <a:pt x="46" y="159"/>
                    </a:cubicBezTo>
                    <a:cubicBezTo>
                      <a:pt x="50" y="153"/>
                      <a:pt x="50" y="153"/>
                      <a:pt x="50" y="153"/>
                    </a:cubicBezTo>
                    <a:cubicBezTo>
                      <a:pt x="52" y="147"/>
                      <a:pt x="52" y="147"/>
                      <a:pt x="52" y="147"/>
                    </a:cubicBezTo>
                    <a:cubicBezTo>
                      <a:pt x="53" y="140"/>
                      <a:pt x="53" y="140"/>
                      <a:pt x="53" y="140"/>
                    </a:cubicBezTo>
                    <a:cubicBezTo>
                      <a:pt x="57" y="134"/>
                      <a:pt x="57" y="134"/>
                      <a:pt x="57" y="134"/>
                    </a:cubicBezTo>
                    <a:cubicBezTo>
                      <a:pt x="68" y="125"/>
                      <a:pt x="68" y="125"/>
                      <a:pt x="68" y="125"/>
                    </a:cubicBezTo>
                    <a:cubicBezTo>
                      <a:pt x="75" y="121"/>
                      <a:pt x="75" y="121"/>
                      <a:pt x="75" y="121"/>
                    </a:cubicBezTo>
                    <a:cubicBezTo>
                      <a:pt x="82" y="117"/>
                      <a:pt x="82" y="117"/>
                      <a:pt x="82" y="117"/>
                    </a:cubicBezTo>
                    <a:cubicBezTo>
                      <a:pt x="94" y="116"/>
                      <a:pt x="94" y="116"/>
                      <a:pt x="94" y="116"/>
                    </a:cubicBezTo>
                    <a:cubicBezTo>
                      <a:pt x="97" y="113"/>
                      <a:pt x="97" y="113"/>
                      <a:pt x="97" y="113"/>
                    </a:cubicBezTo>
                    <a:cubicBezTo>
                      <a:pt x="110" y="110"/>
                      <a:pt x="110" y="110"/>
                      <a:pt x="110" y="110"/>
                    </a:cubicBezTo>
                    <a:cubicBezTo>
                      <a:pt x="121" y="105"/>
                      <a:pt x="121" y="105"/>
                      <a:pt x="121" y="105"/>
                    </a:cubicBezTo>
                    <a:cubicBezTo>
                      <a:pt x="121" y="105"/>
                      <a:pt x="129" y="99"/>
                      <a:pt x="129" y="99"/>
                    </a:cubicBezTo>
                    <a:cubicBezTo>
                      <a:pt x="129" y="99"/>
                      <a:pt x="137" y="95"/>
                      <a:pt x="137" y="95"/>
                    </a:cubicBezTo>
                    <a:cubicBezTo>
                      <a:pt x="139" y="99"/>
                      <a:pt x="139" y="99"/>
                      <a:pt x="139" y="99"/>
                    </a:cubicBezTo>
                    <a:cubicBezTo>
                      <a:pt x="140" y="100"/>
                      <a:pt x="140" y="100"/>
                      <a:pt x="140" y="100"/>
                    </a:cubicBezTo>
                    <a:cubicBezTo>
                      <a:pt x="142" y="99"/>
                      <a:pt x="142" y="99"/>
                      <a:pt x="142" y="99"/>
                    </a:cubicBezTo>
                    <a:cubicBezTo>
                      <a:pt x="141" y="96"/>
                      <a:pt x="141" y="96"/>
                      <a:pt x="141" y="96"/>
                    </a:cubicBezTo>
                    <a:cubicBezTo>
                      <a:pt x="142" y="94"/>
                      <a:pt x="142" y="94"/>
                      <a:pt x="142" y="94"/>
                    </a:cubicBezTo>
                    <a:cubicBezTo>
                      <a:pt x="150" y="90"/>
                      <a:pt x="150" y="90"/>
                      <a:pt x="150" y="90"/>
                    </a:cubicBezTo>
                    <a:cubicBezTo>
                      <a:pt x="153" y="89"/>
                      <a:pt x="153" y="89"/>
                      <a:pt x="153" y="89"/>
                    </a:cubicBezTo>
                    <a:cubicBezTo>
                      <a:pt x="156" y="85"/>
                      <a:pt x="156" y="85"/>
                      <a:pt x="156" y="85"/>
                    </a:cubicBezTo>
                    <a:cubicBezTo>
                      <a:pt x="165" y="78"/>
                      <a:pt x="165" y="78"/>
                      <a:pt x="165" y="78"/>
                    </a:cubicBezTo>
                    <a:cubicBezTo>
                      <a:pt x="173" y="74"/>
                      <a:pt x="173" y="74"/>
                      <a:pt x="173" y="74"/>
                    </a:cubicBezTo>
                    <a:cubicBezTo>
                      <a:pt x="179" y="75"/>
                      <a:pt x="179" y="75"/>
                      <a:pt x="179" y="75"/>
                    </a:cubicBezTo>
                    <a:cubicBezTo>
                      <a:pt x="177" y="79"/>
                      <a:pt x="177" y="79"/>
                      <a:pt x="177" y="79"/>
                    </a:cubicBezTo>
                    <a:cubicBezTo>
                      <a:pt x="179" y="83"/>
                      <a:pt x="179" y="83"/>
                      <a:pt x="179" y="83"/>
                    </a:cubicBezTo>
                    <a:cubicBezTo>
                      <a:pt x="180" y="86"/>
                      <a:pt x="180" y="86"/>
                      <a:pt x="180" y="86"/>
                    </a:cubicBezTo>
                    <a:cubicBezTo>
                      <a:pt x="183" y="88"/>
                      <a:pt x="183" y="88"/>
                      <a:pt x="183" y="88"/>
                    </a:cubicBezTo>
                    <a:cubicBezTo>
                      <a:pt x="183" y="93"/>
                      <a:pt x="183" y="93"/>
                      <a:pt x="183" y="93"/>
                    </a:cubicBezTo>
                    <a:cubicBezTo>
                      <a:pt x="187" y="98"/>
                      <a:pt x="187" y="98"/>
                      <a:pt x="187" y="98"/>
                    </a:cubicBezTo>
                    <a:cubicBezTo>
                      <a:pt x="189" y="106"/>
                      <a:pt x="189" y="106"/>
                      <a:pt x="189" y="106"/>
                    </a:cubicBezTo>
                    <a:cubicBezTo>
                      <a:pt x="193" y="120"/>
                      <a:pt x="193" y="120"/>
                      <a:pt x="193" y="120"/>
                    </a:cubicBezTo>
                    <a:cubicBezTo>
                      <a:pt x="200" y="122"/>
                      <a:pt x="200" y="122"/>
                      <a:pt x="200" y="122"/>
                    </a:cubicBezTo>
                    <a:cubicBezTo>
                      <a:pt x="207" y="122"/>
                      <a:pt x="207" y="122"/>
                      <a:pt x="207" y="122"/>
                    </a:cubicBezTo>
                    <a:cubicBezTo>
                      <a:pt x="210" y="127"/>
                      <a:pt x="210" y="127"/>
                      <a:pt x="210" y="127"/>
                    </a:cubicBezTo>
                    <a:cubicBezTo>
                      <a:pt x="212" y="130"/>
                      <a:pt x="212" y="130"/>
                      <a:pt x="212" y="130"/>
                    </a:cubicBezTo>
                    <a:cubicBezTo>
                      <a:pt x="221" y="134"/>
                      <a:pt x="221" y="134"/>
                      <a:pt x="221" y="134"/>
                    </a:cubicBezTo>
                    <a:cubicBezTo>
                      <a:pt x="221" y="137"/>
                      <a:pt x="221" y="137"/>
                      <a:pt x="221" y="137"/>
                    </a:cubicBezTo>
                    <a:cubicBezTo>
                      <a:pt x="225" y="140"/>
                      <a:pt x="225" y="140"/>
                      <a:pt x="225" y="140"/>
                    </a:cubicBezTo>
                    <a:cubicBezTo>
                      <a:pt x="230" y="139"/>
                      <a:pt x="230" y="139"/>
                      <a:pt x="230" y="139"/>
                    </a:cubicBezTo>
                    <a:cubicBezTo>
                      <a:pt x="237" y="145"/>
                      <a:pt x="237" y="145"/>
                      <a:pt x="237" y="145"/>
                    </a:cubicBezTo>
                    <a:cubicBezTo>
                      <a:pt x="239" y="145"/>
                      <a:pt x="239" y="145"/>
                      <a:pt x="239" y="145"/>
                    </a:cubicBezTo>
                    <a:cubicBezTo>
                      <a:pt x="242" y="151"/>
                      <a:pt x="242" y="151"/>
                      <a:pt x="242" y="151"/>
                    </a:cubicBezTo>
                    <a:cubicBezTo>
                      <a:pt x="247" y="156"/>
                      <a:pt x="247" y="156"/>
                      <a:pt x="247" y="156"/>
                    </a:cubicBezTo>
                    <a:cubicBezTo>
                      <a:pt x="251" y="164"/>
                      <a:pt x="251" y="164"/>
                      <a:pt x="251" y="164"/>
                    </a:cubicBezTo>
                    <a:cubicBezTo>
                      <a:pt x="255" y="171"/>
                      <a:pt x="255" y="171"/>
                      <a:pt x="255" y="171"/>
                    </a:cubicBezTo>
                    <a:cubicBezTo>
                      <a:pt x="260" y="175"/>
                      <a:pt x="260" y="175"/>
                      <a:pt x="260" y="175"/>
                    </a:cubicBezTo>
                    <a:cubicBezTo>
                      <a:pt x="265" y="177"/>
                      <a:pt x="265" y="177"/>
                      <a:pt x="265" y="177"/>
                    </a:cubicBezTo>
                    <a:cubicBezTo>
                      <a:pt x="268" y="181"/>
                      <a:pt x="268" y="181"/>
                      <a:pt x="268" y="181"/>
                    </a:cubicBezTo>
                    <a:cubicBezTo>
                      <a:pt x="274" y="182"/>
                      <a:pt x="274" y="182"/>
                      <a:pt x="274" y="182"/>
                    </a:cubicBezTo>
                    <a:cubicBezTo>
                      <a:pt x="275" y="181"/>
                      <a:pt x="275" y="181"/>
                      <a:pt x="275" y="181"/>
                    </a:cubicBezTo>
                    <a:cubicBezTo>
                      <a:pt x="282" y="180"/>
                      <a:pt x="282" y="180"/>
                      <a:pt x="282" y="180"/>
                    </a:cubicBezTo>
                    <a:cubicBezTo>
                      <a:pt x="292" y="178"/>
                      <a:pt x="292" y="178"/>
                      <a:pt x="292" y="178"/>
                    </a:cubicBezTo>
                    <a:cubicBezTo>
                      <a:pt x="301" y="177"/>
                      <a:pt x="301" y="177"/>
                      <a:pt x="301" y="177"/>
                    </a:cubicBezTo>
                    <a:cubicBezTo>
                      <a:pt x="302" y="174"/>
                      <a:pt x="302" y="174"/>
                      <a:pt x="302" y="174"/>
                    </a:cubicBezTo>
                    <a:cubicBezTo>
                      <a:pt x="304" y="173"/>
                      <a:pt x="304" y="173"/>
                      <a:pt x="304" y="173"/>
                    </a:cubicBezTo>
                    <a:cubicBezTo>
                      <a:pt x="309" y="170"/>
                      <a:pt x="309" y="170"/>
                      <a:pt x="309" y="170"/>
                    </a:cubicBezTo>
                    <a:cubicBezTo>
                      <a:pt x="309" y="170"/>
                      <a:pt x="314" y="168"/>
                      <a:pt x="315" y="167"/>
                    </a:cubicBezTo>
                    <a:cubicBezTo>
                      <a:pt x="316" y="166"/>
                      <a:pt x="318" y="163"/>
                      <a:pt x="318" y="163"/>
                    </a:cubicBezTo>
                    <a:cubicBezTo>
                      <a:pt x="342" y="163"/>
                      <a:pt x="342" y="163"/>
                      <a:pt x="342" y="163"/>
                    </a:cubicBezTo>
                    <a:cubicBezTo>
                      <a:pt x="349" y="163"/>
                      <a:pt x="349" y="163"/>
                      <a:pt x="349" y="163"/>
                    </a:cubicBezTo>
                    <a:cubicBezTo>
                      <a:pt x="356" y="162"/>
                      <a:pt x="356" y="162"/>
                      <a:pt x="356" y="162"/>
                    </a:cubicBezTo>
                    <a:cubicBezTo>
                      <a:pt x="367" y="165"/>
                      <a:pt x="367" y="165"/>
                      <a:pt x="367" y="165"/>
                    </a:cubicBezTo>
                    <a:cubicBezTo>
                      <a:pt x="384" y="169"/>
                      <a:pt x="384" y="169"/>
                      <a:pt x="384" y="169"/>
                    </a:cubicBezTo>
                    <a:cubicBezTo>
                      <a:pt x="394" y="173"/>
                      <a:pt x="394" y="173"/>
                      <a:pt x="394" y="173"/>
                    </a:cubicBezTo>
                    <a:cubicBezTo>
                      <a:pt x="403" y="176"/>
                      <a:pt x="403" y="176"/>
                      <a:pt x="403" y="176"/>
                    </a:cubicBezTo>
                    <a:cubicBezTo>
                      <a:pt x="406" y="176"/>
                      <a:pt x="406" y="176"/>
                      <a:pt x="406" y="176"/>
                    </a:cubicBezTo>
                    <a:cubicBezTo>
                      <a:pt x="408" y="174"/>
                      <a:pt x="408" y="174"/>
                      <a:pt x="408" y="174"/>
                    </a:cubicBezTo>
                    <a:cubicBezTo>
                      <a:pt x="418" y="174"/>
                      <a:pt x="418" y="174"/>
                      <a:pt x="418" y="174"/>
                    </a:cubicBezTo>
                    <a:cubicBezTo>
                      <a:pt x="427" y="179"/>
                      <a:pt x="427" y="179"/>
                      <a:pt x="427" y="179"/>
                    </a:cubicBezTo>
                    <a:cubicBezTo>
                      <a:pt x="437" y="181"/>
                      <a:pt x="437" y="181"/>
                      <a:pt x="437" y="181"/>
                    </a:cubicBezTo>
                    <a:cubicBezTo>
                      <a:pt x="441" y="185"/>
                      <a:pt x="441" y="185"/>
                      <a:pt x="441" y="185"/>
                    </a:cubicBezTo>
                    <a:cubicBezTo>
                      <a:pt x="445" y="185"/>
                      <a:pt x="445" y="185"/>
                      <a:pt x="445" y="185"/>
                    </a:cubicBezTo>
                    <a:cubicBezTo>
                      <a:pt x="446" y="184"/>
                      <a:pt x="446" y="184"/>
                      <a:pt x="446" y="184"/>
                    </a:cubicBezTo>
                    <a:cubicBezTo>
                      <a:pt x="449" y="182"/>
                      <a:pt x="449" y="182"/>
                      <a:pt x="449" y="182"/>
                    </a:cubicBezTo>
                    <a:cubicBezTo>
                      <a:pt x="449" y="183"/>
                      <a:pt x="449" y="183"/>
                      <a:pt x="449" y="183"/>
                    </a:cubicBezTo>
                    <a:cubicBezTo>
                      <a:pt x="467" y="178"/>
                      <a:pt x="467" y="178"/>
                      <a:pt x="467" y="178"/>
                    </a:cubicBezTo>
                    <a:cubicBezTo>
                      <a:pt x="467" y="178"/>
                      <a:pt x="467" y="178"/>
                      <a:pt x="467" y="178"/>
                    </a:cubicBezTo>
                    <a:cubicBezTo>
                      <a:pt x="492" y="179"/>
                      <a:pt x="492" y="179"/>
                      <a:pt x="492" y="179"/>
                    </a:cubicBezTo>
                    <a:cubicBezTo>
                      <a:pt x="495" y="179"/>
                      <a:pt x="495" y="179"/>
                      <a:pt x="495" y="179"/>
                    </a:cubicBezTo>
                    <a:cubicBezTo>
                      <a:pt x="506" y="181"/>
                      <a:pt x="506" y="181"/>
                      <a:pt x="506" y="181"/>
                    </a:cubicBezTo>
                    <a:cubicBezTo>
                      <a:pt x="513" y="180"/>
                      <a:pt x="513" y="180"/>
                      <a:pt x="513" y="180"/>
                    </a:cubicBezTo>
                    <a:cubicBezTo>
                      <a:pt x="529" y="183"/>
                      <a:pt x="529" y="183"/>
                      <a:pt x="529" y="183"/>
                    </a:cubicBezTo>
                    <a:cubicBezTo>
                      <a:pt x="532" y="185"/>
                      <a:pt x="532" y="185"/>
                      <a:pt x="532" y="185"/>
                    </a:cubicBezTo>
                    <a:cubicBezTo>
                      <a:pt x="536" y="205"/>
                      <a:pt x="536" y="205"/>
                      <a:pt x="536" y="205"/>
                    </a:cubicBezTo>
                    <a:cubicBezTo>
                      <a:pt x="538" y="207"/>
                      <a:pt x="538" y="207"/>
                      <a:pt x="538" y="207"/>
                    </a:cubicBezTo>
                    <a:cubicBezTo>
                      <a:pt x="541" y="210"/>
                      <a:pt x="541" y="210"/>
                      <a:pt x="541" y="210"/>
                    </a:cubicBezTo>
                    <a:cubicBezTo>
                      <a:pt x="540" y="220"/>
                      <a:pt x="540" y="220"/>
                      <a:pt x="540" y="220"/>
                    </a:cubicBezTo>
                    <a:cubicBezTo>
                      <a:pt x="540" y="229"/>
                      <a:pt x="540" y="229"/>
                      <a:pt x="540" y="229"/>
                    </a:cubicBezTo>
                    <a:cubicBezTo>
                      <a:pt x="544" y="238"/>
                      <a:pt x="544" y="238"/>
                      <a:pt x="544" y="238"/>
                    </a:cubicBezTo>
                    <a:cubicBezTo>
                      <a:pt x="546" y="242"/>
                      <a:pt x="546" y="242"/>
                      <a:pt x="546" y="242"/>
                    </a:cubicBezTo>
                    <a:cubicBezTo>
                      <a:pt x="549" y="250"/>
                      <a:pt x="549" y="250"/>
                      <a:pt x="549" y="250"/>
                    </a:cubicBezTo>
                    <a:cubicBezTo>
                      <a:pt x="551" y="256"/>
                      <a:pt x="551" y="256"/>
                      <a:pt x="551" y="256"/>
                    </a:cubicBezTo>
                    <a:cubicBezTo>
                      <a:pt x="555" y="262"/>
                      <a:pt x="555" y="262"/>
                      <a:pt x="555" y="262"/>
                    </a:cubicBezTo>
                    <a:cubicBezTo>
                      <a:pt x="575" y="268"/>
                      <a:pt x="575" y="268"/>
                      <a:pt x="575" y="268"/>
                    </a:cubicBezTo>
                    <a:cubicBezTo>
                      <a:pt x="586" y="273"/>
                      <a:pt x="586" y="273"/>
                      <a:pt x="586" y="273"/>
                    </a:cubicBezTo>
                    <a:cubicBezTo>
                      <a:pt x="590" y="274"/>
                      <a:pt x="590" y="274"/>
                      <a:pt x="590" y="274"/>
                    </a:cubicBezTo>
                    <a:cubicBezTo>
                      <a:pt x="592" y="278"/>
                      <a:pt x="592" y="278"/>
                      <a:pt x="592" y="278"/>
                    </a:cubicBezTo>
                    <a:cubicBezTo>
                      <a:pt x="595" y="284"/>
                      <a:pt x="595" y="284"/>
                      <a:pt x="595" y="284"/>
                    </a:cubicBezTo>
                    <a:cubicBezTo>
                      <a:pt x="604" y="288"/>
                      <a:pt x="604" y="288"/>
                      <a:pt x="604" y="288"/>
                    </a:cubicBezTo>
                    <a:cubicBezTo>
                      <a:pt x="606" y="287"/>
                      <a:pt x="606" y="287"/>
                      <a:pt x="606" y="287"/>
                    </a:cubicBezTo>
                    <a:cubicBezTo>
                      <a:pt x="611" y="283"/>
                      <a:pt x="611" y="283"/>
                      <a:pt x="611" y="283"/>
                    </a:cubicBezTo>
                    <a:cubicBezTo>
                      <a:pt x="615" y="281"/>
                      <a:pt x="615" y="281"/>
                      <a:pt x="615" y="281"/>
                    </a:cubicBezTo>
                    <a:cubicBezTo>
                      <a:pt x="614" y="286"/>
                      <a:pt x="614" y="286"/>
                      <a:pt x="614" y="286"/>
                    </a:cubicBezTo>
                    <a:cubicBezTo>
                      <a:pt x="611" y="291"/>
                      <a:pt x="611" y="291"/>
                      <a:pt x="611" y="291"/>
                    </a:cubicBezTo>
                    <a:cubicBezTo>
                      <a:pt x="613" y="296"/>
                      <a:pt x="613" y="296"/>
                      <a:pt x="613" y="296"/>
                    </a:cubicBezTo>
                    <a:cubicBezTo>
                      <a:pt x="624" y="302"/>
                      <a:pt x="624" y="302"/>
                      <a:pt x="624" y="302"/>
                    </a:cubicBezTo>
                    <a:cubicBezTo>
                      <a:pt x="660" y="314"/>
                      <a:pt x="660" y="314"/>
                      <a:pt x="660" y="314"/>
                    </a:cubicBezTo>
                    <a:cubicBezTo>
                      <a:pt x="660" y="314"/>
                      <a:pt x="660" y="314"/>
                      <a:pt x="661" y="314"/>
                    </a:cubicBezTo>
                    <a:cubicBezTo>
                      <a:pt x="661" y="314"/>
                      <a:pt x="661" y="314"/>
                      <a:pt x="661" y="314"/>
                    </a:cubicBezTo>
                    <a:cubicBezTo>
                      <a:pt x="667" y="317"/>
                      <a:pt x="673" y="317"/>
                      <a:pt x="680" y="317"/>
                    </a:cubicBezTo>
                    <a:cubicBezTo>
                      <a:pt x="685" y="317"/>
                      <a:pt x="691" y="317"/>
                      <a:pt x="696" y="317"/>
                    </a:cubicBezTo>
                    <a:cubicBezTo>
                      <a:pt x="699" y="317"/>
                      <a:pt x="702" y="318"/>
                      <a:pt x="704" y="320"/>
                    </a:cubicBezTo>
                    <a:cubicBezTo>
                      <a:pt x="706" y="322"/>
                      <a:pt x="709" y="323"/>
                      <a:pt x="712" y="324"/>
                    </a:cubicBezTo>
                    <a:cubicBezTo>
                      <a:pt x="717" y="324"/>
                      <a:pt x="723" y="324"/>
                      <a:pt x="728" y="324"/>
                    </a:cubicBezTo>
                    <a:cubicBezTo>
                      <a:pt x="731" y="325"/>
                      <a:pt x="735" y="325"/>
                      <a:pt x="738" y="326"/>
                    </a:cubicBezTo>
                    <a:cubicBezTo>
                      <a:pt x="738" y="327"/>
                      <a:pt x="737" y="327"/>
                      <a:pt x="737" y="327"/>
                    </a:cubicBezTo>
                    <a:cubicBezTo>
                      <a:pt x="732" y="328"/>
                      <a:pt x="732" y="329"/>
                      <a:pt x="735" y="333"/>
                    </a:cubicBezTo>
                    <a:cubicBezTo>
                      <a:pt x="735" y="333"/>
                      <a:pt x="735" y="334"/>
                      <a:pt x="735" y="334"/>
                    </a:cubicBezTo>
                    <a:cubicBezTo>
                      <a:pt x="736" y="335"/>
                      <a:pt x="735" y="336"/>
                      <a:pt x="735" y="337"/>
                    </a:cubicBezTo>
                    <a:cubicBezTo>
                      <a:pt x="734" y="338"/>
                      <a:pt x="733" y="337"/>
                      <a:pt x="732" y="336"/>
                    </a:cubicBezTo>
                    <a:cubicBezTo>
                      <a:pt x="730" y="334"/>
                      <a:pt x="728" y="335"/>
                      <a:pt x="727" y="337"/>
                    </a:cubicBezTo>
                    <a:cubicBezTo>
                      <a:pt x="727" y="338"/>
                      <a:pt x="726" y="339"/>
                      <a:pt x="726" y="340"/>
                    </a:cubicBezTo>
                    <a:cubicBezTo>
                      <a:pt x="724" y="343"/>
                      <a:pt x="724" y="344"/>
                      <a:pt x="727" y="346"/>
                    </a:cubicBezTo>
                    <a:cubicBezTo>
                      <a:pt x="730" y="348"/>
                      <a:pt x="732" y="348"/>
                      <a:pt x="734" y="350"/>
                    </a:cubicBezTo>
                    <a:cubicBezTo>
                      <a:pt x="735" y="351"/>
                      <a:pt x="736" y="352"/>
                      <a:pt x="734" y="353"/>
                    </a:cubicBezTo>
                    <a:cubicBezTo>
                      <a:pt x="730" y="353"/>
                      <a:pt x="727" y="356"/>
                      <a:pt x="722" y="355"/>
                    </a:cubicBezTo>
                    <a:cubicBezTo>
                      <a:pt x="717" y="354"/>
                      <a:pt x="713" y="358"/>
                      <a:pt x="713" y="363"/>
                    </a:cubicBezTo>
                    <a:cubicBezTo>
                      <a:pt x="713" y="366"/>
                      <a:pt x="714" y="369"/>
                      <a:pt x="717" y="371"/>
                    </a:cubicBezTo>
                    <a:cubicBezTo>
                      <a:pt x="721" y="371"/>
                      <a:pt x="722" y="369"/>
                      <a:pt x="722" y="365"/>
                    </a:cubicBezTo>
                    <a:cubicBezTo>
                      <a:pt x="722" y="364"/>
                      <a:pt x="721" y="362"/>
                      <a:pt x="723" y="362"/>
                    </a:cubicBezTo>
                    <a:cubicBezTo>
                      <a:pt x="727" y="363"/>
                      <a:pt x="731" y="361"/>
                      <a:pt x="734" y="364"/>
                    </a:cubicBezTo>
                    <a:cubicBezTo>
                      <a:pt x="737" y="366"/>
                      <a:pt x="739" y="365"/>
                      <a:pt x="741" y="363"/>
                    </a:cubicBezTo>
                    <a:cubicBezTo>
                      <a:pt x="742" y="362"/>
                      <a:pt x="743" y="362"/>
                      <a:pt x="744" y="362"/>
                    </a:cubicBezTo>
                    <a:cubicBezTo>
                      <a:pt x="748" y="363"/>
                      <a:pt x="749" y="362"/>
                      <a:pt x="749" y="359"/>
                    </a:cubicBezTo>
                    <a:cubicBezTo>
                      <a:pt x="749" y="357"/>
                      <a:pt x="748" y="356"/>
                      <a:pt x="750" y="355"/>
                    </a:cubicBezTo>
                    <a:cubicBezTo>
                      <a:pt x="754" y="353"/>
                      <a:pt x="751" y="350"/>
                      <a:pt x="749" y="348"/>
                    </a:cubicBezTo>
                    <a:cubicBezTo>
                      <a:pt x="746" y="344"/>
                      <a:pt x="746" y="340"/>
                      <a:pt x="749" y="336"/>
                    </a:cubicBezTo>
                    <a:cubicBezTo>
                      <a:pt x="753" y="331"/>
                      <a:pt x="758" y="330"/>
                      <a:pt x="763" y="331"/>
                    </a:cubicBezTo>
                    <a:cubicBezTo>
                      <a:pt x="776" y="334"/>
                      <a:pt x="789" y="335"/>
                      <a:pt x="803" y="334"/>
                    </a:cubicBezTo>
                    <a:cubicBezTo>
                      <a:pt x="808" y="334"/>
                      <a:pt x="813" y="334"/>
                      <a:pt x="818" y="333"/>
                    </a:cubicBezTo>
                    <a:cubicBezTo>
                      <a:pt x="820" y="333"/>
                      <a:pt x="822" y="333"/>
                      <a:pt x="824" y="334"/>
                    </a:cubicBezTo>
                    <a:cubicBezTo>
                      <a:pt x="827" y="334"/>
                      <a:pt x="829" y="336"/>
                      <a:pt x="829" y="339"/>
                    </a:cubicBezTo>
                    <a:cubicBezTo>
                      <a:pt x="828" y="346"/>
                      <a:pt x="830" y="354"/>
                      <a:pt x="827" y="361"/>
                    </a:cubicBezTo>
                    <a:cubicBezTo>
                      <a:pt x="825" y="366"/>
                      <a:pt x="823" y="372"/>
                      <a:pt x="823" y="378"/>
                    </a:cubicBezTo>
                    <a:cubicBezTo>
                      <a:pt x="823" y="380"/>
                      <a:pt x="823" y="383"/>
                      <a:pt x="822" y="385"/>
                    </a:cubicBezTo>
                    <a:cubicBezTo>
                      <a:pt x="819" y="395"/>
                      <a:pt x="818" y="406"/>
                      <a:pt x="820" y="416"/>
                    </a:cubicBezTo>
                    <a:cubicBezTo>
                      <a:pt x="823" y="430"/>
                      <a:pt x="828" y="443"/>
                      <a:pt x="836" y="455"/>
                    </a:cubicBezTo>
                    <a:cubicBezTo>
                      <a:pt x="839" y="460"/>
                      <a:pt x="842" y="464"/>
                      <a:pt x="843" y="470"/>
                    </a:cubicBezTo>
                    <a:cubicBezTo>
                      <a:pt x="843" y="474"/>
                      <a:pt x="844" y="478"/>
                      <a:pt x="841" y="482"/>
                    </a:cubicBezTo>
                    <a:cubicBezTo>
                      <a:pt x="839" y="485"/>
                      <a:pt x="839" y="488"/>
                      <a:pt x="838" y="491"/>
                    </a:cubicBezTo>
                    <a:cubicBezTo>
                      <a:pt x="838" y="492"/>
                      <a:pt x="838" y="494"/>
                      <a:pt x="837" y="495"/>
                    </a:cubicBezTo>
                    <a:cubicBezTo>
                      <a:pt x="835" y="498"/>
                      <a:pt x="836" y="501"/>
                      <a:pt x="838" y="505"/>
                    </a:cubicBezTo>
                    <a:cubicBezTo>
                      <a:pt x="840" y="508"/>
                      <a:pt x="842" y="512"/>
                      <a:pt x="844" y="516"/>
                    </a:cubicBezTo>
                    <a:cubicBezTo>
                      <a:pt x="846" y="524"/>
                      <a:pt x="852" y="530"/>
                      <a:pt x="859" y="535"/>
                    </a:cubicBezTo>
                    <a:cubicBezTo>
                      <a:pt x="863" y="538"/>
                      <a:pt x="867" y="541"/>
                      <a:pt x="870" y="545"/>
                    </a:cubicBezTo>
                    <a:cubicBezTo>
                      <a:pt x="877" y="556"/>
                      <a:pt x="885" y="566"/>
                      <a:pt x="887" y="579"/>
                    </a:cubicBezTo>
                    <a:cubicBezTo>
                      <a:pt x="887" y="585"/>
                      <a:pt x="890" y="590"/>
                      <a:pt x="895" y="594"/>
                    </a:cubicBezTo>
                    <a:cubicBezTo>
                      <a:pt x="898" y="596"/>
                      <a:pt x="901" y="599"/>
                      <a:pt x="903" y="602"/>
                    </a:cubicBezTo>
                    <a:cubicBezTo>
                      <a:pt x="905" y="604"/>
                      <a:pt x="908" y="607"/>
                      <a:pt x="911" y="608"/>
                    </a:cubicBezTo>
                    <a:cubicBezTo>
                      <a:pt x="915" y="609"/>
                      <a:pt x="917" y="613"/>
                      <a:pt x="917" y="615"/>
                    </a:cubicBezTo>
                    <a:cubicBezTo>
                      <a:pt x="915" y="621"/>
                      <a:pt x="910" y="627"/>
                      <a:pt x="906" y="627"/>
                    </a:cubicBezTo>
                    <a:cubicBezTo>
                      <a:pt x="906" y="627"/>
                      <a:pt x="906" y="627"/>
                      <a:pt x="906" y="627"/>
                    </a:cubicBezTo>
                    <a:cubicBezTo>
                      <a:pt x="900" y="626"/>
                      <a:pt x="893" y="626"/>
                      <a:pt x="887" y="626"/>
                    </a:cubicBezTo>
                    <a:cubicBezTo>
                      <a:pt x="884" y="626"/>
                      <a:pt x="882" y="627"/>
                      <a:pt x="881" y="630"/>
                    </a:cubicBezTo>
                    <a:cubicBezTo>
                      <a:pt x="880" y="632"/>
                      <a:pt x="878" y="633"/>
                      <a:pt x="876" y="635"/>
                    </a:cubicBezTo>
                    <a:cubicBezTo>
                      <a:pt x="875" y="635"/>
                      <a:pt x="874" y="636"/>
                      <a:pt x="872" y="637"/>
                    </a:cubicBezTo>
                    <a:cubicBezTo>
                      <a:pt x="872" y="637"/>
                      <a:pt x="871" y="638"/>
                      <a:pt x="872" y="639"/>
                    </a:cubicBezTo>
                    <a:cubicBezTo>
                      <a:pt x="872" y="640"/>
                      <a:pt x="873" y="640"/>
                      <a:pt x="874" y="640"/>
                    </a:cubicBezTo>
                    <a:cubicBezTo>
                      <a:pt x="874" y="640"/>
                      <a:pt x="875" y="639"/>
                      <a:pt x="876" y="639"/>
                    </a:cubicBezTo>
                    <a:cubicBezTo>
                      <a:pt x="877" y="638"/>
                      <a:pt x="879" y="637"/>
                      <a:pt x="880" y="639"/>
                    </a:cubicBezTo>
                    <a:cubicBezTo>
                      <a:pt x="882" y="641"/>
                      <a:pt x="881" y="643"/>
                      <a:pt x="879" y="644"/>
                    </a:cubicBezTo>
                    <a:cubicBezTo>
                      <a:pt x="877" y="647"/>
                      <a:pt x="874" y="647"/>
                      <a:pt x="871" y="648"/>
                    </a:cubicBezTo>
                    <a:cubicBezTo>
                      <a:pt x="865" y="649"/>
                      <a:pt x="859" y="653"/>
                      <a:pt x="855" y="658"/>
                    </a:cubicBezTo>
                    <a:cubicBezTo>
                      <a:pt x="852" y="661"/>
                      <a:pt x="850" y="663"/>
                      <a:pt x="847" y="665"/>
                    </a:cubicBezTo>
                    <a:cubicBezTo>
                      <a:pt x="837" y="669"/>
                      <a:pt x="828" y="676"/>
                      <a:pt x="818" y="680"/>
                    </a:cubicBezTo>
                    <a:cubicBezTo>
                      <a:pt x="813" y="682"/>
                      <a:pt x="808" y="686"/>
                      <a:pt x="804" y="689"/>
                    </a:cubicBezTo>
                    <a:cubicBezTo>
                      <a:pt x="796" y="693"/>
                      <a:pt x="792" y="701"/>
                      <a:pt x="791" y="709"/>
                    </a:cubicBezTo>
                    <a:cubicBezTo>
                      <a:pt x="788" y="725"/>
                      <a:pt x="790" y="740"/>
                      <a:pt x="798" y="755"/>
                    </a:cubicBezTo>
                    <a:cubicBezTo>
                      <a:pt x="799" y="757"/>
                      <a:pt x="801" y="759"/>
                      <a:pt x="802" y="761"/>
                    </a:cubicBezTo>
                    <a:cubicBezTo>
                      <a:pt x="804" y="766"/>
                      <a:pt x="803" y="771"/>
                      <a:pt x="800" y="774"/>
                    </a:cubicBezTo>
                    <a:cubicBezTo>
                      <a:pt x="794" y="780"/>
                      <a:pt x="789" y="788"/>
                      <a:pt x="784" y="795"/>
                    </a:cubicBezTo>
                    <a:cubicBezTo>
                      <a:pt x="783" y="795"/>
                      <a:pt x="783" y="796"/>
                      <a:pt x="783" y="797"/>
                    </a:cubicBezTo>
                    <a:cubicBezTo>
                      <a:pt x="780" y="808"/>
                      <a:pt x="777" y="820"/>
                      <a:pt x="776" y="832"/>
                    </a:cubicBezTo>
                    <a:cubicBezTo>
                      <a:pt x="775" y="833"/>
                      <a:pt x="775" y="835"/>
                      <a:pt x="776" y="835"/>
                    </a:cubicBezTo>
                    <a:cubicBezTo>
                      <a:pt x="779" y="837"/>
                      <a:pt x="779" y="839"/>
                      <a:pt x="779" y="841"/>
                    </a:cubicBezTo>
                    <a:cubicBezTo>
                      <a:pt x="780" y="849"/>
                      <a:pt x="780" y="856"/>
                      <a:pt x="783" y="864"/>
                    </a:cubicBezTo>
                    <a:cubicBezTo>
                      <a:pt x="783" y="865"/>
                      <a:pt x="783" y="866"/>
                      <a:pt x="784" y="867"/>
                    </a:cubicBezTo>
                    <a:cubicBezTo>
                      <a:pt x="808" y="852"/>
                      <a:pt x="839" y="832"/>
                      <a:pt x="844" y="805"/>
                    </a:cubicBezTo>
                    <a:cubicBezTo>
                      <a:pt x="843" y="804"/>
                      <a:pt x="843" y="804"/>
                      <a:pt x="842" y="803"/>
                    </a:cubicBezTo>
                    <a:cubicBezTo>
                      <a:pt x="841" y="802"/>
                      <a:pt x="839" y="802"/>
                      <a:pt x="837" y="803"/>
                    </a:cubicBezTo>
                    <a:cubicBezTo>
                      <a:pt x="835" y="804"/>
                      <a:pt x="837" y="805"/>
                      <a:pt x="837" y="807"/>
                    </a:cubicBezTo>
                    <a:cubicBezTo>
                      <a:pt x="836" y="804"/>
                      <a:pt x="836" y="801"/>
                      <a:pt x="835" y="798"/>
                    </a:cubicBezTo>
                    <a:cubicBezTo>
                      <a:pt x="831" y="794"/>
                      <a:pt x="829" y="789"/>
                      <a:pt x="827" y="784"/>
                    </a:cubicBezTo>
                    <a:cubicBezTo>
                      <a:pt x="826" y="781"/>
                      <a:pt x="825" y="779"/>
                      <a:pt x="824" y="778"/>
                    </a:cubicBezTo>
                    <a:cubicBezTo>
                      <a:pt x="819" y="771"/>
                      <a:pt x="815" y="763"/>
                      <a:pt x="813" y="755"/>
                    </a:cubicBezTo>
                    <a:cubicBezTo>
                      <a:pt x="813" y="753"/>
                      <a:pt x="813" y="751"/>
                      <a:pt x="813" y="749"/>
                    </a:cubicBezTo>
                    <a:cubicBezTo>
                      <a:pt x="812" y="744"/>
                      <a:pt x="812" y="740"/>
                      <a:pt x="812" y="736"/>
                    </a:cubicBezTo>
                    <a:cubicBezTo>
                      <a:pt x="813" y="729"/>
                      <a:pt x="815" y="722"/>
                      <a:pt x="820" y="716"/>
                    </a:cubicBezTo>
                    <a:cubicBezTo>
                      <a:pt x="821" y="714"/>
                      <a:pt x="823" y="712"/>
                      <a:pt x="823" y="709"/>
                    </a:cubicBezTo>
                    <a:cubicBezTo>
                      <a:pt x="822" y="706"/>
                      <a:pt x="825" y="703"/>
                      <a:pt x="827" y="701"/>
                    </a:cubicBezTo>
                    <a:cubicBezTo>
                      <a:pt x="828" y="699"/>
                      <a:pt x="829" y="699"/>
                      <a:pt x="831" y="701"/>
                    </a:cubicBezTo>
                    <a:cubicBezTo>
                      <a:pt x="832" y="701"/>
                      <a:pt x="833" y="703"/>
                      <a:pt x="833" y="704"/>
                    </a:cubicBezTo>
                    <a:cubicBezTo>
                      <a:pt x="836" y="708"/>
                      <a:pt x="841" y="710"/>
                      <a:pt x="846" y="709"/>
                    </a:cubicBezTo>
                    <a:cubicBezTo>
                      <a:pt x="851" y="709"/>
                      <a:pt x="856" y="708"/>
                      <a:pt x="861" y="706"/>
                    </a:cubicBezTo>
                    <a:cubicBezTo>
                      <a:pt x="865" y="704"/>
                      <a:pt x="868" y="704"/>
                      <a:pt x="872" y="704"/>
                    </a:cubicBezTo>
                    <a:cubicBezTo>
                      <a:pt x="881" y="704"/>
                      <a:pt x="890" y="703"/>
                      <a:pt x="897" y="697"/>
                    </a:cubicBezTo>
                    <a:cubicBezTo>
                      <a:pt x="899" y="694"/>
                      <a:pt x="902" y="695"/>
                      <a:pt x="905" y="697"/>
                    </a:cubicBezTo>
                    <a:cubicBezTo>
                      <a:pt x="908" y="700"/>
                      <a:pt x="912" y="702"/>
                      <a:pt x="917" y="703"/>
                    </a:cubicBezTo>
                    <a:cubicBezTo>
                      <a:pt x="922" y="703"/>
                      <a:pt x="926" y="704"/>
                      <a:pt x="931" y="701"/>
                    </a:cubicBezTo>
                    <a:cubicBezTo>
                      <a:pt x="933" y="699"/>
                      <a:pt x="934" y="696"/>
                      <a:pt x="937" y="694"/>
                    </a:cubicBezTo>
                    <a:cubicBezTo>
                      <a:pt x="937" y="698"/>
                      <a:pt x="935" y="700"/>
                      <a:pt x="934" y="702"/>
                    </a:cubicBezTo>
                    <a:cubicBezTo>
                      <a:pt x="934" y="703"/>
                      <a:pt x="934" y="704"/>
                      <a:pt x="935" y="705"/>
                    </a:cubicBezTo>
                    <a:cubicBezTo>
                      <a:pt x="936" y="706"/>
                      <a:pt x="937" y="705"/>
                      <a:pt x="937" y="705"/>
                    </a:cubicBezTo>
                    <a:cubicBezTo>
                      <a:pt x="943" y="702"/>
                      <a:pt x="948" y="693"/>
                      <a:pt x="946" y="687"/>
                    </a:cubicBezTo>
                    <a:cubicBezTo>
                      <a:pt x="946" y="684"/>
                      <a:pt x="946" y="680"/>
                      <a:pt x="949" y="677"/>
                    </a:cubicBezTo>
                    <a:cubicBezTo>
                      <a:pt x="950" y="676"/>
                      <a:pt x="951" y="674"/>
                      <a:pt x="952" y="673"/>
                    </a:cubicBezTo>
                    <a:cubicBezTo>
                      <a:pt x="953" y="671"/>
                      <a:pt x="954" y="669"/>
                      <a:pt x="952" y="667"/>
                    </a:cubicBezTo>
                    <a:cubicBezTo>
                      <a:pt x="951" y="666"/>
                      <a:pt x="949" y="666"/>
                      <a:pt x="947" y="667"/>
                    </a:cubicBezTo>
                    <a:cubicBezTo>
                      <a:pt x="947" y="667"/>
                      <a:pt x="947" y="667"/>
                      <a:pt x="947" y="668"/>
                    </a:cubicBezTo>
                    <a:cubicBezTo>
                      <a:pt x="947" y="668"/>
                      <a:pt x="946" y="668"/>
                      <a:pt x="947" y="667"/>
                    </a:cubicBezTo>
                    <a:cubicBezTo>
                      <a:pt x="948" y="665"/>
                      <a:pt x="949" y="663"/>
                      <a:pt x="950" y="660"/>
                    </a:cubicBezTo>
                    <a:cubicBezTo>
                      <a:pt x="950" y="658"/>
                      <a:pt x="951" y="655"/>
                      <a:pt x="954" y="654"/>
                    </a:cubicBezTo>
                    <a:cubicBezTo>
                      <a:pt x="956" y="653"/>
                      <a:pt x="956" y="652"/>
                      <a:pt x="956" y="650"/>
                    </a:cubicBezTo>
                    <a:cubicBezTo>
                      <a:pt x="956" y="649"/>
                      <a:pt x="956" y="647"/>
                      <a:pt x="956" y="645"/>
                    </a:cubicBezTo>
                    <a:cubicBezTo>
                      <a:pt x="956" y="643"/>
                      <a:pt x="957" y="641"/>
                      <a:pt x="960" y="641"/>
                    </a:cubicBezTo>
                    <a:cubicBezTo>
                      <a:pt x="965" y="642"/>
                      <a:pt x="968" y="639"/>
                      <a:pt x="971" y="635"/>
                    </a:cubicBezTo>
                    <a:cubicBezTo>
                      <a:pt x="974" y="632"/>
                      <a:pt x="977" y="631"/>
                      <a:pt x="981" y="630"/>
                    </a:cubicBezTo>
                    <a:cubicBezTo>
                      <a:pt x="982" y="629"/>
                      <a:pt x="983" y="629"/>
                      <a:pt x="983" y="630"/>
                    </a:cubicBezTo>
                    <a:cubicBezTo>
                      <a:pt x="984" y="631"/>
                      <a:pt x="983" y="632"/>
                      <a:pt x="982" y="632"/>
                    </a:cubicBezTo>
                    <a:cubicBezTo>
                      <a:pt x="980" y="634"/>
                      <a:pt x="979" y="636"/>
                      <a:pt x="978" y="639"/>
                    </a:cubicBezTo>
                    <a:cubicBezTo>
                      <a:pt x="978" y="641"/>
                      <a:pt x="977" y="643"/>
                      <a:pt x="979" y="644"/>
                    </a:cubicBezTo>
                    <a:cubicBezTo>
                      <a:pt x="982" y="645"/>
                      <a:pt x="982" y="642"/>
                      <a:pt x="983" y="641"/>
                    </a:cubicBezTo>
                    <a:cubicBezTo>
                      <a:pt x="985" y="633"/>
                      <a:pt x="991" y="629"/>
                      <a:pt x="998" y="628"/>
                    </a:cubicBezTo>
                    <a:cubicBezTo>
                      <a:pt x="1004" y="627"/>
                      <a:pt x="1009" y="626"/>
                      <a:pt x="1013" y="623"/>
                    </a:cubicBezTo>
                    <a:cubicBezTo>
                      <a:pt x="1018" y="620"/>
                      <a:pt x="1023" y="617"/>
                      <a:pt x="1026" y="611"/>
                    </a:cubicBezTo>
                    <a:cubicBezTo>
                      <a:pt x="1026" y="610"/>
                      <a:pt x="1027" y="610"/>
                      <a:pt x="1028" y="609"/>
                    </a:cubicBezTo>
                    <a:cubicBezTo>
                      <a:pt x="1030" y="608"/>
                      <a:pt x="1032" y="607"/>
                      <a:pt x="1032" y="605"/>
                    </a:cubicBezTo>
                    <a:cubicBezTo>
                      <a:pt x="1034" y="603"/>
                      <a:pt x="1035" y="601"/>
                      <a:pt x="1038" y="601"/>
                    </a:cubicBezTo>
                    <a:cubicBezTo>
                      <a:pt x="1041" y="601"/>
                      <a:pt x="1043" y="600"/>
                      <a:pt x="1045" y="598"/>
                    </a:cubicBezTo>
                    <a:cubicBezTo>
                      <a:pt x="1049" y="594"/>
                      <a:pt x="1054" y="591"/>
                      <a:pt x="1060" y="592"/>
                    </a:cubicBezTo>
                    <a:cubicBezTo>
                      <a:pt x="1064" y="592"/>
                      <a:pt x="1067" y="590"/>
                      <a:pt x="1070" y="589"/>
                    </a:cubicBezTo>
                    <a:cubicBezTo>
                      <a:pt x="1071" y="589"/>
                      <a:pt x="1072" y="589"/>
                      <a:pt x="1072" y="587"/>
                    </a:cubicBezTo>
                    <a:cubicBezTo>
                      <a:pt x="1072" y="586"/>
                      <a:pt x="1071" y="586"/>
                      <a:pt x="1070" y="586"/>
                    </a:cubicBezTo>
                    <a:cubicBezTo>
                      <a:pt x="1065" y="585"/>
                      <a:pt x="1062" y="581"/>
                      <a:pt x="1062" y="576"/>
                    </a:cubicBezTo>
                    <a:cubicBezTo>
                      <a:pt x="1063" y="572"/>
                      <a:pt x="1066" y="569"/>
                      <a:pt x="1070" y="571"/>
                    </a:cubicBezTo>
                    <a:cubicBezTo>
                      <a:pt x="1073" y="571"/>
                      <a:pt x="1074" y="573"/>
                      <a:pt x="1075" y="575"/>
                    </a:cubicBezTo>
                    <a:cubicBezTo>
                      <a:pt x="1076" y="576"/>
                      <a:pt x="1077" y="577"/>
                      <a:pt x="1078" y="577"/>
                    </a:cubicBezTo>
                    <a:cubicBezTo>
                      <a:pt x="1080" y="576"/>
                      <a:pt x="1080" y="575"/>
                      <a:pt x="1080" y="574"/>
                    </a:cubicBezTo>
                    <a:cubicBezTo>
                      <a:pt x="1081" y="569"/>
                      <a:pt x="1081" y="564"/>
                      <a:pt x="1080" y="560"/>
                    </a:cubicBezTo>
                    <a:cubicBezTo>
                      <a:pt x="1080" y="557"/>
                      <a:pt x="1078" y="556"/>
                      <a:pt x="1075" y="557"/>
                    </a:cubicBezTo>
                    <a:cubicBezTo>
                      <a:pt x="1073" y="558"/>
                      <a:pt x="1071" y="559"/>
                      <a:pt x="1069" y="561"/>
                    </a:cubicBezTo>
                    <a:cubicBezTo>
                      <a:pt x="1067" y="564"/>
                      <a:pt x="1064" y="567"/>
                      <a:pt x="1061" y="569"/>
                    </a:cubicBezTo>
                    <a:cubicBezTo>
                      <a:pt x="1061" y="570"/>
                      <a:pt x="1060" y="571"/>
                      <a:pt x="1059" y="570"/>
                    </a:cubicBezTo>
                    <a:cubicBezTo>
                      <a:pt x="1058" y="569"/>
                      <a:pt x="1059" y="568"/>
                      <a:pt x="1060" y="568"/>
                    </a:cubicBezTo>
                    <a:cubicBezTo>
                      <a:pt x="1064" y="564"/>
                      <a:pt x="1067" y="560"/>
                      <a:pt x="1070" y="556"/>
                    </a:cubicBezTo>
                    <a:cubicBezTo>
                      <a:pt x="1073" y="553"/>
                      <a:pt x="1076" y="550"/>
                      <a:pt x="1081" y="550"/>
                    </a:cubicBezTo>
                    <a:cubicBezTo>
                      <a:pt x="1086" y="550"/>
                      <a:pt x="1090" y="548"/>
                      <a:pt x="1093" y="543"/>
                    </a:cubicBezTo>
                    <a:cubicBezTo>
                      <a:pt x="1093" y="542"/>
                      <a:pt x="1094" y="542"/>
                      <a:pt x="1095" y="541"/>
                    </a:cubicBezTo>
                    <a:cubicBezTo>
                      <a:pt x="1097" y="539"/>
                      <a:pt x="1098" y="539"/>
                      <a:pt x="1098" y="542"/>
                    </a:cubicBezTo>
                    <a:cubicBezTo>
                      <a:pt x="1099" y="544"/>
                      <a:pt x="1099" y="546"/>
                      <a:pt x="1101" y="547"/>
                    </a:cubicBezTo>
                    <a:cubicBezTo>
                      <a:pt x="1103" y="548"/>
                      <a:pt x="1105" y="550"/>
                      <a:pt x="1105" y="552"/>
                    </a:cubicBezTo>
                    <a:cubicBezTo>
                      <a:pt x="1106" y="553"/>
                      <a:pt x="1107" y="554"/>
                      <a:pt x="1108" y="553"/>
                    </a:cubicBezTo>
                    <a:cubicBezTo>
                      <a:pt x="1109" y="553"/>
                      <a:pt x="1110" y="552"/>
                      <a:pt x="1110" y="551"/>
                    </a:cubicBezTo>
                    <a:cubicBezTo>
                      <a:pt x="1110" y="550"/>
                      <a:pt x="1110" y="549"/>
                      <a:pt x="1109" y="548"/>
                    </a:cubicBezTo>
                    <a:cubicBezTo>
                      <a:pt x="1108" y="546"/>
                      <a:pt x="1107" y="544"/>
                      <a:pt x="1107" y="542"/>
                    </a:cubicBezTo>
                    <a:cubicBezTo>
                      <a:pt x="1106" y="541"/>
                      <a:pt x="1106" y="540"/>
                      <a:pt x="1107" y="540"/>
                    </a:cubicBezTo>
                    <a:cubicBezTo>
                      <a:pt x="1108" y="539"/>
                      <a:pt x="1109" y="541"/>
                      <a:pt x="1109" y="541"/>
                    </a:cubicBezTo>
                    <a:cubicBezTo>
                      <a:pt x="1110" y="543"/>
                      <a:pt x="1110" y="545"/>
                      <a:pt x="1111" y="547"/>
                    </a:cubicBezTo>
                    <a:cubicBezTo>
                      <a:pt x="1112" y="552"/>
                      <a:pt x="1113" y="556"/>
                      <a:pt x="1117" y="560"/>
                    </a:cubicBezTo>
                    <a:cubicBezTo>
                      <a:pt x="1120" y="563"/>
                      <a:pt x="1122" y="563"/>
                      <a:pt x="1125" y="559"/>
                    </a:cubicBezTo>
                    <a:cubicBezTo>
                      <a:pt x="1127" y="556"/>
                      <a:pt x="1129" y="554"/>
                      <a:pt x="1133" y="554"/>
                    </a:cubicBezTo>
                    <a:cubicBezTo>
                      <a:pt x="1136" y="555"/>
                      <a:pt x="1139" y="554"/>
                      <a:pt x="1141" y="552"/>
                    </a:cubicBezTo>
                    <a:cubicBezTo>
                      <a:pt x="1143" y="549"/>
                      <a:pt x="1146" y="545"/>
                      <a:pt x="1148" y="542"/>
                    </a:cubicBezTo>
                    <a:cubicBezTo>
                      <a:pt x="1151" y="535"/>
                      <a:pt x="1155" y="529"/>
                      <a:pt x="1161" y="524"/>
                    </a:cubicBezTo>
                    <a:cubicBezTo>
                      <a:pt x="1163" y="522"/>
                      <a:pt x="1165" y="522"/>
                      <a:pt x="1167" y="524"/>
                    </a:cubicBezTo>
                    <a:cubicBezTo>
                      <a:pt x="1171" y="529"/>
                      <a:pt x="1178" y="531"/>
                      <a:pt x="1184" y="532"/>
                    </a:cubicBezTo>
                    <a:cubicBezTo>
                      <a:pt x="1187" y="533"/>
                      <a:pt x="1191" y="533"/>
                      <a:pt x="1194" y="531"/>
                    </a:cubicBezTo>
                    <a:cubicBezTo>
                      <a:pt x="1196" y="529"/>
                      <a:pt x="1198" y="527"/>
                      <a:pt x="1200" y="525"/>
                    </a:cubicBezTo>
                    <a:cubicBezTo>
                      <a:pt x="1201" y="525"/>
                      <a:pt x="1202" y="523"/>
                      <a:pt x="1201" y="522"/>
                    </a:cubicBezTo>
                    <a:cubicBezTo>
                      <a:pt x="1200" y="521"/>
                      <a:pt x="1199" y="521"/>
                      <a:pt x="1198" y="522"/>
                    </a:cubicBezTo>
                    <a:cubicBezTo>
                      <a:pt x="1196" y="522"/>
                      <a:pt x="1194" y="521"/>
                      <a:pt x="1195" y="519"/>
                    </a:cubicBezTo>
                    <a:cubicBezTo>
                      <a:pt x="1195" y="515"/>
                      <a:pt x="1202" y="512"/>
                      <a:pt x="1205" y="515"/>
                    </a:cubicBezTo>
                    <a:cubicBezTo>
                      <a:pt x="1208" y="517"/>
                      <a:pt x="1211" y="519"/>
                      <a:pt x="1215" y="519"/>
                    </a:cubicBezTo>
                    <a:cubicBezTo>
                      <a:pt x="1220" y="518"/>
                      <a:pt x="1224" y="519"/>
                      <a:pt x="1228" y="520"/>
                    </a:cubicBezTo>
                    <a:cubicBezTo>
                      <a:pt x="1233" y="521"/>
                      <a:pt x="1239" y="522"/>
                      <a:pt x="1245" y="522"/>
                    </a:cubicBezTo>
                    <a:cubicBezTo>
                      <a:pt x="1248" y="522"/>
                      <a:pt x="1252" y="523"/>
                      <a:pt x="1255" y="526"/>
                    </a:cubicBezTo>
                    <a:cubicBezTo>
                      <a:pt x="1257" y="527"/>
                      <a:pt x="1259" y="528"/>
                      <a:pt x="1261" y="528"/>
                    </a:cubicBezTo>
                    <a:cubicBezTo>
                      <a:pt x="1271" y="528"/>
                      <a:pt x="1281" y="526"/>
                      <a:pt x="1287" y="517"/>
                    </a:cubicBezTo>
                    <a:cubicBezTo>
                      <a:pt x="1289" y="515"/>
                      <a:pt x="1291" y="514"/>
                      <a:pt x="1294" y="514"/>
                    </a:cubicBezTo>
                    <a:cubicBezTo>
                      <a:pt x="1297" y="514"/>
                      <a:pt x="1301" y="514"/>
                      <a:pt x="1305" y="514"/>
                    </a:cubicBezTo>
                    <a:cubicBezTo>
                      <a:pt x="1308" y="514"/>
                      <a:pt x="1311" y="513"/>
                      <a:pt x="1311" y="509"/>
                    </a:cubicBezTo>
                    <a:cubicBezTo>
                      <a:pt x="1311" y="507"/>
                      <a:pt x="1312" y="504"/>
                      <a:pt x="1313" y="502"/>
                    </a:cubicBezTo>
                    <a:cubicBezTo>
                      <a:pt x="1315" y="499"/>
                      <a:pt x="1316" y="496"/>
                      <a:pt x="1316" y="493"/>
                    </a:cubicBezTo>
                    <a:cubicBezTo>
                      <a:pt x="1316" y="480"/>
                      <a:pt x="1328" y="475"/>
                      <a:pt x="1338" y="476"/>
                    </a:cubicBezTo>
                    <a:cubicBezTo>
                      <a:pt x="1350" y="477"/>
                      <a:pt x="1361" y="481"/>
                      <a:pt x="1371" y="488"/>
                    </a:cubicBezTo>
                    <a:cubicBezTo>
                      <a:pt x="1377" y="492"/>
                      <a:pt x="1384" y="493"/>
                      <a:pt x="1390" y="488"/>
                    </a:cubicBezTo>
                    <a:cubicBezTo>
                      <a:pt x="1396" y="484"/>
                      <a:pt x="1401" y="480"/>
                      <a:pt x="1408" y="477"/>
                    </a:cubicBezTo>
                    <a:cubicBezTo>
                      <a:pt x="1410" y="476"/>
                      <a:pt x="1411" y="476"/>
                      <a:pt x="1413" y="477"/>
                    </a:cubicBezTo>
                    <a:cubicBezTo>
                      <a:pt x="1417" y="479"/>
                      <a:pt x="1422" y="479"/>
                      <a:pt x="1427" y="477"/>
                    </a:cubicBezTo>
                    <a:cubicBezTo>
                      <a:pt x="1429" y="477"/>
                      <a:pt x="1431" y="476"/>
                      <a:pt x="1430" y="474"/>
                    </a:cubicBezTo>
                    <a:cubicBezTo>
                      <a:pt x="1430" y="472"/>
                      <a:pt x="1428" y="472"/>
                      <a:pt x="1426" y="472"/>
                    </a:cubicBezTo>
                    <a:cubicBezTo>
                      <a:pt x="1424" y="473"/>
                      <a:pt x="1422" y="474"/>
                      <a:pt x="1419" y="474"/>
                    </a:cubicBezTo>
                    <a:cubicBezTo>
                      <a:pt x="1418" y="474"/>
                      <a:pt x="1418" y="474"/>
                      <a:pt x="1417" y="473"/>
                    </a:cubicBezTo>
                    <a:cubicBezTo>
                      <a:pt x="1417" y="472"/>
                      <a:pt x="1417" y="472"/>
                      <a:pt x="1418" y="471"/>
                    </a:cubicBezTo>
                    <a:cubicBezTo>
                      <a:pt x="1420" y="469"/>
                      <a:pt x="1422" y="466"/>
                      <a:pt x="1426" y="465"/>
                    </a:cubicBezTo>
                    <a:cubicBezTo>
                      <a:pt x="1432" y="464"/>
                      <a:pt x="1438" y="467"/>
                      <a:pt x="1443" y="470"/>
                    </a:cubicBezTo>
                    <a:cubicBezTo>
                      <a:pt x="1448" y="474"/>
                      <a:pt x="1453" y="477"/>
                      <a:pt x="1458" y="481"/>
                    </a:cubicBezTo>
                    <a:cubicBezTo>
                      <a:pt x="1466" y="488"/>
                      <a:pt x="1476" y="489"/>
                      <a:pt x="1486" y="489"/>
                    </a:cubicBezTo>
                    <a:cubicBezTo>
                      <a:pt x="1494" y="489"/>
                      <a:pt x="1500" y="486"/>
                      <a:pt x="1503" y="476"/>
                    </a:cubicBezTo>
                    <a:cubicBezTo>
                      <a:pt x="1503" y="474"/>
                      <a:pt x="1504" y="472"/>
                      <a:pt x="1505" y="470"/>
                    </a:cubicBezTo>
                    <a:cubicBezTo>
                      <a:pt x="1509" y="466"/>
                      <a:pt x="1512" y="460"/>
                      <a:pt x="1514" y="454"/>
                    </a:cubicBezTo>
                    <a:cubicBezTo>
                      <a:pt x="1515" y="453"/>
                      <a:pt x="1516" y="451"/>
                      <a:pt x="1518" y="451"/>
                    </a:cubicBezTo>
                    <a:cubicBezTo>
                      <a:pt x="1521" y="451"/>
                      <a:pt x="1520" y="450"/>
                      <a:pt x="1520" y="448"/>
                    </a:cubicBezTo>
                    <a:cubicBezTo>
                      <a:pt x="1518" y="444"/>
                      <a:pt x="1516" y="440"/>
                      <a:pt x="1514" y="437"/>
                    </a:cubicBezTo>
                    <a:cubicBezTo>
                      <a:pt x="1512" y="435"/>
                      <a:pt x="1511" y="433"/>
                      <a:pt x="1511" y="431"/>
                    </a:cubicBezTo>
                    <a:cubicBezTo>
                      <a:pt x="1509" y="426"/>
                      <a:pt x="1511" y="425"/>
                      <a:pt x="1515" y="426"/>
                    </a:cubicBezTo>
                    <a:cubicBezTo>
                      <a:pt x="1519" y="426"/>
                      <a:pt x="1523" y="427"/>
                      <a:pt x="1526" y="428"/>
                    </a:cubicBezTo>
                    <a:cubicBezTo>
                      <a:pt x="1532" y="429"/>
                      <a:pt x="1536" y="428"/>
                      <a:pt x="1539" y="423"/>
                    </a:cubicBezTo>
                    <a:cubicBezTo>
                      <a:pt x="1540" y="420"/>
                      <a:pt x="1542" y="418"/>
                      <a:pt x="1544" y="417"/>
                    </a:cubicBezTo>
                    <a:cubicBezTo>
                      <a:pt x="1548" y="413"/>
                      <a:pt x="1552" y="410"/>
                      <a:pt x="1557" y="408"/>
                    </a:cubicBezTo>
                    <a:cubicBezTo>
                      <a:pt x="1561" y="406"/>
                      <a:pt x="1564" y="402"/>
                      <a:pt x="1565" y="397"/>
                    </a:cubicBezTo>
                    <a:cubicBezTo>
                      <a:pt x="1565" y="395"/>
                      <a:pt x="1566" y="393"/>
                      <a:pt x="1566" y="391"/>
                    </a:cubicBezTo>
                    <a:cubicBezTo>
                      <a:pt x="1569" y="384"/>
                      <a:pt x="1571" y="377"/>
                      <a:pt x="1576" y="372"/>
                    </a:cubicBezTo>
                    <a:cubicBezTo>
                      <a:pt x="1579" y="369"/>
                      <a:pt x="1581" y="368"/>
                      <a:pt x="1584" y="372"/>
                    </a:cubicBezTo>
                    <a:cubicBezTo>
                      <a:pt x="1587" y="375"/>
                      <a:pt x="1590" y="378"/>
                      <a:pt x="1593" y="381"/>
                    </a:cubicBezTo>
                    <a:cubicBezTo>
                      <a:pt x="1598" y="388"/>
                      <a:pt x="1611" y="391"/>
                      <a:pt x="1619" y="388"/>
                    </a:cubicBezTo>
                    <a:cubicBezTo>
                      <a:pt x="1620" y="388"/>
                      <a:pt x="1620" y="387"/>
                      <a:pt x="1621" y="387"/>
                    </a:cubicBezTo>
                    <a:cubicBezTo>
                      <a:pt x="1624" y="384"/>
                      <a:pt x="1628" y="381"/>
                      <a:pt x="1629" y="377"/>
                    </a:cubicBezTo>
                    <a:cubicBezTo>
                      <a:pt x="1632" y="371"/>
                      <a:pt x="1635" y="367"/>
                      <a:pt x="1640" y="363"/>
                    </a:cubicBezTo>
                    <a:cubicBezTo>
                      <a:pt x="1641" y="362"/>
                      <a:pt x="1642" y="361"/>
                      <a:pt x="1642" y="359"/>
                    </a:cubicBezTo>
                    <a:cubicBezTo>
                      <a:pt x="1642" y="359"/>
                      <a:pt x="1642" y="359"/>
                      <a:pt x="1642" y="359"/>
                    </a:cubicBezTo>
                    <a:cubicBezTo>
                      <a:pt x="1642" y="360"/>
                      <a:pt x="1643" y="360"/>
                      <a:pt x="1644" y="360"/>
                    </a:cubicBezTo>
                    <a:cubicBezTo>
                      <a:pt x="1647" y="360"/>
                      <a:pt x="1650" y="361"/>
                      <a:pt x="1651" y="364"/>
                    </a:cubicBezTo>
                    <a:cubicBezTo>
                      <a:pt x="1653" y="368"/>
                      <a:pt x="1655" y="372"/>
                      <a:pt x="1657" y="376"/>
                    </a:cubicBezTo>
                    <a:cubicBezTo>
                      <a:pt x="1659" y="380"/>
                      <a:pt x="1663" y="382"/>
                      <a:pt x="1667" y="385"/>
                    </a:cubicBezTo>
                    <a:cubicBezTo>
                      <a:pt x="1669" y="386"/>
                      <a:pt x="1671" y="386"/>
                      <a:pt x="1673" y="385"/>
                    </a:cubicBezTo>
                    <a:cubicBezTo>
                      <a:pt x="1674" y="384"/>
                      <a:pt x="1676" y="384"/>
                      <a:pt x="1679" y="384"/>
                    </a:cubicBezTo>
                    <a:cubicBezTo>
                      <a:pt x="1682" y="384"/>
                      <a:pt x="1686" y="384"/>
                      <a:pt x="1690" y="384"/>
                    </a:cubicBezTo>
                    <a:cubicBezTo>
                      <a:pt x="1692" y="384"/>
                      <a:pt x="1694" y="383"/>
                      <a:pt x="1696" y="382"/>
                    </a:cubicBezTo>
                    <a:cubicBezTo>
                      <a:pt x="1700" y="379"/>
                      <a:pt x="1704" y="379"/>
                      <a:pt x="1708" y="379"/>
                    </a:cubicBezTo>
                    <a:cubicBezTo>
                      <a:pt x="1715" y="379"/>
                      <a:pt x="1721" y="377"/>
                      <a:pt x="1725" y="372"/>
                    </a:cubicBezTo>
                    <a:cubicBezTo>
                      <a:pt x="1728" y="368"/>
                      <a:pt x="1731" y="365"/>
                      <a:pt x="1734" y="362"/>
                    </a:cubicBezTo>
                    <a:cubicBezTo>
                      <a:pt x="1738" y="360"/>
                      <a:pt x="1740" y="356"/>
                      <a:pt x="1740" y="352"/>
                    </a:cubicBezTo>
                    <a:cubicBezTo>
                      <a:pt x="1741" y="346"/>
                      <a:pt x="1742" y="342"/>
                      <a:pt x="1749" y="342"/>
                    </a:cubicBezTo>
                    <a:cubicBezTo>
                      <a:pt x="1749" y="342"/>
                      <a:pt x="1749" y="342"/>
                      <a:pt x="1749" y="342"/>
                    </a:cubicBezTo>
                    <a:cubicBezTo>
                      <a:pt x="1749" y="342"/>
                      <a:pt x="1749" y="342"/>
                      <a:pt x="1749" y="342"/>
                    </a:cubicBezTo>
                    <a:cubicBezTo>
                      <a:pt x="1751" y="341"/>
                      <a:pt x="1751" y="340"/>
                      <a:pt x="1751" y="338"/>
                    </a:cubicBezTo>
                    <a:cubicBezTo>
                      <a:pt x="1751" y="336"/>
                      <a:pt x="1749" y="336"/>
                      <a:pt x="1748" y="336"/>
                    </a:cubicBezTo>
                    <a:cubicBezTo>
                      <a:pt x="1746" y="336"/>
                      <a:pt x="1744" y="336"/>
                      <a:pt x="1742" y="338"/>
                    </a:cubicBezTo>
                    <a:cubicBezTo>
                      <a:pt x="1741" y="340"/>
                      <a:pt x="1739" y="339"/>
                      <a:pt x="1738" y="337"/>
                    </a:cubicBezTo>
                    <a:cubicBezTo>
                      <a:pt x="1737" y="335"/>
                      <a:pt x="1735" y="333"/>
                      <a:pt x="1736" y="331"/>
                    </a:cubicBezTo>
                    <a:cubicBezTo>
                      <a:pt x="1736" y="327"/>
                      <a:pt x="1735" y="325"/>
                      <a:pt x="1732" y="323"/>
                    </a:cubicBezTo>
                    <a:cubicBezTo>
                      <a:pt x="1728" y="319"/>
                      <a:pt x="1727" y="312"/>
                      <a:pt x="1731" y="307"/>
                    </a:cubicBezTo>
                    <a:cubicBezTo>
                      <a:pt x="1735" y="303"/>
                      <a:pt x="1741" y="300"/>
                      <a:pt x="1746" y="298"/>
                    </a:cubicBezTo>
                    <a:cubicBezTo>
                      <a:pt x="1747" y="298"/>
                      <a:pt x="1747" y="298"/>
                      <a:pt x="1748" y="298"/>
                    </a:cubicBezTo>
                    <a:cubicBezTo>
                      <a:pt x="1751" y="300"/>
                      <a:pt x="1755" y="299"/>
                      <a:pt x="1758" y="300"/>
                    </a:cubicBezTo>
                    <a:cubicBezTo>
                      <a:pt x="1763" y="302"/>
                      <a:pt x="1766" y="301"/>
                      <a:pt x="1769" y="299"/>
                    </a:cubicBezTo>
                    <a:cubicBezTo>
                      <a:pt x="1775" y="297"/>
                      <a:pt x="1782" y="295"/>
                      <a:pt x="1788" y="298"/>
                    </a:cubicBezTo>
                    <a:cubicBezTo>
                      <a:pt x="1793" y="301"/>
                      <a:pt x="1798" y="305"/>
                      <a:pt x="1801" y="310"/>
                    </a:cubicBezTo>
                    <a:cubicBezTo>
                      <a:pt x="1805" y="314"/>
                      <a:pt x="1810" y="315"/>
                      <a:pt x="1815" y="315"/>
                    </a:cubicBezTo>
                    <a:cubicBezTo>
                      <a:pt x="1822" y="314"/>
                      <a:pt x="1829" y="312"/>
                      <a:pt x="1835" y="305"/>
                    </a:cubicBezTo>
                    <a:cubicBezTo>
                      <a:pt x="1839" y="300"/>
                      <a:pt x="1842" y="301"/>
                      <a:pt x="1847" y="304"/>
                    </a:cubicBezTo>
                    <a:cubicBezTo>
                      <a:pt x="1849" y="305"/>
                      <a:pt x="1850" y="307"/>
                      <a:pt x="1852" y="306"/>
                    </a:cubicBezTo>
                    <a:cubicBezTo>
                      <a:pt x="1857" y="305"/>
                      <a:pt x="1862" y="307"/>
                      <a:pt x="1866" y="303"/>
                    </a:cubicBezTo>
                    <a:cubicBezTo>
                      <a:pt x="1866" y="302"/>
                      <a:pt x="1867" y="302"/>
                      <a:pt x="1868" y="302"/>
                    </a:cubicBezTo>
                    <a:cubicBezTo>
                      <a:pt x="1872" y="303"/>
                      <a:pt x="1876" y="304"/>
                      <a:pt x="1880" y="305"/>
                    </a:cubicBezTo>
                    <a:cubicBezTo>
                      <a:pt x="1883" y="306"/>
                      <a:pt x="1885" y="308"/>
                      <a:pt x="1886" y="310"/>
                    </a:cubicBezTo>
                    <a:cubicBezTo>
                      <a:pt x="1888" y="314"/>
                      <a:pt x="1890" y="317"/>
                      <a:pt x="1893" y="320"/>
                    </a:cubicBezTo>
                    <a:cubicBezTo>
                      <a:pt x="1893" y="320"/>
                      <a:pt x="1894" y="321"/>
                      <a:pt x="1894" y="321"/>
                    </a:cubicBezTo>
                    <a:cubicBezTo>
                      <a:pt x="1898" y="326"/>
                      <a:pt x="1902" y="330"/>
                      <a:pt x="1900" y="336"/>
                    </a:cubicBezTo>
                    <a:cubicBezTo>
                      <a:pt x="1898" y="340"/>
                      <a:pt x="1901" y="343"/>
                      <a:pt x="1906" y="344"/>
                    </a:cubicBezTo>
                    <a:cubicBezTo>
                      <a:pt x="1911" y="345"/>
                      <a:pt x="1917" y="345"/>
                      <a:pt x="1923" y="344"/>
                    </a:cubicBezTo>
                    <a:cubicBezTo>
                      <a:pt x="1928" y="344"/>
                      <a:pt x="1934" y="344"/>
                      <a:pt x="1937" y="338"/>
                    </a:cubicBezTo>
                    <a:cubicBezTo>
                      <a:pt x="1938" y="337"/>
                      <a:pt x="1939" y="337"/>
                      <a:pt x="1940" y="337"/>
                    </a:cubicBezTo>
                    <a:cubicBezTo>
                      <a:pt x="1944" y="337"/>
                      <a:pt x="1947" y="339"/>
                      <a:pt x="1948" y="343"/>
                    </a:cubicBezTo>
                    <a:cubicBezTo>
                      <a:pt x="1949" y="346"/>
                      <a:pt x="1951" y="349"/>
                      <a:pt x="1954" y="351"/>
                    </a:cubicBezTo>
                    <a:cubicBezTo>
                      <a:pt x="1956" y="353"/>
                      <a:pt x="1955" y="355"/>
                      <a:pt x="1953" y="357"/>
                    </a:cubicBezTo>
                    <a:cubicBezTo>
                      <a:pt x="1951" y="358"/>
                      <a:pt x="1950" y="359"/>
                      <a:pt x="1949" y="361"/>
                    </a:cubicBezTo>
                    <a:cubicBezTo>
                      <a:pt x="1947" y="363"/>
                      <a:pt x="1945" y="366"/>
                      <a:pt x="1941" y="366"/>
                    </a:cubicBezTo>
                    <a:cubicBezTo>
                      <a:pt x="1939" y="366"/>
                      <a:pt x="1939" y="368"/>
                      <a:pt x="1939" y="369"/>
                    </a:cubicBezTo>
                    <a:cubicBezTo>
                      <a:pt x="1939" y="371"/>
                      <a:pt x="1940" y="372"/>
                      <a:pt x="1942" y="372"/>
                    </a:cubicBezTo>
                    <a:cubicBezTo>
                      <a:pt x="1945" y="372"/>
                      <a:pt x="1948" y="371"/>
                      <a:pt x="1950" y="369"/>
                    </a:cubicBezTo>
                    <a:cubicBezTo>
                      <a:pt x="1954" y="364"/>
                      <a:pt x="1960" y="361"/>
                      <a:pt x="1965" y="358"/>
                    </a:cubicBezTo>
                    <a:cubicBezTo>
                      <a:pt x="1969" y="356"/>
                      <a:pt x="1981" y="359"/>
                      <a:pt x="1985" y="362"/>
                    </a:cubicBezTo>
                    <a:cubicBezTo>
                      <a:pt x="1987" y="364"/>
                      <a:pt x="1988" y="367"/>
                      <a:pt x="1989" y="369"/>
                    </a:cubicBezTo>
                    <a:cubicBezTo>
                      <a:pt x="1991" y="374"/>
                      <a:pt x="1993" y="375"/>
                      <a:pt x="1997" y="374"/>
                    </a:cubicBezTo>
                    <a:cubicBezTo>
                      <a:pt x="2007" y="372"/>
                      <a:pt x="2008" y="372"/>
                      <a:pt x="2013" y="383"/>
                    </a:cubicBezTo>
                    <a:cubicBezTo>
                      <a:pt x="2015" y="390"/>
                      <a:pt x="2020" y="392"/>
                      <a:pt x="2027" y="389"/>
                    </a:cubicBezTo>
                    <a:cubicBezTo>
                      <a:pt x="2032" y="388"/>
                      <a:pt x="2037" y="386"/>
                      <a:pt x="2041" y="383"/>
                    </a:cubicBezTo>
                    <a:cubicBezTo>
                      <a:pt x="2044" y="381"/>
                      <a:pt x="2047" y="381"/>
                      <a:pt x="2046" y="377"/>
                    </a:cubicBezTo>
                    <a:cubicBezTo>
                      <a:pt x="2045" y="374"/>
                      <a:pt x="2042" y="372"/>
                      <a:pt x="2039" y="371"/>
                    </a:cubicBezTo>
                    <a:cubicBezTo>
                      <a:pt x="2036" y="371"/>
                      <a:pt x="2033" y="371"/>
                      <a:pt x="2031" y="371"/>
                    </a:cubicBezTo>
                    <a:cubicBezTo>
                      <a:pt x="2023" y="371"/>
                      <a:pt x="2017" y="369"/>
                      <a:pt x="2011" y="365"/>
                    </a:cubicBezTo>
                    <a:cubicBezTo>
                      <a:pt x="2009" y="364"/>
                      <a:pt x="2007" y="362"/>
                      <a:pt x="2008" y="359"/>
                    </a:cubicBezTo>
                    <a:cubicBezTo>
                      <a:pt x="2009" y="354"/>
                      <a:pt x="2008" y="352"/>
                      <a:pt x="2003" y="349"/>
                    </a:cubicBezTo>
                    <a:cubicBezTo>
                      <a:pt x="1999" y="347"/>
                      <a:pt x="1995" y="344"/>
                      <a:pt x="1991" y="341"/>
                    </a:cubicBezTo>
                    <a:cubicBezTo>
                      <a:pt x="1985" y="337"/>
                      <a:pt x="1985" y="333"/>
                      <a:pt x="1990" y="329"/>
                    </a:cubicBezTo>
                    <a:cubicBezTo>
                      <a:pt x="1996" y="325"/>
                      <a:pt x="2002" y="321"/>
                      <a:pt x="2008" y="317"/>
                    </a:cubicBezTo>
                    <a:cubicBezTo>
                      <a:pt x="2014" y="311"/>
                      <a:pt x="2021" y="306"/>
                      <a:pt x="2026" y="298"/>
                    </a:cubicBezTo>
                    <a:cubicBezTo>
                      <a:pt x="2026" y="297"/>
                      <a:pt x="2027" y="297"/>
                      <a:pt x="2027" y="297"/>
                    </a:cubicBezTo>
                    <a:cubicBezTo>
                      <a:pt x="2032" y="297"/>
                      <a:pt x="2037" y="298"/>
                      <a:pt x="2041" y="297"/>
                    </a:cubicBezTo>
                    <a:cubicBezTo>
                      <a:pt x="2049" y="296"/>
                      <a:pt x="2049" y="296"/>
                      <a:pt x="2050" y="304"/>
                    </a:cubicBezTo>
                    <a:cubicBezTo>
                      <a:pt x="2051" y="308"/>
                      <a:pt x="2055" y="312"/>
                      <a:pt x="2059" y="311"/>
                    </a:cubicBezTo>
                    <a:cubicBezTo>
                      <a:pt x="2062" y="310"/>
                      <a:pt x="2062" y="307"/>
                      <a:pt x="2062" y="304"/>
                    </a:cubicBezTo>
                    <a:cubicBezTo>
                      <a:pt x="2061" y="301"/>
                      <a:pt x="2063" y="297"/>
                      <a:pt x="2064" y="295"/>
                    </a:cubicBezTo>
                    <a:cubicBezTo>
                      <a:pt x="2066" y="292"/>
                      <a:pt x="2068" y="293"/>
                      <a:pt x="2070" y="293"/>
                    </a:cubicBezTo>
                    <a:cubicBezTo>
                      <a:pt x="2073" y="293"/>
                      <a:pt x="2074" y="291"/>
                      <a:pt x="2072" y="289"/>
                    </a:cubicBezTo>
                    <a:cubicBezTo>
                      <a:pt x="2071" y="287"/>
                      <a:pt x="2070" y="286"/>
                      <a:pt x="2067" y="286"/>
                    </a:cubicBezTo>
                    <a:cubicBezTo>
                      <a:pt x="2065" y="285"/>
                      <a:pt x="2062" y="284"/>
                      <a:pt x="2062" y="281"/>
                    </a:cubicBezTo>
                    <a:cubicBezTo>
                      <a:pt x="2062" y="279"/>
                      <a:pt x="2061" y="278"/>
                      <a:pt x="2061" y="277"/>
                    </a:cubicBezTo>
                    <a:cubicBezTo>
                      <a:pt x="2061" y="276"/>
                      <a:pt x="2060" y="276"/>
                      <a:pt x="2060" y="276"/>
                    </a:cubicBezTo>
                    <a:cubicBezTo>
                      <a:pt x="2060" y="276"/>
                      <a:pt x="2061" y="276"/>
                      <a:pt x="2061" y="277"/>
                    </a:cubicBezTo>
                    <a:cubicBezTo>
                      <a:pt x="2061" y="278"/>
                      <a:pt x="2063" y="279"/>
                      <a:pt x="2065" y="280"/>
                    </a:cubicBezTo>
                    <a:cubicBezTo>
                      <a:pt x="2067" y="280"/>
                      <a:pt x="2068" y="282"/>
                      <a:pt x="2069" y="280"/>
                    </a:cubicBezTo>
                    <a:cubicBezTo>
                      <a:pt x="2071" y="277"/>
                      <a:pt x="2073" y="279"/>
                      <a:pt x="2075" y="279"/>
                    </a:cubicBezTo>
                    <a:cubicBezTo>
                      <a:pt x="2083" y="280"/>
                      <a:pt x="2092" y="280"/>
                      <a:pt x="2099" y="274"/>
                    </a:cubicBezTo>
                    <a:cubicBezTo>
                      <a:pt x="2100" y="273"/>
                      <a:pt x="2103" y="270"/>
                      <a:pt x="2104" y="271"/>
                    </a:cubicBezTo>
                    <a:cubicBezTo>
                      <a:pt x="2106" y="272"/>
                      <a:pt x="2104" y="275"/>
                      <a:pt x="2104" y="277"/>
                    </a:cubicBezTo>
                    <a:cubicBezTo>
                      <a:pt x="2102" y="286"/>
                      <a:pt x="2104" y="290"/>
                      <a:pt x="2111" y="295"/>
                    </a:cubicBezTo>
                    <a:cubicBezTo>
                      <a:pt x="2112" y="295"/>
                      <a:pt x="2112" y="296"/>
                      <a:pt x="2113" y="296"/>
                    </a:cubicBezTo>
                    <a:cubicBezTo>
                      <a:pt x="2116" y="298"/>
                      <a:pt x="2119" y="300"/>
                      <a:pt x="2123" y="298"/>
                    </a:cubicBezTo>
                    <a:cubicBezTo>
                      <a:pt x="2126" y="296"/>
                      <a:pt x="2125" y="293"/>
                      <a:pt x="2124" y="290"/>
                    </a:cubicBezTo>
                    <a:cubicBezTo>
                      <a:pt x="2123" y="288"/>
                      <a:pt x="2123" y="286"/>
                      <a:pt x="2125" y="285"/>
                    </a:cubicBezTo>
                    <a:cubicBezTo>
                      <a:pt x="2126" y="284"/>
                      <a:pt x="2128" y="284"/>
                      <a:pt x="2130" y="285"/>
                    </a:cubicBezTo>
                    <a:cubicBezTo>
                      <a:pt x="2132" y="286"/>
                      <a:pt x="2134" y="287"/>
                      <a:pt x="2134" y="290"/>
                    </a:cubicBezTo>
                    <a:cubicBezTo>
                      <a:pt x="2136" y="294"/>
                      <a:pt x="2138" y="297"/>
                      <a:pt x="2142" y="299"/>
                    </a:cubicBezTo>
                    <a:cubicBezTo>
                      <a:pt x="2144" y="300"/>
                      <a:pt x="2145" y="300"/>
                      <a:pt x="2146" y="297"/>
                    </a:cubicBezTo>
                    <a:cubicBezTo>
                      <a:pt x="2146" y="295"/>
                      <a:pt x="2146" y="294"/>
                      <a:pt x="2147" y="292"/>
                    </a:cubicBezTo>
                    <a:cubicBezTo>
                      <a:pt x="2148" y="290"/>
                      <a:pt x="2149" y="288"/>
                      <a:pt x="2152" y="289"/>
                    </a:cubicBezTo>
                    <a:cubicBezTo>
                      <a:pt x="2154" y="289"/>
                      <a:pt x="2155" y="293"/>
                      <a:pt x="2154" y="295"/>
                    </a:cubicBezTo>
                    <a:cubicBezTo>
                      <a:pt x="2153" y="297"/>
                      <a:pt x="2151" y="299"/>
                      <a:pt x="2151" y="300"/>
                    </a:cubicBezTo>
                    <a:cubicBezTo>
                      <a:pt x="2148" y="304"/>
                      <a:pt x="2149" y="306"/>
                      <a:pt x="2153" y="307"/>
                    </a:cubicBezTo>
                    <a:cubicBezTo>
                      <a:pt x="2162" y="310"/>
                      <a:pt x="2165" y="313"/>
                      <a:pt x="2166" y="322"/>
                    </a:cubicBezTo>
                    <a:cubicBezTo>
                      <a:pt x="2166" y="326"/>
                      <a:pt x="2168" y="331"/>
                      <a:pt x="2170" y="334"/>
                    </a:cubicBezTo>
                    <a:cubicBezTo>
                      <a:pt x="2171" y="337"/>
                      <a:pt x="2175" y="338"/>
                      <a:pt x="2177" y="336"/>
                    </a:cubicBezTo>
                    <a:cubicBezTo>
                      <a:pt x="2180" y="329"/>
                      <a:pt x="2187" y="328"/>
                      <a:pt x="2193" y="327"/>
                    </a:cubicBezTo>
                    <a:cubicBezTo>
                      <a:pt x="2195" y="326"/>
                      <a:pt x="2197" y="325"/>
                      <a:pt x="2198" y="327"/>
                    </a:cubicBezTo>
                    <a:cubicBezTo>
                      <a:pt x="2199" y="330"/>
                      <a:pt x="2197" y="331"/>
                      <a:pt x="2195" y="332"/>
                    </a:cubicBezTo>
                    <a:cubicBezTo>
                      <a:pt x="2192" y="335"/>
                      <a:pt x="2189" y="337"/>
                      <a:pt x="2185" y="339"/>
                    </a:cubicBezTo>
                    <a:cubicBezTo>
                      <a:pt x="2182" y="341"/>
                      <a:pt x="2182" y="345"/>
                      <a:pt x="2185" y="347"/>
                    </a:cubicBezTo>
                    <a:cubicBezTo>
                      <a:pt x="2192" y="353"/>
                      <a:pt x="2199" y="351"/>
                      <a:pt x="2202" y="342"/>
                    </a:cubicBezTo>
                    <a:cubicBezTo>
                      <a:pt x="2202" y="340"/>
                      <a:pt x="2203" y="338"/>
                      <a:pt x="2205" y="339"/>
                    </a:cubicBezTo>
                    <a:cubicBezTo>
                      <a:pt x="2208" y="341"/>
                      <a:pt x="2212" y="340"/>
                      <a:pt x="2215" y="340"/>
                    </a:cubicBezTo>
                    <a:cubicBezTo>
                      <a:pt x="2220" y="339"/>
                      <a:pt x="2220" y="339"/>
                      <a:pt x="2218" y="344"/>
                    </a:cubicBezTo>
                    <a:cubicBezTo>
                      <a:pt x="2215" y="349"/>
                      <a:pt x="2216" y="351"/>
                      <a:pt x="2222" y="354"/>
                    </a:cubicBezTo>
                    <a:cubicBezTo>
                      <a:pt x="2223" y="354"/>
                      <a:pt x="2224" y="355"/>
                      <a:pt x="2224" y="355"/>
                    </a:cubicBezTo>
                    <a:cubicBezTo>
                      <a:pt x="2229" y="356"/>
                      <a:pt x="2231" y="359"/>
                      <a:pt x="2231" y="364"/>
                    </a:cubicBezTo>
                    <a:cubicBezTo>
                      <a:pt x="2231" y="366"/>
                      <a:pt x="2231" y="368"/>
                      <a:pt x="2234" y="369"/>
                    </a:cubicBezTo>
                    <a:cubicBezTo>
                      <a:pt x="2235" y="369"/>
                      <a:pt x="2237" y="371"/>
                      <a:pt x="2238" y="372"/>
                    </a:cubicBezTo>
                    <a:cubicBezTo>
                      <a:pt x="2242" y="374"/>
                      <a:pt x="2243" y="373"/>
                      <a:pt x="2245" y="369"/>
                    </a:cubicBezTo>
                    <a:cubicBezTo>
                      <a:pt x="2245" y="368"/>
                      <a:pt x="2245" y="367"/>
                      <a:pt x="2245" y="366"/>
                    </a:cubicBezTo>
                    <a:cubicBezTo>
                      <a:pt x="2246" y="364"/>
                      <a:pt x="2247" y="362"/>
                      <a:pt x="2249" y="362"/>
                    </a:cubicBezTo>
                    <a:cubicBezTo>
                      <a:pt x="2251" y="361"/>
                      <a:pt x="2252" y="363"/>
                      <a:pt x="2253" y="365"/>
                    </a:cubicBezTo>
                    <a:cubicBezTo>
                      <a:pt x="2254" y="368"/>
                      <a:pt x="2254" y="372"/>
                      <a:pt x="2257" y="374"/>
                    </a:cubicBezTo>
                    <a:cubicBezTo>
                      <a:pt x="2258" y="375"/>
                      <a:pt x="2259" y="377"/>
                      <a:pt x="2261" y="376"/>
                    </a:cubicBezTo>
                    <a:cubicBezTo>
                      <a:pt x="2262" y="374"/>
                      <a:pt x="2260" y="373"/>
                      <a:pt x="2260" y="372"/>
                    </a:cubicBezTo>
                    <a:cubicBezTo>
                      <a:pt x="2260" y="371"/>
                      <a:pt x="2259" y="370"/>
                      <a:pt x="2258" y="369"/>
                    </a:cubicBezTo>
                    <a:close/>
                  </a:path>
                </a:pathLst>
              </a:custGeom>
              <a:solidFill>
                <a:srgbClr val="5FCCF2"/>
              </a:solidFill>
              <a:ln w="14288" cap="rnd">
                <a:solidFill>
                  <a:srgbClr val="0071B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86" name="Freeform 1859">
                <a:extLst>
                  <a:ext uri="{FF2B5EF4-FFF2-40B4-BE49-F238E27FC236}">
                    <a16:creationId xmlns:a16="http://schemas.microsoft.com/office/drawing/2014/main" id="{C88E98C1-B79C-45E0-BB39-AE7A08388B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" y="1358"/>
                <a:ext cx="1585" cy="752"/>
              </a:xfrm>
              <a:custGeom>
                <a:avLst/>
                <a:gdLst>
                  <a:gd name="T0" fmla="*/ 629 w 660"/>
                  <a:gd name="T1" fmla="*/ 272 h 313"/>
                  <a:gd name="T2" fmla="*/ 605 w 660"/>
                  <a:gd name="T3" fmla="*/ 267 h 313"/>
                  <a:gd name="T4" fmla="*/ 577 w 660"/>
                  <a:gd name="T5" fmla="*/ 261 h 313"/>
                  <a:gd name="T6" fmla="*/ 548 w 660"/>
                  <a:gd name="T7" fmla="*/ 236 h 313"/>
                  <a:gd name="T8" fmla="*/ 542 w 660"/>
                  <a:gd name="T9" fmla="*/ 190 h 313"/>
                  <a:gd name="T10" fmla="*/ 490 w 660"/>
                  <a:gd name="T11" fmla="*/ 175 h 313"/>
                  <a:gd name="T12" fmla="*/ 459 w 660"/>
                  <a:gd name="T13" fmla="*/ 164 h 313"/>
                  <a:gd name="T14" fmla="*/ 412 w 660"/>
                  <a:gd name="T15" fmla="*/ 160 h 313"/>
                  <a:gd name="T16" fmla="*/ 371 w 660"/>
                  <a:gd name="T17" fmla="*/ 158 h 313"/>
                  <a:gd name="T18" fmla="*/ 328 w 660"/>
                  <a:gd name="T19" fmla="*/ 147 h 313"/>
                  <a:gd name="T20" fmla="*/ 300 w 660"/>
                  <a:gd name="T21" fmla="*/ 147 h 313"/>
                  <a:gd name="T22" fmla="*/ 285 w 660"/>
                  <a:gd name="T23" fmla="*/ 138 h 313"/>
                  <a:gd name="T24" fmla="*/ 271 w 660"/>
                  <a:gd name="T25" fmla="*/ 129 h 313"/>
                  <a:gd name="T26" fmla="*/ 257 w 660"/>
                  <a:gd name="T27" fmla="*/ 125 h 313"/>
                  <a:gd name="T28" fmla="*/ 251 w 660"/>
                  <a:gd name="T29" fmla="*/ 90 h 313"/>
                  <a:gd name="T30" fmla="*/ 218 w 660"/>
                  <a:gd name="T31" fmla="*/ 51 h 313"/>
                  <a:gd name="T32" fmla="*/ 182 w 660"/>
                  <a:gd name="T33" fmla="*/ 37 h 313"/>
                  <a:gd name="T34" fmla="*/ 181 w 660"/>
                  <a:gd name="T35" fmla="*/ 51 h 313"/>
                  <a:gd name="T36" fmla="*/ 156 w 660"/>
                  <a:gd name="T37" fmla="*/ 66 h 313"/>
                  <a:gd name="T38" fmla="*/ 132 w 660"/>
                  <a:gd name="T39" fmla="*/ 65 h 313"/>
                  <a:gd name="T40" fmla="*/ 104 w 660"/>
                  <a:gd name="T41" fmla="*/ 44 h 313"/>
                  <a:gd name="T42" fmla="*/ 91 w 660"/>
                  <a:gd name="T43" fmla="*/ 21 h 313"/>
                  <a:gd name="T44" fmla="*/ 69 w 660"/>
                  <a:gd name="T45" fmla="*/ 17 h 313"/>
                  <a:gd name="T46" fmla="*/ 86 w 660"/>
                  <a:gd name="T47" fmla="*/ 60 h 313"/>
                  <a:gd name="T48" fmla="*/ 103 w 660"/>
                  <a:gd name="T49" fmla="*/ 81 h 313"/>
                  <a:gd name="T50" fmla="*/ 116 w 660"/>
                  <a:gd name="T51" fmla="*/ 91 h 313"/>
                  <a:gd name="T52" fmla="*/ 75 w 660"/>
                  <a:gd name="T53" fmla="*/ 109 h 313"/>
                  <a:gd name="T54" fmla="*/ 49 w 660"/>
                  <a:gd name="T55" fmla="*/ 121 h 313"/>
                  <a:gd name="T56" fmla="*/ 13 w 660"/>
                  <a:gd name="T57" fmla="*/ 118 h 313"/>
                  <a:gd name="T58" fmla="*/ 14 w 660"/>
                  <a:gd name="T59" fmla="*/ 155 h 313"/>
                  <a:gd name="T60" fmla="*/ 40 w 660"/>
                  <a:gd name="T61" fmla="*/ 163 h 313"/>
                  <a:gd name="T62" fmla="*/ 53 w 660"/>
                  <a:gd name="T63" fmla="*/ 140 h 313"/>
                  <a:gd name="T64" fmla="*/ 82 w 660"/>
                  <a:gd name="T65" fmla="*/ 117 h 313"/>
                  <a:gd name="T66" fmla="*/ 121 w 660"/>
                  <a:gd name="T67" fmla="*/ 105 h 313"/>
                  <a:gd name="T68" fmla="*/ 140 w 660"/>
                  <a:gd name="T69" fmla="*/ 100 h 313"/>
                  <a:gd name="T70" fmla="*/ 150 w 660"/>
                  <a:gd name="T71" fmla="*/ 90 h 313"/>
                  <a:gd name="T72" fmla="*/ 173 w 660"/>
                  <a:gd name="T73" fmla="*/ 74 h 313"/>
                  <a:gd name="T74" fmla="*/ 180 w 660"/>
                  <a:gd name="T75" fmla="*/ 86 h 313"/>
                  <a:gd name="T76" fmla="*/ 189 w 660"/>
                  <a:gd name="T77" fmla="*/ 106 h 313"/>
                  <a:gd name="T78" fmla="*/ 210 w 660"/>
                  <a:gd name="T79" fmla="*/ 127 h 313"/>
                  <a:gd name="T80" fmla="*/ 225 w 660"/>
                  <a:gd name="T81" fmla="*/ 140 h 313"/>
                  <a:gd name="T82" fmla="*/ 242 w 660"/>
                  <a:gd name="T83" fmla="*/ 151 h 313"/>
                  <a:gd name="T84" fmla="*/ 260 w 660"/>
                  <a:gd name="T85" fmla="*/ 175 h 313"/>
                  <a:gd name="T86" fmla="*/ 275 w 660"/>
                  <a:gd name="T87" fmla="*/ 181 h 313"/>
                  <a:gd name="T88" fmla="*/ 302 w 660"/>
                  <a:gd name="T89" fmla="*/ 174 h 313"/>
                  <a:gd name="T90" fmla="*/ 318 w 660"/>
                  <a:gd name="T91" fmla="*/ 163 h 313"/>
                  <a:gd name="T92" fmla="*/ 367 w 660"/>
                  <a:gd name="T93" fmla="*/ 165 h 313"/>
                  <a:gd name="T94" fmla="*/ 406 w 660"/>
                  <a:gd name="T95" fmla="*/ 176 h 313"/>
                  <a:gd name="T96" fmla="*/ 437 w 660"/>
                  <a:gd name="T97" fmla="*/ 181 h 313"/>
                  <a:gd name="T98" fmla="*/ 449 w 660"/>
                  <a:gd name="T99" fmla="*/ 182 h 313"/>
                  <a:gd name="T100" fmla="*/ 492 w 660"/>
                  <a:gd name="T101" fmla="*/ 179 h 313"/>
                  <a:gd name="T102" fmla="*/ 529 w 660"/>
                  <a:gd name="T103" fmla="*/ 183 h 313"/>
                  <a:gd name="T104" fmla="*/ 541 w 660"/>
                  <a:gd name="T105" fmla="*/ 210 h 313"/>
                  <a:gd name="T106" fmla="*/ 546 w 660"/>
                  <a:gd name="T107" fmla="*/ 242 h 313"/>
                  <a:gd name="T108" fmla="*/ 575 w 660"/>
                  <a:gd name="T109" fmla="*/ 268 h 313"/>
                  <a:gd name="T110" fmla="*/ 595 w 660"/>
                  <a:gd name="T111" fmla="*/ 284 h 313"/>
                  <a:gd name="T112" fmla="*/ 615 w 660"/>
                  <a:gd name="T113" fmla="*/ 281 h 313"/>
                  <a:gd name="T114" fmla="*/ 624 w 660"/>
                  <a:gd name="T115" fmla="*/ 302 h 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660" h="313">
                    <a:moveTo>
                      <a:pt x="640" y="292"/>
                    </a:moveTo>
                    <a:cubicBezTo>
                      <a:pt x="634" y="284"/>
                      <a:pt x="634" y="284"/>
                      <a:pt x="634" y="284"/>
                    </a:cubicBezTo>
                    <a:cubicBezTo>
                      <a:pt x="630" y="274"/>
                      <a:pt x="630" y="274"/>
                      <a:pt x="630" y="274"/>
                    </a:cubicBezTo>
                    <a:cubicBezTo>
                      <a:pt x="629" y="272"/>
                      <a:pt x="629" y="272"/>
                      <a:pt x="629" y="272"/>
                    </a:cubicBezTo>
                    <a:cubicBezTo>
                      <a:pt x="623" y="268"/>
                      <a:pt x="623" y="268"/>
                      <a:pt x="623" y="268"/>
                    </a:cubicBezTo>
                    <a:cubicBezTo>
                      <a:pt x="617" y="265"/>
                      <a:pt x="617" y="265"/>
                      <a:pt x="617" y="265"/>
                    </a:cubicBezTo>
                    <a:cubicBezTo>
                      <a:pt x="608" y="265"/>
                      <a:pt x="608" y="265"/>
                      <a:pt x="608" y="265"/>
                    </a:cubicBezTo>
                    <a:cubicBezTo>
                      <a:pt x="605" y="267"/>
                      <a:pt x="605" y="267"/>
                      <a:pt x="605" y="267"/>
                    </a:cubicBezTo>
                    <a:cubicBezTo>
                      <a:pt x="602" y="268"/>
                      <a:pt x="602" y="268"/>
                      <a:pt x="602" y="268"/>
                    </a:cubicBezTo>
                    <a:cubicBezTo>
                      <a:pt x="594" y="266"/>
                      <a:pt x="594" y="266"/>
                      <a:pt x="594" y="266"/>
                    </a:cubicBezTo>
                    <a:cubicBezTo>
                      <a:pt x="586" y="266"/>
                      <a:pt x="586" y="266"/>
                      <a:pt x="586" y="266"/>
                    </a:cubicBezTo>
                    <a:cubicBezTo>
                      <a:pt x="577" y="261"/>
                      <a:pt x="577" y="261"/>
                      <a:pt x="577" y="261"/>
                    </a:cubicBezTo>
                    <a:cubicBezTo>
                      <a:pt x="566" y="257"/>
                      <a:pt x="566" y="257"/>
                      <a:pt x="566" y="257"/>
                    </a:cubicBezTo>
                    <a:cubicBezTo>
                      <a:pt x="561" y="252"/>
                      <a:pt x="561" y="252"/>
                      <a:pt x="561" y="252"/>
                    </a:cubicBezTo>
                    <a:cubicBezTo>
                      <a:pt x="561" y="252"/>
                      <a:pt x="555" y="249"/>
                      <a:pt x="553" y="247"/>
                    </a:cubicBezTo>
                    <a:cubicBezTo>
                      <a:pt x="551" y="244"/>
                      <a:pt x="552" y="242"/>
                      <a:pt x="548" y="236"/>
                    </a:cubicBezTo>
                    <a:cubicBezTo>
                      <a:pt x="545" y="231"/>
                      <a:pt x="547" y="226"/>
                      <a:pt x="547" y="220"/>
                    </a:cubicBezTo>
                    <a:cubicBezTo>
                      <a:pt x="547" y="218"/>
                      <a:pt x="547" y="216"/>
                      <a:pt x="547" y="214"/>
                    </a:cubicBezTo>
                    <a:cubicBezTo>
                      <a:pt x="546" y="207"/>
                      <a:pt x="546" y="198"/>
                      <a:pt x="542" y="190"/>
                    </a:cubicBezTo>
                    <a:cubicBezTo>
                      <a:pt x="542" y="190"/>
                      <a:pt x="542" y="190"/>
                      <a:pt x="542" y="190"/>
                    </a:cubicBezTo>
                    <a:cubicBezTo>
                      <a:pt x="539" y="184"/>
                      <a:pt x="538" y="181"/>
                      <a:pt x="532" y="178"/>
                    </a:cubicBezTo>
                    <a:cubicBezTo>
                      <a:pt x="529" y="177"/>
                      <a:pt x="526" y="177"/>
                      <a:pt x="521" y="176"/>
                    </a:cubicBezTo>
                    <a:cubicBezTo>
                      <a:pt x="515" y="175"/>
                      <a:pt x="510" y="175"/>
                      <a:pt x="507" y="175"/>
                    </a:cubicBezTo>
                    <a:cubicBezTo>
                      <a:pt x="499" y="176"/>
                      <a:pt x="495" y="176"/>
                      <a:pt x="490" y="175"/>
                    </a:cubicBezTo>
                    <a:cubicBezTo>
                      <a:pt x="484" y="172"/>
                      <a:pt x="481" y="172"/>
                      <a:pt x="478" y="169"/>
                    </a:cubicBezTo>
                    <a:cubicBezTo>
                      <a:pt x="475" y="165"/>
                      <a:pt x="472" y="167"/>
                      <a:pt x="471" y="165"/>
                    </a:cubicBezTo>
                    <a:cubicBezTo>
                      <a:pt x="470" y="163"/>
                      <a:pt x="466" y="164"/>
                      <a:pt x="464" y="164"/>
                    </a:cubicBezTo>
                    <a:cubicBezTo>
                      <a:pt x="462" y="164"/>
                      <a:pt x="459" y="164"/>
                      <a:pt x="459" y="164"/>
                    </a:cubicBezTo>
                    <a:cubicBezTo>
                      <a:pt x="453" y="167"/>
                      <a:pt x="453" y="167"/>
                      <a:pt x="453" y="167"/>
                    </a:cubicBezTo>
                    <a:cubicBezTo>
                      <a:pt x="453" y="167"/>
                      <a:pt x="448" y="177"/>
                      <a:pt x="443" y="176"/>
                    </a:cubicBezTo>
                    <a:cubicBezTo>
                      <a:pt x="437" y="176"/>
                      <a:pt x="430" y="173"/>
                      <a:pt x="428" y="171"/>
                    </a:cubicBezTo>
                    <a:cubicBezTo>
                      <a:pt x="426" y="169"/>
                      <a:pt x="421" y="160"/>
                      <a:pt x="412" y="160"/>
                    </a:cubicBezTo>
                    <a:cubicBezTo>
                      <a:pt x="410" y="160"/>
                      <a:pt x="409" y="160"/>
                      <a:pt x="408" y="160"/>
                    </a:cubicBezTo>
                    <a:cubicBezTo>
                      <a:pt x="405" y="161"/>
                      <a:pt x="406" y="164"/>
                      <a:pt x="400" y="163"/>
                    </a:cubicBezTo>
                    <a:cubicBezTo>
                      <a:pt x="392" y="162"/>
                      <a:pt x="390" y="164"/>
                      <a:pt x="387" y="163"/>
                    </a:cubicBezTo>
                    <a:cubicBezTo>
                      <a:pt x="385" y="162"/>
                      <a:pt x="380" y="158"/>
                      <a:pt x="371" y="158"/>
                    </a:cubicBezTo>
                    <a:cubicBezTo>
                      <a:pt x="362" y="157"/>
                      <a:pt x="366" y="156"/>
                      <a:pt x="360" y="156"/>
                    </a:cubicBezTo>
                    <a:cubicBezTo>
                      <a:pt x="353" y="156"/>
                      <a:pt x="357" y="153"/>
                      <a:pt x="350" y="152"/>
                    </a:cubicBezTo>
                    <a:cubicBezTo>
                      <a:pt x="344" y="151"/>
                      <a:pt x="349" y="143"/>
                      <a:pt x="342" y="142"/>
                    </a:cubicBezTo>
                    <a:cubicBezTo>
                      <a:pt x="334" y="141"/>
                      <a:pt x="331" y="143"/>
                      <a:pt x="328" y="147"/>
                    </a:cubicBezTo>
                    <a:cubicBezTo>
                      <a:pt x="324" y="152"/>
                      <a:pt x="323" y="151"/>
                      <a:pt x="318" y="151"/>
                    </a:cubicBezTo>
                    <a:cubicBezTo>
                      <a:pt x="314" y="151"/>
                      <a:pt x="316" y="147"/>
                      <a:pt x="313" y="146"/>
                    </a:cubicBezTo>
                    <a:cubicBezTo>
                      <a:pt x="311" y="146"/>
                      <a:pt x="307" y="145"/>
                      <a:pt x="304" y="145"/>
                    </a:cubicBezTo>
                    <a:cubicBezTo>
                      <a:pt x="303" y="145"/>
                      <a:pt x="301" y="146"/>
                      <a:pt x="300" y="147"/>
                    </a:cubicBezTo>
                    <a:cubicBezTo>
                      <a:pt x="297" y="150"/>
                      <a:pt x="294" y="143"/>
                      <a:pt x="292" y="140"/>
                    </a:cubicBezTo>
                    <a:cubicBezTo>
                      <a:pt x="290" y="137"/>
                      <a:pt x="289" y="139"/>
                      <a:pt x="290" y="142"/>
                    </a:cubicBezTo>
                    <a:cubicBezTo>
                      <a:pt x="290" y="145"/>
                      <a:pt x="289" y="143"/>
                      <a:pt x="287" y="142"/>
                    </a:cubicBezTo>
                    <a:cubicBezTo>
                      <a:pt x="284" y="140"/>
                      <a:pt x="284" y="140"/>
                      <a:pt x="285" y="138"/>
                    </a:cubicBezTo>
                    <a:cubicBezTo>
                      <a:pt x="287" y="136"/>
                      <a:pt x="285" y="134"/>
                      <a:pt x="283" y="136"/>
                    </a:cubicBezTo>
                    <a:cubicBezTo>
                      <a:pt x="282" y="138"/>
                      <a:pt x="281" y="134"/>
                      <a:pt x="281" y="133"/>
                    </a:cubicBezTo>
                    <a:cubicBezTo>
                      <a:pt x="281" y="132"/>
                      <a:pt x="275" y="130"/>
                      <a:pt x="271" y="129"/>
                    </a:cubicBezTo>
                    <a:cubicBezTo>
                      <a:pt x="271" y="129"/>
                      <a:pt x="271" y="129"/>
                      <a:pt x="271" y="129"/>
                    </a:cubicBezTo>
                    <a:cubicBezTo>
                      <a:pt x="270" y="129"/>
                      <a:pt x="269" y="129"/>
                      <a:pt x="269" y="129"/>
                    </a:cubicBezTo>
                    <a:cubicBezTo>
                      <a:pt x="266" y="130"/>
                      <a:pt x="264" y="127"/>
                      <a:pt x="264" y="129"/>
                    </a:cubicBezTo>
                    <a:cubicBezTo>
                      <a:pt x="263" y="131"/>
                      <a:pt x="264" y="134"/>
                      <a:pt x="262" y="133"/>
                    </a:cubicBezTo>
                    <a:cubicBezTo>
                      <a:pt x="259" y="131"/>
                      <a:pt x="259" y="128"/>
                      <a:pt x="257" y="125"/>
                    </a:cubicBezTo>
                    <a:cubicBezTo>
                      <a:pt x="255" y="123"/>
                      <a:pt x="254" y="123"/>
                      <a:pt x="254" y="129"/>
                    </a:cubicBezTo>
                    <a:cubicBezTo>
                      <a:pt x="255" y="134"/>
                      <a:pt x="248" y="131"/>
                      <a:pt x="249" y="126"/>
                    </a:cubicBezTo>
                    <a:cubicBezTo>
                      <a:pt x="250" y="120"/>
                      <a:pt x="248" y="121"/>
                      <a:pt x="250" y="116"/>
                    </a:cubicBezTo>
                    <a:cubicBezTo>
                      <a:pt x="253" y="110"/>
                      <a:pt x="258" y="93"/>
                      <a:pt x="251" y="90"/>
                    </a:cubicBezTo>
                    <a:cubicBezTo>
                      <a:pt x="245" y="87"/>
                      <a:pt x="234" y="89"/>
                      <a:pt x="233" y="81"/>
                    </a:cubicBezTo>
                    <a:cubicBezTo>
                      <a:pt x="232" y="74"/>
                      <a:pt x="235" y="76"/>
                      <a:pt x="231" y="71"/>
                    </a:cubicBezTo>
                    <a:cubicBezTo>
                      <a:pt x="228" y="67"/>
                      <a:pt x="234" y="64"/>
                      <a:pt x="229" y="60"/>
                    </a:cubicBezTo>
                    <a:cubicBezTo>
                      <a:pt x="223" y="56"/>
                      <a:pt x="228" y="51"/>
                      <a:pt x="218" y="51"/>
                    </a:cubicBezTo>
                    <a:cubicBezTo>
                      <a:pt x="208" y="51"/>
                      <a:pt x="213" y="44"/>
                      <a:pt x="213" y="42"/>
                    </a:cubicBezTo>
                    <a:cubicBezTo>
                      <a:pt x="213" y="40"/>
                      <a:pt x="208" y="40"/>
                      <a:pt x="206" y="41"/>
                    </a:cubicBezTo>
                    <a:cubicBezTo>
                      <a:pt x="204" y="42"/>
                      <a:pt x="198" y="38"/>
                      <a:pt x="194" y="41"/>
                    </a:cubicBezTo>
                    <a:cubicBezTo>
                      <a:pt x="190" y="44"/>
                      <a:pt x="190" y="46"/>
                      <a:pt x="182" y="37"/>
                    </a:cubicBezTo>
                    <a:cubicBezTo>
                      <a:pt x="182" y="37"/>
                      <a:pt x="182" y="37"/>
                      <a:pt x="182" y="37"/>
                    </a:cubicBezTo>
                    <a:cubicBezTo>
                      <a:pt x="182" y="37"/>
                      <a:pt x="182" y="37"/>
                      <a:pt x="182" y="37"/>
                    </a:cubicBezTo>
                    <a:cubicBezTo>
                      <a:pt x="179" y="40"/>
                      <a:pt x="181" y="44"/>
                      <a:pt x="182" y="46"/>
                    </a:cubicBezTo>
                    <a:cubicBezTo>
                      <a:pt x="183" y="48"/>
                      <a:pt x="185" y="49"/>
                      <a:pt x="181" y="51"/>
                    </a:cubicBezTo>
                    <a:cubicBezTo>
                      <a:pt x="180" y="54"/>
                      <a:pt x="180" y="57"/>
                      <a:pt x="176" y="58"/>
                    </a:cubicBezTo>
                    <a:cubicBezTo>
                      <a:pt x="172" y="59"/>
                      <a:pt x="174" y="60"/>
                      <a:pt x="173" y="62"/>
                    </a:cubicBezTo>
                    <a:cubicBezTo>
                      <a:pt x="172" y="64"/>
                      <a:pt x="168" y="67"/>
                      <a:pt x="166" y="66"/>
                    </a:cubicBezTo>
                    <a:cubicBezTo>
                      <a:pt x="163" y="65"/>
                      <a:pt x="163" y="63"/>
                      <a:pt x="156" y="66"/>
                    </a:cubicBezTo>
                    <a:cubicBezTo>
                      <a:pt x="150" y="69"/>
                      <a:pt x="148" y="69"/>
                      <a:pt x="148" y="64"/>
                    </a:cubicBezTo>
                    <a:cubicBezTo>
                      <a:pt x="147" y="59"/>
                      <a:pt x="148" y="60"/>
                      <a:pt x="146" y="60"/>
                    </a:cubicBezTo>
                    <a:cubicBezTo>
                      <a:pt x="143" y="60"/>
                      <a:pt x="141" y="65"/>
                      <a:pt x="138" y="65"/>
                    </a:cubicBezTo>
                    <a:cubicBezTo>
                      <a:pt x="135" y="65"/>
                      <a:pt x="135" y="63"/>
                      <a:pt x="132" y="65"/>
                    </a:cubicBezTo>
                    <a:cubicBezTo>
                      <a:pt x="128" y="66"/>
                      <a:pt x="127" y="64"/>
                      <a:pt x="127" y="60"/>
                    </a:cubicBezTo>
                    <a:cubicBezTo>
                      <a:pt x="127" y="55"/>
                      <a:pt x="122" y="51"/>
                      <a:pt x="121" y="48"/>
                    </a:cubicBezTo>
                    <a:cubicBezTo>
                      <a:pt x="120" y="46"/>
                      <a:pt x="118" y="46"/>
                      <a:pt x="113" y="45"/>
                    </a:cubicBezTo>
                    <a:cubicBezTo>
                      <a:pt x="107" y="45"/>
                      <a:pt x="105" y="47"/>
                      <a:pt x="104" y="44"/>
                    </a:cubicBezTo>
                    <a:cubicBezTo>
                      <a:pt x="102" y="41"/>
                      <a:pt x="105" y="35"/>
                      <a:pt x="102" y="33"/>
                    </a:cubicBezTo>
                    <a:cubicBezTo>
                      <a:pt x="102" y="33"/>
                      <a:pt x="101" y="33"/>
                      <a:pt x="101" y="33"/>
                    </a:cubicBezTo>
                    <a:cubicBezTo>
                      <a:pt x="99" y="31"/>
                      <a:pt x="100" y="34"/>
                      <a:pt x="96" y="35"/>
                    </a:cubicBezTo>
                    <a:cubicBezTo>
                      <a:pt x="91" y="35"/>
                      <a:pt x="97" y="25"/>
                      <a:pt x="91" y="21"/>
                    </a:cubicBezTo>
                    <a:cubicBezTo>
                      <a:pt x="84" y="17"/>
                      <a:pt x="78" y="17"/>
                      <a:pt x="78" y="12"/>
                    </a:cubicBezTo>
                    <a:cubicBezTo>
                      <a:pt x="77" y="6"/>
                      <a:pt x="64" y="12"/>
                      <a:pt x="64" y="6"/>
                    </a:cubicBezTo>
                    <a:cubicBezTo>
                      <a:pt x="64" y="0"/>
                      <a:pt x="61" y="3"/>
                      <a:pt x="62" y="6"/>
                    </a:cubicBezTo>
                    <a:cubicBezTo>
                      <a:pt x="63" y="8"/>
                      <a:pt x="64" y="14"/>
                      <a:pt x="69" y="17"/>
                    </a:cubicBezTo>
                    <a:cubicBezTo>
                      <a:pt x="74" y="19"/>
                      <a:pt x="77" y="19"/>
                      <a:pt x="77" y="24"/>
                    </a:cubicBezTo>
                    <a:cubicBezTo>
                      <a:pt x="78" y="28"/>
                      <a:pt x="70" y="32"/>
                      <a:pt x="75" y="36"/>
                    </a:cubicBezTo>
                    <a:cubicBezTo>
                      <a:pt x="79" y="39"/>
                      <a:pt x="84" y="38"/>
                      <a:pt x="84" y="43"/>
                    </a:cubicBezTo>
                    <a:cubicBezTo>
                      <a:pt x="83" y="48"/>
                      <a:pt x="79" y="59"/>
                      <a:pt x="86" y="60"/>
                    </a:cubicBezTo>
                    <a:cubicBezTo>
                      <a:pt x="93" y="61"/>
                      <a:pt x="94" y="61"/>
                      <a:pt x="95" y="62"/>
                    </a:cubicBezTo>
                    <a:cubicBezTo>
                      <a:pt x="96" y="64"/>
                      <a:pt x="95" y="69"/>
                      <a:pt x="98" y="70"/>
                    </a:cubicBezTo>
                    <a:cubicBezTo>
                      <a:pt x="101" y="71"/>
                      <a:pt x="103" y="72"/>
                      <a:pt x="103" y="75"/>
                    </a:cubicBezTo>
                    <a:cubicBezTo>
                      <a:pt x="103" y="78"/>
                      <a:pt x="101" y="81"/>
                      <a:pt x="103" y="81"/>
                    </a:cubicBezTo>
                    <a:cubicBezTo>
                      <a:pt x="105" y="81"/>
                      <a:pt x="106" y="78"/>
                      <a:pt x="107" y="80"/>
                    </a:cubicBezTo>
                    <a:cubicBezTo>
                      <a:pt x="108" y="82"/>
                      <a:pt x="108" y="86"/>
                      <a:pt x="110" y="86"/>
                    </a:cubicBezTo>
                    <a:cubicBezTo>
                      <a:pt x="112" y="86"/>
                      <a:pt x="114" y="84"/>
                      <a:pt x="114" y="87"/>
                    </a:cubicBezTo>
                    <a:cubicBezTo>
                      <a:pt x="113" y="91"/>
                      <a:pt x="114" y="92"/>
                      <a:pt x="116" y="91"/>
                    </a:cubicBezTo>
                    <a:cubicBezTo>
                      <a:pt x="117" y="90"/>
                      <a:pt x="120" y="92"/>
                      <a:pt x="122" y="96"/>
                    </a:cubicBezTo>
                    <a:cubicBezTo>
                      <a:pt x="118" y="98"/>
                      <a:pt x="109" y="103"/>
                      <a:pt x="98" y="102"/>
                    </a:cubicBezTo>
                    <a:cubicBezTo>
                      <a:pt x="87" y="100"/>
                      <a:pt x="85" y="102"/>
                      <a:pt x="83" y="104"/>
                    </a:cubicBezTo>
                    <a:cubicBezTo>
                      <a:pt x="80" y="106"/>
                      <a:pt x="79" y="104"/>
                      <a:pt x="75" y="109"/>
                    </a:cubicBezTo>
                    <a:cubicBezTo>
                      <a:pt x="70" y="113"/>
                      <a:pt x="65" y="106"/>
                      <a:pt x="60" y="108"/>
                    </a:cubicBezTo>
                    <a:cubicBezTo>
                      <a:pt x="60" y="111"/>
                      <a:pt x="60" y="113"/>
                      <a:pt x="55" y="114"/>
                    </a:cubicBezTo>
                    <a:cubicBezTo>
                      <a:pt x="54" y="115"/>
                      <a:pt x="54" y="117"/>
                      <a:pt x="50" y="119"/>
                    </a:cubicBezTo>
                    <a:cubicBezTo>
                      <a:pt x="50" y="120"/>
                      <a:pt x="49" y="120"/>
                      <a:pt x="49" y="121"/>
                    </a:cubicBezTo>
                    <a:cubicBezTo>
                      <a:pt x="46" y="122"/>
                      <a:pt x="48" y="119"/>
                      <a:pt x="47" y="119"/>
                    </a:cubicBezTo>
                    <a:cubicBezTo>
                      <a:pt x="46" y="119"/>
                      <a:pt x="29" y="117"/>
                      <a:pt x="29" y="117"/>
                    </a:cubicBezTo>
                    <a:cubicBezTo>
                      <a:pt x="29" y="117"/>
                      <a:pt x="29" y="117"/>
                      <a:pt x="29" y="117"/>
                    </a:cubicBezTo>
                    <a:cubicBezTo>
                      <a:pt x="28" y="117"/>
                      <a:pt x="17" y="112"/>
                      <a:pt x="13" y="118"/>
                    </a:cubicBezTo>
                    <a:cubicBezTo>
                      <a:pt x="8" y="123"/>
                      <a:pt x="0" y="121"/>
                      <a:pt x="3" y="134"/>
                    </a:cubicBezTo>
                    <a:cubicBezTo>
                      <a:pt x="6" y="146"/>
                      <a:pt x="5" y="149"/>
                      <a:pt x="3" y="151"/>
                    </a:cubicBezTo>
                    <a:cubicBezTo>
                      <a:pt x="5" y="157"/>
                      <a:pt x="5" y="157"/>
                      <a:pt x="5" y="157"/>
                    </a:cubicBezTo>
                    <a:cubicBezTo>
                      <a:pt x="14" y="155"/>
                      <a:pt x="14" y="155"/>
                      <a:pt x="14" y="155"/>
                    </a:cubicBezTo>
                    <a:cubicBezTo>
                      <a:pt x="27" y="160"/>
                      <a:pt x="27" y="160"/>
                      <a:pt x="27" y="160"/>
                    </a:cubicBezTo>
                    <a:cubicBezTo>
                      <a:pt x="34" y="155"/>
                      <a:pt x="34" y="155"/>
                      <a:pt x="34" y="155"/>
                    </a:cubicBezTo>
                    <a:cubicBezTo>
                      <a:pt x="40" y="156"/>
                      <a:pt x="40" y="156"/>
                      <a:pt x="40" y="156"/>
                    </a:cubicBezTo>
                    <a:cubicBezTo>
                      <a:pt x="40" y="163"/>
                      <a:pt x="40" y="163"/>
                      <a:pt x="40" y="163"/>
                    </a:cubicBezTo>
                    <a:cubicBezTo>
                      <a:pt x="46" y="159"/>
                      <a:pt x="46" y="159"/>
                      <a:pt x="46" y="159"/>
                    </a:cubicBezTo>
                    <a:cubicBezTo>
                      <a:pt x="50" y="153"/>
                      <a:pt x="50" y="153"/>
                      <a:pt x="50" y="153"/>
                    </a:cubicBezTo>
                    <a:cubicBezTo>
                      <a:pt x="52" y="147"/>
                      <a:pt x="52" y="147"/>
                      <a:pt x="52" y="147"/>
                    </a:cubicBezTo>
                    <a:cubicBezTo>
                      <a:pt x="53" y="140"/>
                      <a:pt x="53" y="140"/>
                      <a:pt x="53" y="140"/>
                    </a:cubicBezTo>
                    <a:cubicBezTo>
                      <a:pt x="57" y="134"/>
                      <a:pt x="57" y="134"/>
                      <a:pt x="57" y="134"/>
                    </a:cubicBezTo>
                    <a:cubicBezTo>
                      <a:pt x="68" y="125"/>
                      <a:pt x="68" y="125"/>
                      <a:pt x="68" y="125"/>
                    </a:cubicBezTo>
                    <a:cubicBezTo>
                      <a:pt x="75" y="121"/>
                      <a:pt x="75" y="121"/>
                      <a:pt x="75" y="121"/>
                    </a:cubicBezTo>
                    <a:cubicBezTo>
                      <a:pt x="82" y="117"/>
                      <a:pt x="82" y="117"/>
                      <a:pt x="82" y="117"/>
                    </a:cubicBezTo>
                    <a:cubicBezTo>
                      <a:pt x="94" y="116"/>
                      <a:pt x="94" y="116"/>
                      <a:pt x="94" y="116"/>
                    </a:cubicBezTo>
                    <a:cubicBezTo>
                      <a:pt x="97" y="113"/>
                      <a:pt x="97" y="113"/>
                      <a:pt x="97" y="113"/>
                    </a:cubicBezTo>
                    <a:cubicBezTo>
                      <a:pt x="110" y="110"/>
                      <a:pt x="110" y="110"/>
                      <a:pt x="110" y="110"/>
                    </a:cubicBezTo>
                    <a:cubicBezTo>
                      <a:pt x="121" y="105"/>
                      <a:pt x="121" y="105"/>
                      <a:pt x="121" y="105"/>
                    </a:cubicBezTo>
                    <a:cubicBezTo>
                      <a:pt x="121" y="105"/>
                      <a:pt x="129" y="99"/>
                      <a:pt x="129" y="99"/>
                    </a:cubicBezTo>
                    <a:cubicBezTo>
                      <a:pt x="129" y="99"/>
                      <a:pt x="137" y="95"/>
                      <a:pt x="137" y="95"/>
                    </a:cubicBezTo>
                    <a:cubicBezTo>
                      <a:pt x="139" y="99"/>
                      <a:pt x="139" y="99"/>
                      <a:pt x="139" y="99"/>
                    </a:cubicBezTo>
                    <a:cubicBezTo>
                      <a:pt x="140" y="100"/>
                      <a:pt x="140" y="100"/>
                      <a:pt x="140" y="100"/>
                    </a:cubicBezTo>
                    <a:cubicBezTo>
                      <a:pt x="142" y="99"/>
                      <a:pt x="142" y="99"/>
                      <a:pt x="142" y="99"/>
                    </a:cubicBezTo>
                    <a:cubicBezTo>
                      <a:pt x="141" y="96"/>
                      <a:pt x="141" y="96"/>
                      <a:pt x="141" y="96"/>
                    </a:cubicBezTo>
                    <a:cubicBezTo>
                      <a:pt x="142" y="94"/>
                      <a:pt x="142" y="94"/>
                      <a:pt x="142" y="94"/>
                    </a:cubicBezTo>
                    <a:cubicBezTo>
                      <a:pt x="150" y="90"/>
                      <a:pt x="150" y="90"/>
                      <a:pt x="150" y="90"/>
                    </a:cubicBezTo>
                    <a:cubicBezTo>
                      <a:pt x="153" y="89"/>
                      <a:pt x="153" y="89"/>
                      <a:pt x="153" y="89"/>
                    </a:cubicBezTo>
                    <a:cubicBezTo>
                      <a:pt x="156" y="85"/>
                      <a:pt x="156" y="85"/>
                      <a:pt x="156" y="85"/>
                    </a:cubicBezTo>
                    <a:cubicBezTo>
                      <a:pt x="165" y="78"/>
                      <a:pt x="165" y="78"/>
                      <a:pt x="165" y="78"/>
                    </a:cubicBezTo>
                    <a:cubicBezTo>
                      <a:pt x="173" y="74"/>
                      <a:pt x="173" y="74"/>
                      <a:pt x="173" y="74"/>
                    </a:cubicBezTo>
                    <a:cubicBezTo>
                      <a:pt x="179" y="75"/>
                      <a:pt x="179" y="75"/>
                      <a:pt x="179" y="75"/>
                    </a:cubicBezTo>
                    <a:cubicBezTo>
                      <a:pt x="177" y="79"/>
                      <a:pt x="177" y="79"/>
                      <a:pt x="177" y="79"/>
                    </a:cubicBezTo>
                    <a:cubicBezTo>
                      <a:pt x="179" y="83"/>
                      <a:pt x="179" y="83"/>
                      <a:pt x="179" y="83"/>
                    </a:cubicBezTo>
                    <a:cubicBezTo>
                      <a:pt x="180" y="86"/>
                      <a:pt x="180" y="86"/>
                      <a:pt x="180" y="86"/>
                    </a:cubicBezTo>
                    <a:cubicBezTo>
                      <a:pt x="183" y="88"/>
                      <a:pt x="183" y="88"/>
                      <a:pt x="183" y="88"/>
                    </a:cubicBezTo>
                    <a:cubicBezTo>
                      <a:pt x="183" y="93"/>
                      <a:pt x="183" y="93"/>
                      <a:pt x="183" y="93"/>
                    </a:cubicBezTo>
                    <a:cubicBezTo>
                      <a:pt x="187" y="98"/>
                      <a:pt x="187" y="98"/>
                      <a:pt x="187" y="98"/>
                    </a:cubicBezTo>
                    <a:cubicBezTo>
                      <a:pt x="189" y="106"/>
                      <a:pt x="189" y="106"/>
                      <a:pt x="189" y="106"/>
                    </a:cubicBezTo>
                    <a:cubicBezTo>
                      <a:pt x="193" y="120"/>
                      <a:pt x="193" y="120"/>
                      <a:pt x="193" y="120"/>
                    </a:cubicBezTo>
                    <a:cubicBezTo>
                      <a:pt x="200" y="122"/>
                      <a:pt x="200" y="122"/>
                      <a:pt x="200" y="122"/>
                    </a:cubicBezTo>
                    <a:cubicBezTo>
                      <a:pt x="207" y="122"/>
                      <a:pt x="207" y="122"/>
                      <a:pt x="207" y="122"/>
                    </a:cubicBezTo>
                    <a:cubicBezTo>
                      <a:pt x="210" y="127"/>
                      <a:pt x="210" y="127"/>
                      <a:pt x="210" y="127"/>
                    </a:cubicBezTo>
                    <a:cubicBezTo>
                      <a:pt x="212" y="130"/>
                      <a:pt x="212" y="130"/>
                      <a:pt x="212" y="130"/>
                    </a:cubicBezTo>
                    <a:cubicBezTo>
                      <a:pt x="221" y="134"/>
                      <a:pt x="221" y="134"/>
                      <a:pt x="221" y="134"/>
                    </a:cubicBezTo>
                    <a:cubicBezTo>
                      <a:pt x="221" y="137"/>
                      <a:pt x="221" y="137"/>
                      <a:pt x="221" y="137"/>
                    </a:cubicBezTo>
                    <a:cubicBezTo>
                      <a:pt x="225" y="140"/>
                      <a:pt x="225" y="140"/>
                      <a:pt x="225" y="140"/>
                    </a:cubicBezTo>
                    <a:cubicBezTo>
                      <a:pt x="230" y="139"/>
                      <a:pt x="230" y="139"/>
                      <a:pt x="230" y="139"/>
                    </a:cubicBezTo>
                    <a:cubicBezTo>
                      <a:pt x="237" y="145"/>
                      <a:pt x="237" y="145"/>
                      <a:pt x="237" y="145"/>
                    </a:cubicBezTo>
                    <a:cubicBezTo>
                      <a:pt x="239" y="145"/>
                      <a:pt x="239" y="145"/>
                      <a:pt x="239" y="145"/>
                    </a:cubicBezTo>
                    <a:cubicBezTo>
                      <a:pt x="242" y="151"/>
                      <a:pt x="242" y="151"/>
                      <a:pt x="242" y="151"/>
                    </a:cubicBezTo>
                    <a:cubicBezTo>
                      <a:pt x="247" y="156"/>
                      <a:pt x="247" y="156"/>
                      <a:pt x="247" y="156"/>
                    </a:cubicBezTo>
                    <a:cubicBezTo>
                      <a:pt x="251" y="164"/>
                      <a:pt x="251" y="164"/>
                      <a:pt x="251" y="164"/>
                    </a:cubicBezTo>
                    <a:cubicBezTo>
                      <a:pt x="255" y="171"/>
                      <a:pt x="255" y="171"/>
                      <a:pt x="255" y="171"/>
                    </a:cubicBezTo>
                    <a:cubicBezTo>
                      <a:pt x="260" y="175"/>
                      <a:pt x="260" y="175"/>
                      <a:pt x="260" y="175"/>
                    </a:cubicBezTo>
                    <a:cubicBezTo>
                      <a:pt x="265" y="177"/>
                      <a:pt x="265" y="177"/>
                      <a:pt x="265" y="177"/>
                    </a:cubicBezTo>
                    <a:cubicBezTo>
                      <a:pt x="268" y="181"/>
                      <a:pt x="268" y="181"/>
                      <a:pt x="268" y="181"/>
                    </a:cubicBezTo>
                    <a:cubicBezTo>
                      <a:pt x="274" y="182"/>
                      <a:pt x="274" y="182"/>
                      <a:pt x="274" y="182"/>
                    </a:cubicBezTo>
                    <a:cubicBezTo>
                      <a:pt x="275" y="181"/>
                      <a:pt x="275" y="181"/>
                      <a:pt x="275" y="181"/>
                    </a:cubicBezTo>
                    <a:cubicBezTo>
                      <a:pt x="282" y="180"/>
                      <a:pt x="282" y="180"/>
                      <a:pt x="282" y="180"/>
                    </a:cubicBezTo>
                    <a:cubicBezTo>
                      <a:pt x="292" y="178"/>
                      <a:pt x="292" y="178"/>
                      <a:pt x="292" y="178"/>
                    </a:cubicBezTo>
                    <a:cubicBezTo>
                      <a:pt x="301" y="177"/>
                      <a:pt x="301" y="177"/>
                      <a:pt x="301" y="177"/>
                    </a:cubicBezTo>
                    <a:cubicBezTo>
                      <a:pt x="302" y="174"/>
                      <a:pt x="302" y="174"/>
                      <a:pt x="302" y="174"/>
                    </a:cubicBezTo>
                    <a:cubicBezTo>
                      <a:pt x="304" y="173"/>
                      <a:pt x="304" y="173"/>
                      <a:pt x="304" y="173"/>
                    </a:cubicBezTo>
                    <a:cubicBezTo>
                      <a:pt x="309" y="170"/>
                      <a:pt x="309" y="170"/>
                      <a:pt x="309" y="170"/>
                    </a:cubicBezTo>
                    <a:cubicBezTo>
                      <a:pt x="309" y="170"/>
                      <a:pt x="314" y="168"/>
                      <a:pt x="315" y="167"/>
                    </a:cubicBezTo>
                    <a:cubicBezTo>
                      <a:pt x="316" y="166"/>
                      <a:pt x="318" y="163"/>
                      <a:pt x="318" y="163"/>
                    </a:cubicBezTo>
                    <a:cubicBezTo>
                      <a:pt x="342" y="163"/>
                      <a:pt x="342" y="163"/>
                      <a:pt x="342" y="163"/>
                    </a:cubicBezTo>
                    <a:cubicBezTo>
                      <a:pt x="349" y="163"/>
                      <a:pt x="349" y="163"/>
                      <a:pt x="349" y="163"/>
                    </a:cubicBezTo>
                    <a:cubicBezTo>
                      <a:pt x="356" y="162"/>
                      <a:pt x="356" y="162"/>
                      <a:pt x="356" y="162"/>
                    </a:cubicBezTo>
                    <a:cubicBezTo>
                      <a:pt x="367" y="165"/>
                      <a:pt x="367" y="165"/>
                      <a:pt x="367" y="165"/>
                    </a:cubicBezTo>
                    <a:cubicBezTo>
                      <a:pt x="384" y="169"/>
                      <a:pt x="384" y="169"/>
                      <a:pt x="384" y="169"/>
                    </a:cubicBezTo>
                    <a:cubicBezTo>
                      <a:pt x="394" y="173"/>
                      <a:pt x="394" y="173"/>
                      <a:pt x="394" y="173"/>
                    </a:cubicBezTo>
                    <a:cubicBezTo>
                      <a:pt x="403" y="176"/>
                      <a:pt x="403" y="176"/>
                      <a:pt x="403" y="176"/>
                    </a:cubicBezTo>
                    <a:cubicBezTo>
                      <a:pt x="406" y="176"/>
                      <a:pt x="406" y="176"/>
                      <a:pt x="406" y="176"/>
                    </a:cubicBezTo>
                    <a:cubicBezTo>
                      <a:pt x="408" y="174"/>
                      <a:pt x="408" y="174"/>
                      <a:pt x="408" y="174"/>
                    </a:cubicBezTo>
                    <a:cubicBezTo>
                      <a:pt x="418" y="174"/>
                      <a:pt x="418" y="174"/>
                      <a:pt x="418" y="174"/>
                    </a:cubicBezTo>
                    <a:cubicBezTo>
                      <a:pt x="427" y="179"/>
                      <a:pt x="427" y="179"/>
                      <a:pt x="427" y="179"/>
                    </a:cubicBezTo>
                    <a:cubicBezTo>
                      <a:pt x="437" y="181"/>
                      <a:pt x="437" y="181"/>
                      <a:pt x="437" y="181"/>
                    </a:cubicBezTo>
                    <a:cubicBezTo>
                      <a:pt x="441" y="185"/>
                      <a:pt x="441" y="185"/>
                      <a:pt x="441" y="185"/>
                    </a:cubicBezTo>
                    <a:cubicBezTo>
                      <a:pt x="445" y="185"/>
                      <a:pt x="445" y="185"/>
                      <a:pt x="445" y="185"/>
                    </a:cubicBezTo>
                    <a:cubicBezTo>
                      <a:pt x="446" y="184"/>
                      <a:pt x="446" y="184"/>
                      <a:pt x="446" y="184"/>
                    </a:cubicBezTo>
                    <a:cubicBezTo>
                      <a:pt x="449" y="182"/>
                      <a:pt x="449" y="182"/>
                      <a:pt x="449" y="182"/>
                    </a:cubicBezTo>
                    <a:cubicBezTo>
                      <a:pt x="449" y="183"/>
                      <a:pt x="449" y="183"/>
                      <a:pt x="449" y="183"/>
                    </a:cubicBezTo>
                    <a:cubicBezTo>
                      <a:pt x="467" y="178"/>
                      <a:pt x="467" y="178"/>
                      <a:pt x="467" y="178"/>
                    </a:cubicBezTo>
                    <a:cubicBezTo>
                      <a:pt x="467" y="178"/>
                      <a:pt x="467" y="178"/>
                      <a:pt x="467" y="178"/>
                    </a:cubicBezTo>
                    <a:cubicBezTo>
                      <a:pt x="492" y="179"/>
                      <a:pt x="492" y="179"/>
                      <a:pt x="492" y="179"/>
                    </a:cubicBezTo>
                    <a:cubicBezTo>
                      <a:pt x="495" y="179"/>
                      <a:pt x="495" y="179"/>
                      <a:pt x="495" y="179"/>
                    </a:cubicBezTo>
                    <a:cubicBezTo>
                      <a:pt x="506" y="181"/>
                      <a:pt x="506" y="181"/>
                      <a:pt x="506" y="181"/>
                    </a:cubicBezTo>
                    <a:cubicBezTo>
                      <a:pt x="513" y="180"/>
                      <a:pt x="513" y="180"/>
                      <a:pt x="513" y="180"/>
                    </a:cubicBezTo>
                    <a:cubicBezTo>
                      <a:pt x="529" y="183"/>
                      <a:pt x="529" y="183"/>
                      <a:pt x="529" y="183"/>
                    </a:cubicBezTo>
                    <a:cubicBezTo>
                      <a:pt x="532" y="185"/>
                      <a:pt x="532" y="185"/>
                      <a:pt x="532" y="185"/>
                    </a:cubicBezTo>
                    <a:cubicBezTo>
                      <a:pt x="536" y="205"/>
                      <a:pt x="536" y="205"/>
                      <a:pt x="536" y="205"/>
                    </a:cubicBezTo>
                    <a:cubicBezTo>
                      <a:pt x="538" y="207"/>
                      <a:pt x="538" y="207"/>
                      <a:pt x="538" y="207"/>
                    </a:cubicBezTo>
                    <a:cubicBezTo>
                      <a:pt x="541" y="210"/>
                      <a:pt x="541" y="210"/>
                      <a:pt x="541" y="210"/>
                    </a:cubicBezTo>
                    <a:cubicBezTo>
                      <a:pt x="540" y="220"/>
                      <a:pt x="540" y="220"/>
                      <a:pt x="540" y="220"/>
                    </a:cubicBezTo>
                    <a:cubicBezTo>
                      <a:pt x="540" y="229"/>
                      <a:pt x="540" y="229"/>
                      <a:pt x="540" y="229"/>
                    </a:cubicBezTo>
                    <a:cubicBezTo>
                      <a:pt x="544" y="238"/>
                      <a:pt x="544" y="238"/>
                      <a:pt x="544" y="238"/>
                    </a:cubicBezTo>
                    <a:cubicBezTo>
                      <a:pt x="546" y="242"/>
                      <a:pt x="546" y="242"/>
                      <a:pt x="546" y="242"/>
                    </a:cubicBezTo>
                    <a:cubicBezTo>
                      <a:pt x="549" y="250"/>
                      <a:pt x="549" y="250"/>
                      <a:pt x="549" y="250"/>
                    </a:cubicBezTo>
                    <a:cubicBezTo>
                      <a:pt x="551" y="256"/>
                      <a:pt x="551" y="256"/>
                      <a:pt x="551" y="256"/>
                    </a:cubicBezTo>
                    <a:cubicBezTo>
                      <a:pt x="555" y="262"/>
                      <a:pt x="555" y="262"/>
                      <a:pt x="555" y="262"/>
                    </a:cubicBezTo>
                    <a:cubicBezTo>
                      <a:pt x="575" y="268"/>
                      <a:pt x="575" y="268"/>
                      <a:pt x="575" y="268"/>
                    </a:cubicBezTo>
                    <a:cubicBezTo>
                      <a:pt x="586" y="273"/>
                      <a:pt x="586" y="273"/>
                      <a:pt x="586" y="273"/>
                    </a:cubicBezTo>
                    <a:cubicBezTo>
                      <a:pt x="590" y="274"/>
                      <a:pt x="590" y="274"/>
                      <a:pt x="590" y="274"/>
                    </a:cubicBezTo>
                    <a:cubicBezTo>
                      <a:pt x="592" y="278"/>
                      <a:pt x="592" y="278"/>
                      <a:pt x="592" y="278"/>
                    </a:cubicBezTo>
                    <a:cubicBezTo>
                      <a:pt x="595" y="284"/>
                      <a:pt x="595" y="284"/>
                      <a:pt x="595" y="284"/>
                    </a:cubicBezTo>
                    <a:cubicBezTo>
                      <a:pt x="604" y="288"/>
                      <a:pt x="604" y="288"/>
                      <a:pt x="604" y="288"/>
                    </a:cubicBezTo>
                    <a:cubicBezTo>
                      <a:pt x="606" y="287"/>
                      <a:pt x="606" y="287"/>
                      <a:pt x="606" y="287"/>
                    </a:cubicBezTo>
                    <a:cubicBezTo>
                      <a:pt x="611" y="283"/>
                      <a:pt x="611" y="283"/>
                      <a:pt x="611" y="283"/>
                    </a:cubicBezTo>
                    <a:cubicBezTo>
                      <a:pt x="615" y="281"/>
                      <a:pt x="615" y="281"/>
                      <a:pt x="615" y="281"/>
                    </a:cubicBezTo>
                    <a:cubicBezTo>
                      <a:pt x="614" y="286"/>
                      <a:pt x="614" y="286"/>
                      <a:pt x="614" y="286"/>
                    </a:cubicBezTo>
                    <a:cubicBezTo>
                      <a:pt x="611" y="291"/>
                      <a:pt x="611" y="291"/>
                      <a:pt x="611" y="291"/>
                    </a:cubicBezTo>
                    <a:cubicBezTo>
                      <a:pt x="613" y="296"/>
                      <a:pt x="613" y="296"/>
                      <a:pt x="613" y="296"/>
                    </a:cubicBezTo>
                    <a:cubicBezTo>
                      <a:pt x="624" y="302"/>
                      <a:pt x="624" y="302"/>
                      <a:pt x="624" y="302"/>
                    </a:cubicBezTo>
                    <a:cubicBezTo>
                      <a:pt x="657" y="313"/>
                      <a:pt x="657" y="313"/>
                      <a:pt x="657" y="313"/>
                    </a:cubicBezTo>
                    <a:cubicBezTo>
                      <a:pt x="658" y="309"/>
                      <a:pt x="660" y="305"/>
                      <a:pt x="660" y="301"/>
                    </a:cubicBezTo>
                    <a:lnTo>
                      <a:pt x="640" y="292"/>
                    </a:lnTo>
                    <a:close/>
                  </a:path>
                </a:pathLst>
              </a:custGeom>
              <a:solidFill>
                <a:srgbClr val="5FCCF2"/>
              </a:solidFill>
              <a:ln w="14288" cap="rnd">
                <a:solidFill>
                  <a:srgbClr val="0071B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87" name="Freeform 1860">
                <a:extLst>
                  <a:ext uri="{FF2B5EF4-FFF2-40B4-BE49-F238E27FC236}">
                    <a16:creationId xmlns:a16="http://schemas.microsoft.com/office/drawing/2014/main" id="{CE767683-FA80-4494-A691-E1F0903438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9" y="1654"/>
                <a:ext cx="1026" cy="456"/>
              </a:xfrm>
              <a:custGeom>
                <a:avLst/>
                <a:gdLst>
                  <a:gd name="T0" fmla="*/ 397 w 427"/>
                  <a:gd name="T1" fmla="*/ 151 h 190"/>
                  <a:gd name="T2" fmla="*/ 384 w 427"/>
                  <a:gd name="T3" fmla="*/ 142 h 190"/>
                  <a:gd name="T4" fmla="*/ 369 w 427"/>
                  <a:gd name="T5" fmla="*/ 145 h 190"/>
                  <a:gd name="T6" fmla="*/ 344 w 427"/>
                  <a:gd name="T7" fmla="*/ 138 h 190"/>
                  <a:gd name="T8" fmla="*/ 320 w 427"/>
                  <a:gd name="T9" fmla="*/ 124 h 190"/>
                  <a:gd name="T10" fmla="*/ 314 w 427"/>
                  <a:gd name="T11" fmla="*/ 91 h 190"/>
                  <a:gd name="T12" fmla="*/ 299 w 427"/>
                  <a:gd name="T13" fmla="*/ 55 h 190"/>
                  <a:gd name="T14" fmla="*/ 257 w 427"/>
                  <a:gd name="T15" fmla="*/ 52 h 190"/>
                  <a:gd name="T16" fmla="*/ 231 w 427"/>
                  <a:gd name="T17" fmla="*/ 41 h 190"/>
                  <a:gd name="T18" fmla="*/ 210 w 427"/>
                  <a:gd name="T19" fmla="*/ 53 h 190"/>
                  <a:gd name="T20" fmla="*/ 175 w 427"/>
                  <a:gd name="T21" fmla="*/ 37 h 190"/>
                  <a:gd name="T22" fmla="*/ 138 w 427"/>
                  <a:gd name="T23" fmla="*/ 35 h 190"/>
                  <a:gd name="T24" fmla="*/ 109 w 427"/>
                  <a:gd name="T25" fmla="*/ 19 h 190"/>
                  <a:gd name="T26" fmla="*/ 80 w 427"/>
                  <a:gd name="T27" fmla="*/ 23 h 190"/>
                  <a:gd name="T28" fmla="*/ 59 w 427"/>
                  <a:gd name="T29" fmla="*/ 17 h 190"/>
                  <a:gd name="T30" fmla="*/ 52 w 427"/>
                  <a:gd name="T31" fmla="*/ 15 h 190"/>
                  <a:gd name="T32" fmla="*/ 38 w 427"/>
                  <a:gd name="T33" fmla="*/ 6 h 190"/>
                  <a:gd name="T34" fmla="*/ 31 w 427"/>
                  <a:gd name="T35" fmla="*/ 6 h 190"/>
                  <a:gd name="T36" fmla="*/ 21 w 427"/>
                  <a:gd name="T37" fmla="*/ 6 h 190"/>
                  <a:gd name="T38" fmla="*/ 4 w 427"/>
                  <a:gd name="T39" fmla="*/ 22 h 190"/>
                  <a:gd name="T40" fmla="*/ 14 w 427"/>
                  <a:gd name="T41" fmla="*/ 33 h 190"/>
                  <a:gd name="T42" fmla="*/ 27 w 427"/>
                  <a:gd name="T43" fmla="*/ 52 h 190"/>
                  <a:gd name="T44" fmla="*/ 41 w 427"/>
                  <a:gd name="T45" fmla="*/ 59 h 190"/>
                  <a:gd name="T46" fmla="*/ 59 w 427"/>
                  <a:gd name="T47" fmla="*/ 55 h 190"/>
                  <a:gd name="T48" fmla="*/ 71 w 427"/>
                  <a:gd name="T49" fmla="*/ 50 h 190"/>
                  <a:gd name="T50" fmla="*/ 85 w 427"/>
                  <a:gd name="T51" fmla="*/ 40 h 190"/>
                  <a:gd name="T52" fmla="*/ 123 w 427"/>
                  <a:gd name="T53" fmla="*/ 39 h 190"/>
                  <a:gd name="T54" fmla="*/ 161 w 427"/>
                  <a:gd name="T55" fmla="*/ 50 h 190"/>
                  <a:gd name="T56" fmla="*/ 175 w 427"/>
                  <a:gd name="T57" fmla="*/ 51 h 190"/>
                  <a:gd name="T58" fmla="*/ 204 w 427"/>
                  <a:gd name="T59" fmla="*/ 58 h 190"/>
                  <a:gd name="T60" fmla="*/ 213 w 427"/>
                  <a:gd name="T61" fmla="*/ 61 h 190"/>
                  <a:gd name="T62" fmla="*/ 234 w 427"/>
                  <a:gd name="T63" fmla="*/ 55 h 190"/>
                  <a:gd name="T64" fmla="*/ 262 w 427"/>
                  <a:gd name="T65" fmla="*/ 56 h 190"/>
                  <a:gd name="T66" fmla="*/ 296 w 427"/>
                  <a:gd name="T67" fmla="*/ 60 h 190"/>
                  <a:gd name="T68" fmla="*/ 305 w 427"/>
                  <a:gd name="T69" fmla="*/ 84 h 190"/>
                  <a:gd name="T70" fmla="*/ 307 w 427"/>
                  <a:gd name="T71" fmla="*/ 106 h 190"/>
                  <a:gd name="T72" fmla="*/ 316 w 427"/>
                  <a:gd name="T73" fmla="*/ 127 h 190"/>
                  <a:gd name="T74" fmla="*/ 342 w 427"/>
                  <a:gd name="T75" fmla="*/ 145 h 190"/>
                  <a:gd name="T76" fmla="*/ 359 w 427"/>
                  <a:gd name="T77" fmla="*/ 155 h 190"/>
                  <a:gd name="T78" fmla="*/ 373 w 427"/>
                  <a:gd name="T79" fmla="*/ 164 h 190"/>
                  <a:gd name="T80" fmla="*/ 381 w 427"/>
                  <a:gd name="T81" fmla="*/ 163 h 190"/>
                  <a:gd name="T82" fmla="*/ 391 w 427"/>
                  <a:gd name="T83" fmla="*/ 179 h 190"/>
                  <a:gd name="T84" fmla="*/ 407 w 427"/>
                  <a:gd name="T85" fmla="*/ 169 h 1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27" h="190">
                    <a:moveTo>
                      <a:pt x="407" y="169"/>
                    </a:moveTo>
                    <a:cubicBezTo>
                      <a:pt x="401" y="161"/>
                      <a:pt x="401" y="161"/>
                      <a:pt x="401" y="161"/>
                    </a:cubicBezTo>
                    <a:cubicBezTo>
                      <a:pt x="397" y="151"/>
                      <a:pt x="397" y="151"/>
                      <a:pt x="397" y="151"/>
                    </a:cubicBezTo>
                    <a:cubicBezTo>
                      <a:pt x="396" y="149"/>
                      <a:pt x="396" y="149"/>
                      <a:pt x="396" y="149"/>
                    </a:cubicBezTo>
                    <a:cubicBezTo>
                      <a:pt x="390" y="145"/>
                      <a:pt x="390" y="145"/>
                      <a:pt x="390" y="145"/>
                    </a:cubicBezTo>
                    <a:cubicBezTo>
                      <a:pt x="384" y="142"/>
                      <a:pt x="384" y="142"/>
                      <a:pt x="384" y="142"/>
                    </a:cubicBezTo>
                    <a:cubicBezTo>
                      <a:pt x="375" y="142"/>
                      <a:pt x="375" y="142"/>
                      <a:pt x="375" y="142"/>
                    </a:cubicBezTo>
                    <a:cubicBezTo>
                      <a:pt x="372" y="144"/>
                      <a:pt x="372" y="144"/>
                      <a:pt x="372" y="144"/>
                    </a:cubicBezTo>
                    <a:cubicBezTo>
                      <a:pt x="369" y="145"/>
                      <a:pt x="369" y="145"/>
                      <a:pt x="369" y="145"/>
                    </a:cubicBezTo>
                    <a:cubicBezTo>
                      <a:pt x="361" y="143"/>
                      <a:pt x="361" y="143"/>
                      <a:pt x="361" y="143"/>
                    </a:cubicBezTo>
                    <a:cubicBezTo>
                      <a:pt x="353" y="143"/>
                      <a:pt x="353" y="143"/>
                      <a:pt x="353" y="143"/>
                    </a:cubicBezTo>
                    <a:cubicBezTo>
                      <a:pt x="344" y="138"/>
                      <a:pt x="344" y="138"/>
                      <a:pt x="344" y="138"/>
                    </a:cubicBezTo>
                    <a:cubicBezTo>
                      <a:pt x="333" y="134"/>
                      <a:pt x="333" y="134"/>
                      <a:pt x="333" y="134"/>
                    </a:cubicBezTo>
                    <a:cubicBezTo>
                      <a:pt x="328" y="129"/>
                      <a:pt x="328" y="129"/>
                      <a:pt x="328" y="129"/>
                    </a:cubicBezTo>
                    <a:cubicBezTo>
                      <a:pt x="328" y="129"/>
                      <a:pt x="322" y="126"/>
                      <a:pt x="320" y="124"/>
                    </a:cubicBezTo>
                    <a:cubicBezTo>
                      <a:pt x="318" y="121"/>
                      <a:pt x="319" y="119"/>
                      <a:pt x="315" y="113"/>
                    </a:cubicBezTo>
                    <a:cubicBezTo>
                      <a:pt x="312" y="108"/>
                      <a:pt x="314" y="103"/>
                      <a:pt x="314" y="97"/>
                    </a:cubicBezTo>
                    <a:cubicBezTo>
                      <a:pt x="314" y="95"/>
                      <a:pt x="314" y="93"/>
                      <a:pt x="314" y="91"/>
                    </a:cubicBezTo>
                    <a:cubicBezTo>
                      <a:pt x="313" y="84"/>
                      <a:pt x="313" y="75"/>
                      <a:pt x="309" y="67"/>
                    </a:cubicBezTo>
                    <a:cubicBezTo>
                      <a:pt x="309" y="67"/>
                      <a:pt x="309" y="67"/>
                      <a:pt x="309" y="67"/>
                    </a:cubicBezTo>
                    <a:cubicBezTo>
                      <a:pt x="306" y="61"/>
                      <a:pt x="305" y="58"/>
                      <a:pt x="299" y="55"/>
                    </a:cubicBezTo>
                    <a:cubicBezTo>
                      <a:pt x="296" y="54"/>
                      <a:pt x="293" y="54"/>
                      <a:pt x="288" y="53"/>
                    </a:cubicBezTo>
                    <a:cubicBezTo>
                      <a:pt x="282" y="52"/>
                      <a:pt x="277" y="52"/>
                      <a:pt x="274" y="52"/>
                    </a:cubicBezTo>
                    <a:cubicBezTo>
                      <a:pt x="266" y="53"/>
                      <a:pt x="262" y="53"/>
                      <a:pt x="257" y="52"/>
                    </a:cubicBezTo>
                    <a:cubicBezTo>
                      <a:pt x="251" y="49"/>
                      <a:pt x="248" y="49"/>
                      <a:pt x="245" y="46"/>
                    </a:cubicBezTo>
                    <a:cubicBezTo>
                      <a:pt x="242" y="42"/>
                      <a:pt x="239" y="44"/>
                      <a:pt x="238" y="42"/>
                    </a:cubicBezTo>
                    <a:cubicBezTo>
                      <a:pt x="237" y="40"/>
                      <a:pt x="233" y="41"/>
                      <a:pt x="231" y="41"/>
                    </a:cubicBezTo>
                    <a:cubicBezTo>
                      <a:pt x="229" y="41"/>
                      <a:pt x="226" y="41"/>
                      <a:pt x="226" y="41"/>
                    </a:cubicBezTo>
                    <a:cubicBezTo>
                      <a:pt x="220" y="44"/>
                      <a:pt x="220" y="44"/>
                      <a:pt x="220" y="44"/>
                    </a:cubicBezTo>
                    <a:cubicBezTo>
                      <a:pt x="220" y="44"/>
                      <a:pt x="215" y="54"/>
                      <a:pt x="210" y="53"/>
                    </a:cubicBezTo>
                    <a:cubicBezTo>
                      <a:pt x="204" y="53"/>
                      <a:pt x="197" y="50"/>
                      <a:pt x="195" y="48"/>
                    </a:cubicBezTo>
                    <a:cubicBezTo>
                      <a:pt x="193" y="46"/>
                      <a:pt x="188" y="37"/>
                      <a:pt x="179" y="37"/>
                    </a:cubicBezTo>
                    <a:cubicBezTo>
                      <a:pt x="177" y="37"/>
                      <a:pt x="176" y="37"/>
                      <a:pt x="175" y="37"/>
                    </a:cubicBezTo>
                    <a:cubicBezTo>
                      <a:pt x="172" y="38"/>
                      <a:pt x="173" y="41"/>
                      <a:pt x="167" y="40"/>
                    </a:cubicBezTo>
                    <a:cubicBezTo>
                      <a:pt x="159" y="39"/>
                      <a:pt x="157" y="41"/>
                      <a:pt x="154" y="40"/>
                    </a:cubicBezTo>
                    <a:cubicBezTo>
                      <a:pt x="152" y="39"/>
                      <a:pt x="147" y="35"/>
                      <a:pt x="138" y="35"/>
                    </a:cubicBezTo>
                    <a:cubicBezTo>
                      <a:pt x="129" y="34"/>
                      <a:pt x="133" y="33"/>
                      <a:pt x="127" y="33"/>
                    </a:cubicBezTo>
                    <a:cubicBezTo>
                      <a:pt x="120" y="33"/>
                      <a:pt x="124" y="30"/>
                      <a:pt x="117" y="29"/>
                    </a:cubicBezTo>
                    <a:cubicBezTo>
                      <a:pt x="111" y="28"/>
                      <a:pt x="116" y="20"/>
                      <a:pt x="109" y="19"/>
                    </a:cubicBezTo>
                    <a:cubicBezTo>
                      <a:pt x="101" y="18"/>
                      <a:pt x="98" y="20"/>
                      <a:pt x="95" y="24"/>
                    </a:cubicBezTo>
                    <a:cubicBezTo>
                      <a:pt x="91" y="29"/>
                      <a:pt x="90" y="28"/>
                      <a:pt x="85" y="28"/>
                    </a:cubicBezTo>
                    <a:cubicBezTo>
                      <a:pt x="81" y="28"/>
                      <a:pt x="83" y="24"/>
                      <a:pt x="80" y="23"/>
                    </a:cubicBezTo>
                    <a:cubicBezTo>
                      <a:pt x="78" y="23"/>
                      <a:pt x="74" y="22"/>
                      <a:pt x="71" y="22"/>
                    </a:cubicBezTo>
                    <a:cubicBezTo>
                      <a:pt x="70" y="22"/>
                      <a:pt x="68" y="23"/>
                      <a:pt x="67" y="24"/>
                    </a:cubicBezTo>
                    <a:cubicBezTo>
                      <a:pt x="64" y="27"/>
                      <a:pt x="61" y="20"/>
                      <a:pt x="59" y="17"/>
                    </a:cubicBezTo>
                    <a:cubicBezTo>
                      <a:pt x="57" y="14"/>
                      <a:pt x="56" y="16"/>
                      <a:pt x="57" y="19"/>
                    </a:cubicBezTo>
                    <a:cubicBezTo>
                      <a:pt x="57" y="22"/>
                      <a:pt x="56" y="20"/>
                      <a:pt x="54" y="19"/>
                    </a:cubicBezTo>
                    <a:cubicBezTo>
                      <a:pt x="51" y="17"/>
                      <a:pt x="51" y="17"/>
                      <a:pt x="52" y="15"/>
                    </a:cubicBezTo>
                    <a:cubicBezTo>
                      <a:pt x="54" y="13"/>
                      <a:pt x="52" y="11"/>
                      <a:pt x="50" y="13"/>
                    </a:cubicBezTo>
                    <a:cubicBezTo>
                      <a:pt x="49" y="15"/>
                      <a:pt x="48" y="11"/>
                      <a:pt x="48" y="10"/>
                    </a:cubicBezTo>
                    <a:cubicBezTo>
                      <a:pt x="48" y="9"/>
                      <a:pt x="42" y="7"/>
                      <a:pt x="38" y="6"/>
                    </a:cubicBezTo>
                    <a:cubicBezTo>
                      <a:pt x="38" y="6"/>
                      <a:pt x="38" y="6"/>
                      <a:pt x="38" y="6"/>
                    </a:cubicBezTo>
                    <a:cubicBezTo>
                      <a:pt x="37" y="6"/>
                      <a:pt x="36" y="6"/>
                      <a:pt x="36" y="6"/>
                    </a:cubicBezTo>
                    <a:cubicBezTo>
                      <a:pt x="33" y="7"/>
                      <a:pt x="31" y="4"/>
                      <a:pt x="31" y="6"/>
                    </a:cubicBezTo>
                    <a:cubicBezTo>
                      <a:pt x="30" y="8"/>
                      <a:pt x="31" y="11"/>
                      <a:pt x="29" y="10"/>
                    </a:cubicBezTo>
                    <a:cubicBezTo>
                      <a:pt x="26" y="8"/>
                      <a:pt x="26" y="5"/>
                      <a:pt x="24" y="2"/>
                    </a:cubicBezTo>
                    <a:cubicBezTo>
                      <a:pt x="22" y="0"/>
                      <a:pt x="21" y="0"/>
                      <a:pt x="21" y="6"/>
                    </a:cubicBezTo>
                    <a:cubicBezTo>
                      <a:pt x="22" y="10"/>
                      <a:pt x="18" y="9"/>
                      <a:pt x="16" y="6"/>
                    </a:cubicBezTo>
                    <a:cubicBezTo>
                      <a:pt x="11" y="11"/>
                      <a:pt x="7" y="17"/>
                      <a:pt x="0" y="19"/>
                    </a:cubicBezTo>
                    <a:cubicBezTo>
                      <a:pt x="4" y="22"/>
                      <a:pt x="4" y="22"/>
                      <a:pt x="4" y="22"/>
                    </a:cubicBezTo>
                    <a:cubicBezTo>
                      <a:pt x="6" y="22"/>
                      <a:pt x="6" y="22"/>
                      <a:pt x="6" y="22"/>
                    </a:cubicBezTo>
                    <a:cubicBezTo>
                      <a:pt x="9" y="28"/>
                      <a:pt x="9" y="28"/>
                      <a:pt x="9" y="28"/>
                    </a:cubicBezTo>
                    <a:cubicBezTo>
                      <a:pt x="14" y="33"/>
                      <a:pt x="14" y="33"/>
                      <a:pt x="14" y="33"/>
                    </a:cubicBezTo>
                    <a:cubicBezTo>
                      <a:pt x="18" y="41"/>
                      <a:pt x="18" y="41"/>
                      <a:pt x="18" y="41"/>
                    </a:cubicBezTo>
                    <a:cubicBezTo>
                      <a:pt x="22" y="48"/>
                      <a:pt x="22" y="48"/>
                      <a:pt x="22" y="48"/>
                    </a:cubicBezTo>
                    <a:cubicBezTo>
                      <a:pt x="27" y="52"/>
                      <a:pt x="27" y="52"/>
                      <a:pt x="27" y="52"/>
                    </a:cubicBezTo>
                    <a:cubicBezTo>
                      <a:pt x="32" y="54"/>
                      <a:pt x="32" y="54"/>
                      <a:pt x="32" y="54"/>
                    </a:cubicBezTo>
                    <a:cubicBezTo>
                      <a:pt x="35" y="58"/>
                      <a:pt x="35" y="58"/>
                      <a:pt x="35" y="58"/>
                    </a:cubicBezTo>
                    <a:cubicBezTo>
                      <a:pt x="41" y="59"/>
                      <a:pt x="41" y="59"/>
                      <a:pt x="41" y="59"/>
                    </a:cubicBezTo>
                    <a:cubicBezTo>
                      <a:pt x="42" y="58"/>
                      <a:pt x="42" y="58"/>
                      <a:pt x="42" y="58"/>
                    </a:cubicBezTo>
                    <a:cubicBezTo>
                      <a:pt x="49" y="57"/>
                      <a:pt x="49" y="57"/>
                      <a:pt x="49" y="57"/>
                    </a:cubicBezTo>
                    <a:cubicBezTo>
                      <a:pt x="59" y="55"/>
                      <a:pt x="59" y="55"/>
                      <a:pt x="59" y="55"/>
                    </a:cubicBezTo>
                    <a:cubicBezTo>
                      <a:pt x="68" y="54"/>
                      <a:pt x="68" y="54"/>
                      <a:pt x="68" y="54"/>
                    </a:cubicBezTo>
                    <a:cubicBezTo>
                      <a:pt x="69" y="51"/>
                      <a:pt x="69" y="51"/>
                      <a:pt x="69" y="51"/>
                    </a:cubicBezTo>
                    <a:cubicBezTo>
                      <a:pt x="71" y="50"/>
                      <a:pt x="71" y="50"/>
                      <a:pt x="71" y="50"/>
                    </a:cubicBezTo>
                    <a:cubicBezTo>
                      <a:pt x="76" y="47"/>
                      <a:pt x="76" y="47"/>
                      <a:pt x="76" y="47"/>
                    </a:cubicBezTo>
                    <a:cubicBezTo>
                      <a:pt x="76" y="47"/>
                      <a:pt x="81" y="45"/>
                      <a:pt x="82" y="44"/>
                    </a:cubicBezTo>
                    <a:cubicBezTo>
                      <a:pt x="83" y="43"/>
                      <a:pt x="85" y="40"/>
                      <a:pt x="85" y="40"/>
                    </a:cubicBezTo>
                    <a:cubicBezTo>
                      <a:pt x="109" y="40"/>
                      <a:pt x="109" y="40"/>
                      <a:pt x="109" y="40"/>
                    </a:cubicBezTo>
                    <a:cubicBezTo>
                      <a:pt x="116" y="40"/>
                      <a:pt x="116" y="40"/>
                      <a:pt x="116" y="40"/>
                    </a:cubicBezTo>
                    <a:cubicBezTo>
                      <a:pt x="123" y="39"/>
                      <a:pt x="123" y="39"/>
                      <a:pt x="123" y="39"/>
                    </a:cubicBezTo>
                    <a:cubicBezTo>
                      <a:pt x="134" y="42"/>
                      <a:pt x="134" y="42"/>
                      <a:pt x="134" y="42"/>
                    </a:cubicBezTo>
                    <a:cubicBezTo>
                      <a:pt x="151" y="46"/>
                      <a:pt x="151" y="46"/>
                      <a:pt x="151" y="46"/>
                    </a:cubicBezTo>
                    <a:cubicBezTo>
                      <a:pt x="161" y="50"/>
                      <a:pt x="161" y="50"/>
                      <a:pt x="161" y="50"/>
                    </a:cubicBezTo>
                    <a:cubicBezTo>
                      <a:pt x="170" y="53"/>
                      <a:pt x="170" y="53"/>
                      <a:pt x="170" y="53"/>
                    </a:cubicBezTo>
                    <a:cubicBezTo>
                      <a:pt x="173" y="53"/>
                      <a:pt x="173" y="53"/>
                      <a:pt x="173" y="53"/>
                    </a:cubicBezTo>
                    <a:cubicBezTo>
                      <a:pt x="175" y="51"/>
                      <a:pt x="175" y="51"/>
                      <a:pt x="175" y="51"/>
                    </a:cubicBezTo>
                    <a:cubicBezTo>
                      <a:pt x="185" y="51"/>
                      <a:pt x="185" y="51"/>
                      <a:pt x="185" y="51"/>
                    </a:cubicBezTo>
                    <a:cubicBezTo>
                      <a:pt x="194" y="56"/>
                      <a:pt x="194" y="56"/>
                      <a:pt x="194" y="56"/>
                    </a:cubicBezTo>
                    <a:cubicBezTo>
                      <a:pt x="204" y="58"/>
                      <a:pt x="204" y="58"/>
                      <a:pt x="204" y="58"/>
                    </a:cubicBezTo>
                    <a:cubicBezTo>
                      <a:pt x="208" y="62"/>
                      <a:pt x="208" y="62"/>
                      <a:pt x="208" y="62"/>
                    </a:cubicBezTo>
                    <a:cubicBezTo>
                      <a:pt x="212" y="62"/>
                      <a:pt x="212" y="62"/>
                      <a:pt x="212" y="62"/>
                    </a:cubicBezTo>
                    <a:cubicBezTo>
                      <a:pt x="213" y="61"/>
                      <a:pt x="213" y="61"/>
                      <a:pt x="213" y="61"/>
                    </a:cubicBezTo>
                    <a:cubicBezTo>
                      <a:pt x="216" y="59"/>
                      <a:pt x="216" y="59"/>
                      <a:pt x="216" y="59"/>
                    </a:cubicBezTo>
                    <a:cubicBezTo>
                      <a:pt x="216" y="60"/>
                      <a:pt x="216" y="60"/>
                      <a:pt x="216" y="60"/>
                    </a:cubicBezTo>
                    <a:cubicBezTo>
                      <a:pt x="234" y="55"/>
                      <a:pt x="234" y="55"/>
                      <a:pt x="234" y="55"/>
                    </a:cubicBezTo>
                    <a:cubicBezTo>
                      <a:pt x="234" y="55"/>
                      <a:pt x="234" y="55"/>
                      <a:pt x="234" y="55"/>
                    </a:cubicBezTo>
                    <a:cubicBezTo>
                      <a:pt x="259" y="56"/>
                      <a:pt x="259" y="56"/>
                      <a:pt x="259" y="56"/>
                    </a:cubicBezTo>
                    <a:cubicBezTo>
                      <a:pt x="262" y="56"/>
                      <a:pt x="262" y="56"/>
                      <a:pt x="262" y="56"/>
                    </a:cubicBezTo>
                    <a:cubicBezTo>
                      <a:pt x="273" y="58"/>
                      <a:pt x="273" y="58"/>
                      <a:pt x="273" y="58"/>
                    </a:cubicBezTo>
                    <a:cubicBezTo>
                      <a:pt x="280" y="57"/>
                      <a:pt x="280" y="57"/>
                      <a:pt x="280" y="57"/>
                    </a:cubicBezTo>
                    <a:cubicBezTo>
                      <a:pt x="296" y="60"/>
                      <a:pt x="296" y="60"/>
                      <a:pt x="296" y="60"/>
                    </a:cubicBezTo>
                    <a:cubicBezTo>
                      <a:pt x="299" y="62"/>
                      <a:pt x="299" y="62"/>
                      <a:pt x="299" y="62"/>
                    </a:cubicBezTo>
                    <a:cubicBezTo>
                      <a:pt x="303" y="82"/>
                      <a:pt x="303" y="82"/>
                      <a:pt x="303" y="82"/>
                    </a:cubicBezTo>
                    <a:cubicBezTo>
                      <a:pt x="305" y="84"/>
                      <a:pt x="305" y="84"/>
                      <a:pt x="305" y="84"/>
                    </a:cubicBezTo>
                    <a:cubicBezTo>
                      <a:pt x="308" y="87"/>
                      <a:pt x="308" y="87"/>
                      <a:pt x="308" y="87"/>
                    </a:cubicBezTo>
                    <a:cubicBezTo>
                      <a:pt x="307" y="97"/>
                      <a:pt x="307" y="97"/>
                      <a:pt x="307" y="97"/>
                    </a:cubicBezTo>
                    <a:cubicBezTo>
                      <a:pt x="307" y="106"/>
                      <a:pt x="307" y="106"/>
                      <a:pt x="307" y="106"/>
                    </a:cubicBezTo>
                    <a:cubicBezTo>
                      <a:pt x="311" y="115"/>
                      <a:pt x="311" y="115"/>
                      <a:pt x="311" y="115"/>
                    </a:cubicBezTo>
                    <a:cubicBezTo>
                      <a:pt x="313" y="119"/>
                      <a:pt x="313" y="119"/>
                      <a:pt x="313" y="119"/>
                    </a:cubicBezTo>
                    <a:cubicBezTo>
                      <a:pt x="316" y="127"/>
                      <a:pt x="316" y="127"/>
                      <a:pt x="316" y="127"/>
                    </a:cubicBezTo>
                    <a:cubicBezTo>
                      <a:pt x="318" y="133"/>
                      <a:pt x="318" y="133"/>
                      <a:pt x="318" y="133"/>
                    </a:cubicBezTo>
                    <a:cubicBezTo>
                      <a:pt x="322" y="139"/>
                      <a:pt x="322" y="139"/>
                      <a:pt x="322" y="139"/>
                    </a:cubicBezTo>
                    <a:cubicBezTo>
                      <a:pt x="342" y="145"/>
                      <a:pt x="342" y="145"/>
                      <a:pt x="342" y="145"/>
                    </a:cubicBezTo>
                    <a:cubicBezTo>
                      <a:pt x="353" y="150"/>
                      <a:pt x="353" y="150"/>
                      <a:pt x="353" y="150"/>
                    </a:cubicBezTo>
                    <a:cubicBezTo>
                      <a:pt x="357" y="151"/>
                      <a:pt x="357" y="151"/>
                      <a:pt x="357" y="151"/>
                    </a:cubicBezTo>
                    <a:cubicBezTo>
                      <a:pt x="359" y="155"/>
                      <a:pt x="359" y="155"/>
                      <a:pt x="359" y="155"/>
                    </a:cubicBezTo>
                    <a:cubicBezTo>
                      <a:pt x="362" y="161"/>
                      <a:pt x="362" y="161"/>
                      <a:pt x="362" y="161"/>
                    </a:cubicBezTo>
                    <a:cubicBezTo>
                      <a:pt x="371" y="165"/>
                      <a:pt x="371" y="165"/>
                      <a:pt x="371" y="165"/>
                    </a:cubicBezTo>
                    <a:cubicBezTo>
                      <a:pt x="373" y="164"/>
                      <a:pt x="373" y="164"/>
                      <a:pt x="373" y="164"/>
                    </a:cubicBezTo>
                    <a:cubicBezTo>
                      <a:pt x="378" y="160"/>
                      <a:pt x="378" y="160"/>
                      <a:pt x="378" y="160"/>
                    </a:cubicBezTo>
                    <a:cubicBezTo>
                      <a:pt x="382" y="158"/>
                      <a:pt x="382" y="158"/>
                      <a:pt x="382" y="158"/>
                    </a:cubicBezTo>
                    <a:cubicBezTo>
                      <a:pt x="381" y="163"/>
                      <a:pt x="381" y="163"/>
                      <a:pt x="381" y="163"/>
                    </a:cubicBezTo>
                    <a:cubicBezTo>
                      <a:pt x="378" y="168"/>
                      <a:pt x="378" y="168"/>
                      <a:pt x="378" y="168"/>
                    </a:cubicBezTo>
                    <a:cubicBezTo>
                      <a:pt x="380" y="173"/>
                      <a:pt x="380" y="173"/>
                      <a:pt x="380" y="173"/>
                    </a:cubicBezTo>
                    <a:cubicBezTo>
                      <a:pt x="391" y="179"/>
                      <a:pt x="391" y="179"/>
                      <a:pt x="391" y="179"/>
                    </a:cubicBezTo>
                    <a:cubicBezTo>
                      <a:pt x="424" y="190"/>
                      <a:pt x="424" y="190"/>
                      <a:pt x="424" y="190"/>
                    </a:cubicBezTo>
                    <a:cubicBezTo>
                      <a:pt x="425" y="186"/>
                      <a:pt x="427" y="182"/>
                      <a:pt x="427" y="178"/>
                    </a:cubicBezTo>
                    <a:lnTo>
                      <a:pt x="407" y="169"/>
                    </a:lnTo>
                    <a:close/>
                  </a:path>
                </a:pathLst>
              </a:custGeom>
              <a:solidFill>
                <a:srgbClr val="5FCCF2"/>
              </a:solidFill>
              <a:ln w="14288" cap="rnd">
                <a:solidFill>
                  <a:srgbClr val="0071B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88" name="Freeform 1861">
                <a:extLst>
                  <a:ext uri="{FF2B5EF4-FFF2-40B4-BE49-F238E27FC236}">
                    <a16:creationId xmlns:a16="http://schemas.microsoft.com/office/drawing/2014/main" id="{2B218F13-7514-410A-B698-2D309AB876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58" y="1788"/>
                <a:ext cx="3858" cy="1652"/>
              </a:xfrm>
              <a:custGeom>
                <a:avLst/>
                <a:gdLst>
                  <a:gd name="T0" fmla="*/ 1539 w 1606"/>
                  <a:gd name="T1" fmla="*/ 158 h 688"/>
                  <a:gd name="T2" fmla="*/ 1518 w 1606"/>
                  <a:gd name="T3" fmla="*/ 153 h 688"/>
                  <a:gd name="T4" fmla="*/ 1482 w 1606"/>
                  <a:gd name="T5" fmla="*/ 110 h 688"/>
                  <a:gd name="T6" fmla="*/ 1402 w 1606"/>
                  <a:gd name="T7" fmla="*/ 90 h 688"/>
                  <a:gd name="T8" fmla="*/ 1297 w 1606"/>
                  <a:gd name="T9" fmla="*/ 115 h 688"/>
                  <a:gd name="T10" fmla="*/ 1193 w 1606"/>
                  <a:gd name="T11" fmla="*/ 56 h 688"/>
                  <a:gd name="T12" fmla="*/ 1232 w 1606"/>
                  <a:gd name="T13" fmla="*/ 30 h 688"/>
                  <a:gd name="T14" fmla="*/ 1143 w 1606"/>
                  <a:gd name="T15" fmla="*/ 82 h 688"/>
                  <a:gd name="T16" fmla="*/ 1085 w 1606"/>
                  <a:gd name="T17" fmla="*/ 89 h 688"/>
                  <a:gd name="T18" fmla="*/ 1058 w 1606"/>
                  <a:gd name="T19" fmla="*/ 193 h 688"/>
                  <a:gd name="T20" fmla="*/ 954 w 1606"/>
                  <a:gd name="T21" fmla="*/ 202 h 688"/>
                  <a:gd name="T22" fmla="*/ 868 w 1606"/>
                  <a:gd name="T23" fmla="*/ 244 h 688"/>
                  <a:gd name="T24" fmla="*/ 827 w 1606"/>
                  <a:gd name="T25" fmla="*/ 156 h 688"/>
                  <a:gd name="T26" fmla="*/ 810 w 1606"/>
                  <a:gd name="T27" fmla="*/ 30 h 688"/>
                  <a:gd name="T28" fmla="*/ 843 w 1606"/>
                  <a:gd name="T29" fmla="*/ 108 h 688"/>
                  <a:gd name="T30" fmla="*/ 826 w 1606"/>
                  <a:gd name="T31" fmla="*/ 199 h 688"/>
                  <a:gd name="T32" fmla="*/ 776 w 1606"/>
                  <a:gd name="T33" fmla="*/ 281 h 688"/>
                  <a:gd name="T34" fmla="*/ 644 w 1606"/>
                  <a:gd name="T35" fmla="*/ 308 h 688"/>
                  <a:gd name="T36" fmla="*/ 604 w 1606"/>
                  <a:gd name="T37" fmla="*/ 322 h 688"/>
                  <a:gd name="T38" fmla="*/ 600 w 1606"/>
                  <a:gd name="T39" fmla="*/ 317 h 688"/>
                  <a:gd name="T40" fmla="*/ 539 w 1606"/>
                  <a:gd name="T41" fmla="*/ 319 h 688"/>
                  <a:gd name="T42" fmla="*/ 391 w 1606"/>
                  <a:gd name="T43" fmla="*/ 344 h 688"/>
                  <a:gd name="T44" fmla="*/ 293 w 1606"/>
                  <a:gd name="T45" fmla="*/ 332 h 688"/>
                  <a:gd name="T46" fmla="*/ 261 w 1606"/>
                  <a:gd name="T47" fmla="*/ 341 h 688"/>
                  <a:gd name="T48" fmla="*/ 249 w 1606"/>
                  <a:gd name="T49" fmla="*/ 398 h 688"/>
                  <a:gd name="T50" fmla="*/ 215 w 1606"/>
                  <a:gd name="T51" fmla="*/ 325 h 688"/>
                  <a:gd name="T52" fmla="*/ 198 w 1606"/>
                  <a:gd name="T53" fmla="*/ 183 h 688"/>
                  <a:gd name="T54" fmla="*/ 170 w 1606"/>
                  <a:gd name="T55" fmla="*/ 146 h 688"/>
                  <a:gd name="T56" fmla="*/ 4 w 1606"/>
                  <a:gd name="T57" fmla="*/ 122 h 688"/>
                  <a:gd name="T58" fmla="*/ 47 w 1606"/>
                  <a:gd name="T59" fmla="*/ 141 h 688"/>
                  <a:gd name="T60" fmla="*/ 70 w 1606"/>
                  <a:gd name="T61" fmla="*/ 167 h 688"/>
                  <a:gd name="T62" fmla="*/ 92 w 1606"/>
                  <a:gd name="T63" fmla="*/ 180 h 688"/>
                  <a:gd name="T64" fmla="*/ 165 w 1606"/>
                  <a:gd name="T65" fmla="*/ 206 h 688"/>
                  <a:gd name="T66" fmla="*/ 230 w 1606"/>
                  <a:gd name="T67" fmla="*/ 400 h 688"/>
                  <a:gd name="T68" fmla="*/ 215 w 1606"/>
                  <a:gd name="T69" fmla="*/ 460 h 688"/>
                  <a:gd name="T70" fmla="*/ 141 w 1606"/>
                  <a:gd name="T71" fmla="*/ 576 h 688"/>
                  <a:gd name="T72" fmla="*/ 185 w 1606"/>
                  <a:gd name="T73" fmla="*/ 624 h 688"/>
                  <a:gd name="T74" fmla="*/ 170 w 1606"/>
                  <a:gd name="T75" fmla="*/ 522 h 688"/>
                  <a:gd name="T76" fmla="*/ 277 w 1606"/>
                  <a:gd name="T77" fmla="*/ 523 h 688"/>
                  <a:gd name="T78" fmla="*/ 297 w 1606"/>
                  <a:gd name="T79" fmla="*/ 475 h 688"/>
                  <a:gd name="T80" fmla="*/ 341 w 1606"/>
                  <a:gd name="T81" fmla="*/ 449 h 688"/>
                  <a:gd name="T82" fmla="*/ 405 w 1606"/>
                  <a:gd name="T83" fmla="*/ 397 h 688"/>
                  <a:gd name="T84" fmla="*/ 413 w 1606"/>
                  <a:gd name="T85" fmla="*/ 377 h 688"/>
                  <a:gd name="T86" fmla="*/ 450 w 1606"/>
                  <a:gd name="T87" fmla="*/ 361 h 688"/>
                  <a:gd name="T88" fmla="*/ 537 w 1606"/>
                  <a:gd name="T89" fmla="*/ 352 h 688"/>
                  <a:gd name="T90" fmla="*/ 630 w 1606"/>
                  <a:gd name="T91" fmla="*/ 338 h 688"/>
                  <a:gd name="T92" fmla="*/ 770 w 1606"/>
                  <a:gd name="T93" fmla="*/ 298 h 688"/>
                  <a:gd name="T94" fmla="*/ 848 w 1606"/>
                  <a:gd name="T95" fmla="*/ 291 h 688"/>
                  <a:gd name="T96" fmla="*/ 908 w 1606"/>
                  <a:gd name="T97" fmla="*/ 218 h 688"/>
                  <a:gd name="T98" fmla="*/ 987 w 1606"/>
                  <a:gd name="T99" fmla="*/ 181 h 688"/>
                  <a:gd name="T100" fmla="*/ 1083 w 1606"/>
                  <a:gd name="T101" fmla="*/ 173 h 688"/>
                  <a:gd name="T102" fmla="*/ 1089 w 1606"/>
                  <a:gd name="T103" fmla="*/ 119 h 688"/>
                  <a:gd name="T104" fmla="*/ 1211 w 1606"/>
                  <a:gd name="T105" fmla="*/ 123 h 688"/>
                  <a:gd name="T106" fmla="*/ 1297 w 1606"/>
                  <a:gd name="T107" fmla="*/ 172 h 688"/>
                  <a:gd name="T108" fmla="*/ 1356 w 1606"/>
                  <a:gd name="T109" fmla="*/ 204 h 688"/>
                  <a:gd name="T110" fmla="*/ 1351 w 1606"/>
                  <a:gd name="T111" fmla="*/ 138 h 688"/>
                  <a:gd name="T112" fmla="*/ 1405 w 1606"/>
                  <a:gd name="T113" fmla="*/ 102 h 688"/>
                  <a:gd name="T114" fmla="*/ 1456 w 1606"/>
                  <a:gd name="T115" fmla="*/ 117 h 688"/>
                  <a:gd name="T116" fmla="*/ 1494 w 1606"/>
                  <a:gd name="T117" fmla="*/ 121 h 688"/>
                  <a:gd name="T118" fmla="*/ 1548 w 1606"/>
                  <a:gd name="T119" fmla="*/ 160 h 688"/>
                  <a:gd name="T120" fmla="*/ 1596 w 1606"/>
                  <a:gd name="T121" fmla="*/ 186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606" h="688">
                    <a:moveTo>
                      <a:pt x="1601" y="190"/>
                    </a:moveTo>
                    <a:cubicBezTo>
                      <a:pt x="1600" y="187"/>
                      <a:pt x="1600" y="183"/>
                      <a:pt x="1602" y="180"/>
                    </a:cubicBezTo>
                    <a:cubicBezTo>
                      <a:pt x="1606" y="177"/>
                      <a:pt x="1604" y="175"/>
                      <a:pt x="1602" y="173"/>
                    </a:cubicBezTo>
                    <a:cubicBezTo>
                      <a:pt x="1599" y="170"/>
                      <a:pt x="1596" y="169"/>
                      <a:pt x="1594" y="166"/>
                    </a:cubicBezTo>
                    <a:cubicBezTo>
                      <a:pt x="1590" y="159"/>
                      <a:pt x="1584" y="159"/>
                      <a:pt x="1577" y="159"/>
                    </a:cubicBezTo>
                    <a:cubicBezTo>
                      <a:pt x="1576" y="159"/>
                      <a:pt x="1575" y="159"/>
                      <a:pt x="1574" y="158"/>
                    </a:cubicBezTo>
                    <a:cubicBezTo>
                      <a:pt x="1570" y="155"/>
                      <a:pt x="1567" y="155"/>
                      <a:pt x="1562" y="156"/>
                    </a:cubicBezTo>
                    <a:cubicBezTo>
                      <a:pt x="1560" y="157"/>
                      <a:pt x="1558" y="157"/>
                      <a:pt x="1556" y="157"/>
                    </a:cubicBezTo>
                    <a:cubicBezTo>
                      <a:pt x="1553" y="158"/>
                      <a:pt x="1550" y="156"/>
                      <a:pt x="1547" y="156"/>
                    </a:cubicBezTo>
                    <a:cubicBezTo>
                      <a:pt x="1545" y="156"/>
                      <a:pt x="1542" y="156"/>
                      <a:pt x="1540" y="157"/>
                    </a:cubicBezTo>
                    <a:cubicBezTo>
                      <a:pt x="1540" y="157"/>
                      <a:pt x="1539" y="158"/>
                      <a:pt x="1539" y="158"/>
                    </a:cubicBezTo>
                    <a:cubicBezTo>
                      <a:pt x="1538" y="158"/>
                      <a:pt x="1538" y="158"/>
                      <a:pt x="1537" y="159"/>
                    </a:cubicBezTo>
                    <a:cubicBezTo>
                      <a:pt x="1537" y="159"/>
                      <a:pt x="1536" y="160"/>
                      <a:pt x="1535" y="161"/>
                    </a:cubicBezTo>
                    <a:cubicBezTo>
                      <a:pt x="1534" y="162"/>
                      <a:pt x="1534" y="164"/>
                      <a:pt x="1532" y="164"/>
                    </a:cubicBezTo>
                    <a:cubicBezTo>
                      <a:pt x="1533" y="162"/>
                      <a:pt x="1535" y="160"/>
                      <a:pt x="1537" y="159"/>
                    </a:cubicBezTo>
                    <a:cubicBezTo>
                      <a:pt x="1538" y="158"/>
                      <a:pt x="1539" y="157"/>
                      <a:pt x="1540" y="157"/>
                    </a:cubicBezTo>
                    <a:cubicBezTo>
                      <a:pt x="1542" y="156"/>
                      <a:pt x="1543" y="155"/>
                      <a:pt x="1544" y="153"/>
                    </a:cubicBezTo>
                    <a:cubicBezTo>
                      <a:pt x="1544" y="152"/>
                      <a:pt x="1544" y="151"/>
                      <a:pt x="1544" y="150"/>
                    </a:cubicBezTo>
                    <a:cubicBezTo>
                      <a:pt x="1545" y="145"/>
                      <a:pt x="1543" y="143"/>
                      <a:pt x="1538" y="144"/>
                    </a:cubicBezTo>
                    <a:cubicBezTo>
                      <a:pt x="1537" y="144"/>
                      <a:pt x="1537" y="144"/>
                      <a:pt x="1536" y="144"/>
                    </a:cubicBezTo>
                    <a:cubicBezTo>
                      <a:pt x="1535" y="144"/>
                      <a:pt x="1534" y="145"/>
                      <a:pt x="1532" y="145"/>
                    </a:cubicBezTo>
                    <a:cubicBezTo>
                      <a:pt x="1527" y="146"/>
                      <a:pt x="1522" y="149"/>
                      <a:pt x="1518" y="153"/>
                    </a:cubicBezTo>
                    <a:cubicBezTo>
                      <a:pt x="1516" y="155"/>
                      <a:pt x="1516" y="152"/>
                      <a:pt x="1514" y="152"/>
                    </a:cubicBezTo>
                    <a:cubicBezTo>
                      <a:pt x="1514" y="150"/>
                      <a:pt x="1513" y="148"/>
                      <a:pt x="1513" y="147"/>
                    </a:cubicBezTo>
                    <a:cubicBezTo>
                      <a:pt x="1512" y="145"/>
                      <a:pt x="1512" y="144"/>
                      <a:pt x="1513" y="143"/>
                    </a:cubicBezTo>
                    <a:cubicBezTo>
                      <a:pt x="1512" y="136"/>
                      <a:pt x="1512" y="129"/>
                      <a:pt x="1504" y="127"/>
                    </a:cubicBezTo>
                    <a:cubicBezTo>
                      <a:pt x="1502" y="126"/>
                      <a:pt x="1500" y="126"/>
                      <a:pt x="1498" y="125"/>
                    </a:cubicBezTo>
                    <a:cubicBezTo>
                      <a:pt x="1496" y="122"/>
                      <a:pt x="1499" y="121"/>
                      <a:pt x="1499" y="119"/>
                    </a:cubicBezTo>
                    <a:cubicBezTo>
                      <a:pt x="1501" y="115"/>
                      <a:pt x="1500" y="110"/>
                      <a:pt x="1496" y="106"/>
                    </a:cubicBezTo>
                    <a:cubicBezTo>
                      <a:pt x="1495" y="106"/>
                      <a:pt x="1495" y="105"/>
                      <a:pt x="1494" y="105"/>
                    </a:cubicBezTo>
                    <a:cubicBezTo>
                      <a:pt x="1490" y="105"/>
                      <a:pt x="1487" y="108"/>
                      <a:pt x="1486" y="112"/>
                    </a:cubicBezTo>
                    <a:cubicBezTo>
                      <a:pt x="1485" y="114"/>
                      <a:pt x="1484" y="114"/>
                      <a:pt x="1483" y="112"/>
                    </a:cubicBezTo>
                    <a:cubicBezTo>
                      <a:pt x="1483" y="112"/>
                      <a:pt x="1482" y="111"/>
                      <a:pt x="1482" y="110"/>
                    </a:cubicBezTo>
                    <a:cubicBezTo>
                      <a:pt x="1482" y="109"/>
                      <a:pt x="1481" y="109"/>
                      <a:pt x="1481" y="108"/>
                    </a:cubicBezTo>
                    <a:cubicBezTo>
                      <a:pt x="1480" y="107"/>
                      <a:pt x="1480" y="107"/>
                      <a:pt x="1479" y="106"/>
                    </a:cubicBezTo>
                    <a:cubicBezTo>
                      <a:pt x="1474" y="102"/>
                      <a:pt x="1471" y="101"/>
                      <a:pt x="1466" y="104"/>
                    </a:cubicBezTo>
                    <a:cubicBezTo>
                      <a:pt x="1464" y="103"/>
                      <a:pt x="1464" y="105"/>
                      <a:pt x="1463" y="107"/>
                    </a:cubicBezTo>
                    <a:cubicBezTo>
                      <a:pt x="1463" y="108"/>
                      <a:pt x="1463" y="110"/>
                      <a:pt x="1463" y="111"/>
                    </a:cubicBezTo>
                    <a:cubicBezTo>
                      <a:pt x="1463" y="113"/>
                      <a:pt x="1464" y="114"/>
                      <a:pt x="1462" y="115"/>
                    </a:cubicBezTo>
                    <a:cubicBezTo>
                      <a:pt x="1461" y="116"/>
                      <a:pt x="1460" y="114"/>
                      <a:pt x="1459" y="114"/>
                    </a:cubicBezTo>
                    <a:cubicBezTo>
                      <a:pt x="1454" y="112"/>
                      <a:pt x="1452" y="108"/>
                      <a:pt x="1449" y="105"/>
                    </a:cubicBezTo>
                    <a:cubicBezTo>
                      <a:pt x="1450" y="101"/>
                      <a:pt x="1450" y="98"/>
                      <a:pt x="1451" y="94"/>
                    </a:cubicBezTo>
                    <a:cubicBezTo>
                      <a:pt x="1451" y="92"/>
                      <a:pt x="1452" y="90"/>
                      <a:pt x="1448" y="90"/>
                    </a:cubicBezTo>
                    <a:cubicBezTo>
                      <a:pt x="1433" y="90"/>
                      <a:pt x="1417" y="90"/>
                      <a:pt x="1402" y="90"/>
                    </a:cubicBezTo>
                    <a:cubicBezTo>
                      <a:pt x="1400" y="90"/>
                      <a:pt x="1399" y="91"/>
                      <a:pt x="1399" y="92"/>
                    </a:cubicBezTo>
                    <a:cubicBezTo>
                      <a:pt x="1401" y="100"/>
                      <a:pt x="1392" y="101"/>
                      <a:pt x="1391" y="107"/>
                    </a:cubicBezTo>
                    <a:cubicBezTo>
                      <a:pt x="1387" y="105"/>
                      <a:pt x="1385" y="109"/>
                      <a:pt x="1381" y="109"/>
                    </a:cubicBezTo>
                    <a:cubicBezTo>
                      <a:pt x="1375" y="108"/>
                      <a:pt x="1370" y="109"/>
                      <a:pt x="1364" y="110"/>
                    </a:cubicBezTo>
                    <a:cubicBezTo>
                      <a:pt x="1357" y="112"/>
                      <a:pt x="1352" y="112"/>
                      <a:pt x="1346" y="108"/>
                    </a:cubicBezTo>
                    <a:cubicBezTo>
                      <a:pt x="1339" y="105"/>
                      <a:pt x="1335" y="105"/>
                      <a:pt x="1333" y="113"/>
                    </a:cubicBezTo>
                    <a:cubicBezTo>
                      <a:pt x="1332" y="116"/>
                      <a:pt x="1329" y="117"/>
                      <a:pt x="1326" y="114"/>
                    </a:cubicBezTo>
                    <a:cubicBezTo>
                      <a:pt x="1326" y="115"/>
                      <a:pt x="1326" y="116"/>
                      <a:pt x="1326" y="116"/>
                    </a:cubicBezTo>
                    <a:cubicBezTo>
                      <a:pt x="1324" y="118"/>
                      <a:pt x="1313" y="120"/>
                      <a:pt x="1311" y="118"/>
                    </a:cubicBezTo>
                    <a:cubicBezTo>
                      <a:pt x="1307" y="116"/>
                      <a:pt x="1303" y="113"/>
                      <a:pt x="1298" y="115"/>
                    </a:cubicBezTo>
                    <a:cubicBezTo>
                      <a:pt x="1297" y="115"/>
                      <a:pt x="1297" y="115"/>
                      <a:pt x="1297" y="115"/>
                    </a:cubicBezTo>
                    <a:cubicBezTo>
                      <a:pt x="1292" y="112"/>
                      <a:pt x="1287" y="111"/>
                      <a:pt x="1282" y="110"/>
                    </a:cubicBezTo>
                    <a:cubicBezTo>
                      <a:pt x="1277" y="110"/>
                      <a:pt x="1273" y="108"/>
                      <a:pt x="1270" y="105"/>
                    </a:cubicBezTo>
                    <a:cubicBezTo>
                      <a:pt x="1266" y="103"/>
                      <a:pt x="1263" y="99"/>
                      <a:pt x="1259" y="96"/>
                    </a:cubicBezTo>
                    <a:cubicBezTo>
                      <a:pt x="1255" y="92"/>
                      <a:pt x="1250" y="91"/>
                      <a:pt x="1245" y="90"/>
                    </a:cubicBezTo>
                    <a:cubicBezTo>
                      <a:pt x="1241" y="88"/>
                      <a:pt x="1237" y="86"/>
                      <a:pt x="1232" y="86"/>
                    </a:cubicBezTo>
                    <a:cubicBezTo>
                      <a:pt x="1231" y="87"/>
                      <a:pt x="1228" y="86"/>
                      <a:pt x="1230" y="83"/>
                    </a:cubicBezTo>
                    <a:cubicBezTo>
                      <a:pt x="1231" y="79"/>
                      <a:pt x="1228" y="74"/>
                      <a:pt x="1224" y="72"/>
                    </a:cubicBezTo>
                    <a:cubicBezTo>
                      <a:pt x="1216" y="69"/>
                      <a:pt x="1209" y="64"/>
                      <a:pt x="1199" y="65"/>
                    </a:cubicBezTo>
                    <a:cubicBezTo>
                      <a:pt x="1197" y="65"/>
                      <a:pt x="1194" y="64"/>
                      <a:pt x="1192" y="63"/>
                    </a:cubicBezTo>
                    <a:cubicBezTo>
                      <a:pt x="1187" y="61"/>
                      <a:pt x="1194" y="60"/>
                      <a:pt x="1193" y="57"/>
                    </a:cubicBezTo>
                    <a:cubicBezTo>
                      <a:pt x="1193" y="57"/>
                      <a:pt x="1193" y="57"/>
                      <a:pt x="1193" y="56"/>
                    </a:cubicBezTo>
                    <a:cubicBezTo>
                      <a:pt x="1194" y="55"/>
                      <a:pt x="1194" y="54"/>
                      <a:pt x="1196" y="54"/>
                    </a:cubicBezTo>
                    <a:cubicBezTo>
                      <a:pt x="1198" y="54"/>
                      <a:pt x="1201" y="52"/>
                      <a:pt x="1204" y="54"/>
                    </a:cubicBezTo>
                    <a:cubicBezTo>
                      <a:pt x="1206" y="55"/>
                      <a:pt x="1207" y="54"/>
                      <a:pt x="1206" y="52"/>
                    </a:cubicBezTo>
                    <a:cubicBezTo>
                      <a:pt x="1205" y="50"/>
                      <a:pt x="1205" y="48"/>
                      <a:pt x="1207" y="47"/>
                    </a:cubicBezTo>
                    <a:cubicBezTo>
                      <a:pt x="1209" y="46"/>
                      <a:pt x="1209" y="49"/>
                      <a:pt x="1210" y="50"/>
                    </a:cubicBezTo>
                    <a:cubicBezTo>
                      <a:pt x="1210" y="50"/>
                      <a:pt x="1210" y="51"/>
                      <a:pt x="1211" y="51"/>
                    </a:cubicBezTo>
                    <a:cubicBezTo>
                      <a:pt x="1211" y="52"/>
                      <a:pt x="1212" y="53"/>
                      <a:pt x="1214" y="53"/>
                    </a:cubicBezTo>
                    <a:cubicBezTo>
                      <a:pt x="1215" y="53"/>
                      <a:pt x="1214" y="51"/>
                      <a:pt x="1215" y="50"/>
                    </a:cubicBezTo>
                    <a:cubicBezTo>
                      <a:pt x="1215" y="48"/>
                      <a:pt x="1214" y="46"/>
                      <a:pt x="1217" y="44"/>
                    </a:cubicBezTo>
                    <a:cubicBezTo>
                      <a:pt x="1221" y="41"/>
                      <a:pt x="1225" y="38"/>
                      <a:pt x="1230" y="36"/>
                    </a:cubicBezTo>
                    <a:cubicBezTo>
                      <a:pt x="1232" y="34"/>
                      <a:pt x="1233" y="33"/>
                      <a:pt x="1232" y="30"/>
                    </a:cubicBezTo>
                    <a:cubicBezTo>
                      <a:pt x="1231" y="31"/>
                      <a:pt x="1230" y="31"/>
                      <a:pt x="1230" y="31"/>
                    </a:cubicBezTo>
                    <a:cubicBezTo>
                      <a:pt x="1227" y="35"/>
                      <a:pt x="1224" y="36"/>
                      <a:pt x="1219" y="33"/>
                    </a:cubicBezTo>
                    <a:cubicBezTo>
                      <a:pt x="1218" y="32"/>
                      <a:pt x="1216" y="33"/>
                      <a:pt x="1216" y="34"/>
                    </a:cubicBezTo>
                    <a:cubicBezTo>
                      <a:pt x="1214" y="39"/>
                      <a:pt x="1210" y="39"/>
                      <a:pt x="1205" y="40"/>
                    </a:cubicBezTo>
                    <a:cubicBezTo>
                      <a:pt x="1205" y="40"/>
                      <a:pt x="1204" y="40"/>
                      <a:pt x="1204" y="41"/>
                    </a:cubicBezTo>
                    <a:cubicBezTo>
                      <a:pt x="1201" y="46"/>
                      <a:pt x="1196" y="48"/>
                      <a:pt x="1192" y="51"/>
                    </a:cubicBezTo>
                    <a:cubicBezTo>
                      <a:pt x="1187" y="55"/>
                      <a:pt x="1182" y="58"/>
                      <a:pt x="1176" y="53"/>
                    </a:cubicBezTo>
                    <a:cubicBezTo>
                      <a:pt x="1175" y="52"/>
                      <a:pt x="1174" y="53"/>
                      <a:pt x="1172" y="53"/>
                    </a:cubicBezTo>
                    <a:cubicBezTo>
                      <a:pt x="1170" y="55"/>
                      <a:pt x="1166" y="56"/>
                      <a:pt x="1164" y="59"/>
                    </a:cubicBezTo>
                    <a:cubicBezTo>
                      <a:pt x="1161" y="64"/>
                      <a:pt x="1156" y="68"/>
                      <a:pt x="1154" y="75"/>
                    </a:cubicBezTo>
                    <a:cubicBezTo>
                      <a:pt x="1152" y="79"/>
                      <a:pt x="1148" y="82"/>
                      <a:pt x="1143" y="82"/>
                    </a:cubicBezTo>
                    <a:cubicBezTo>
                      <a:pt x="1137" y="83"/>
                      <a:pt x="1136" y="87"/>
                      <a:pt x="1139" y="92"/>
                    </a:cubicBezTo>
                    <a:cubicBezTo>
                      <a:pt x="1140" y="93"/>
                      <a:pt x="1141" y="94"/>
                      <a:pt x="1140" y="95"/>
                    </a:cubicBezTo>
                    <a:cubicBezTo>
                      <a:pt x="1139" y="96"/>
                      <a:pt x="1137" y="96"/>
                      <a:pt x="1136" y="96"/>
                    </a:cubicBezTo>
                    <a:cubicBezTo>
                      <a:pt x="1134" y="94"/>
                      <a:pt x="1132" y="94"/>
                      <a:pt x="1129" y="95"/>
                    </a:cubicBezTo>
                    <a:cubicBezTo>
                      <a:pt x="1128" y="95"/>
                      <a:pt x="1127" y="95"/>
                      <a:pt x="1126" y="95"/>
                    </a:cubicBezTo>
                    <a:cubicBezTo>
                      <a:pt x="1123" y="94"/>
                      <a:pt x="1120" y="91"/>
                      <a:pt x="1116" y="93"/>
                    </a:cubicBezTo>
                    <a:cubicBezTo>
                      <a:pt x="1116" y="94"/>
                      <a:pt x="1115" y="93"/>
                      <a:pt x="1115" y="93"/>
                    </a:cubicBezTo>
                    <a:cubicBezTo>
                      <a:pt x="1113" y="91"/>
                      <a:pt x="1112" y="91"/>
                      <a:pt x="1110" y="92"/>
                    </a:cubicBezTo>
                    <a:cubicBezTo>
                      <a:pt x="1109" y="93"/>
                      <a:pt x="1108" y="93"/>
                      <a:pt x="1107" y="92"/>
                    </a:cubicBezTo>
                    <a:cubicBezTo>
                      <a:pt x="1103" y="86"/>
                      <a:pt x="1096" y="86"/>
                      <a:pt x="1090" y="86"/>
                    </a:cubicBezTo>
                    <a:cubicBezTo>
                      <a:pt x="1088" y="85"/>
                      <a:pt x="1085" y="86"/>
                      <a:pt x="1085" y="89"/>
                    </a:cubicBezTo>
                    <a:cubicBezTo>
                      <a:pt x="1083" y="97"/>
                      <a:pt x="1077" y="103"/>
                      <a:pt x="1071" y="108"/>
                    </a:cubicBezTo>
                    <a:cubicBezTo>
                      <a:pt x="1066" y="112"/>
                      <a:pt x="1064" y="117"/>
                      <a:pt x="1064" y="123"/>
                    </a:cubicBezTo>
                    <a:cubicBezTo>
                      <a:pt x="1064" y="133"/>
                      <a:pt x="1067" y="142"/>
                      <a:pt x="1070" y="151"/>
                    </a:cubicBezTo>
                    <a:cubicBezTo>
                      <a:pt x="1071" y="155"/>
                      <a:pt x="1073" y="158"/>
                      <a:pt x="1074" y="162"/>
                    </a:cubicBezTo>
                    <a:cubicBezTo>
                      <a:pt x="1075" y="165"/>
                      <a:pt x="1076" y="167"/>
                      <a:pt x="1072" y="170"/>
                    </a:cubicBezTo>
                    <a:cubicBezTo>
                      <a:pt x="1069" y="172"/>
                      <a:pt x="1065" y="176"/>
                      <a:pt x="1065" y="181"/>
                    </a:cubicBezTo>
                    <a:cubicBezTo>
                      <a:pt x="1065" y="182"/>
                      <a:pt x="1065" y="184"/>
                      <a:pt x="1062" y="183"/>
                    </a:cubicBezTo>
                    <a:cubicBezTo>
                      <a:pt x="1059" y="182"/>
                      <a:pt x="1058" y="184"/>
                      <a:pt x="1059" y="187"/>
                    </a:cubicBezTo>
                    <a:cubicBezTo>
                      <a:pt x="1059" y="188"/>
                      <a:pt x="1060" y="189"/>
                      <a:pt x="1061" y="190"/>
                    </a:cubicBezTo>
                    <a:cubicBezTo>
                      <a:pt x="1061" y="191"/>
                      <a:pt x="1061" y="192"/>
                      <a:pt x="1060" y="193"/>
                    </a:cubicBezTo>
                    <a:cubicBezTo>
                      <a:pt x="1060" y="194"/>
                      <a:pt x="1059" y="194"/>
                      <a:pt x="1058" y="193"/>
                    </a:cubicBezTo>
                    <a:cubicBezTo>
                      <a:pt x="1057" y="190"/>
                      <a:pt x="1054" y="192"/>
                      <a:pt x="1053" y="193"/>
                    </a:cubicBezTo>
                    <a:cubicBezTo>
                      <a:pt x="1050" y="195"/>
                      <a:pt x="1046" y="195"/>
                      <a:pt x="1043" y="197"/>
                    </a:cubicBezTo>
                    <a:cubicBezTo>
                      <a:pt x="1038" y="199"/>
                      <a:pt x="1033" y="201"/>
                      <a:pt x="1027" y="200"/>
                    </a:cubicBezTo>
                    <a:cubicBezTo>
                      <a:pt x="1024" y="200"/>
                      <a:pt x="1021" y="200"/>
                      <a:pt x="1018" y="201"/>
                    </a:cubicBezTo>
                    <a:cubicBezTo>
                      <a:pt x="1011" y="203"/>
                      <a:pt x="1004" y="197"/>
                      <a:pt x="1001" y="191"/>
                    </a:cubicBezTo>
                    <a:cubicBezTo>
                      <a:pt x="999" y="189"/>
                      <a:pt x="997" y="186"/>
                      <a:pt x="1000" y="182"/>
                    </a:cubicBezTo>
                    <a:cubicBezTo>
                      <a:pt x="1001" y="182"/>
                      <a:pt x="1000" y="180"/>
                      <a:pt x="999" y="180"/>
                    </a:cubicBezTo>
                    <a:cubicBezTo>
                      <a:pt x="995" y="174"/>
                      <a:pt x="990" y="174"/>
                      <a:pt x="985" y="180"/>
                    </a:cubicBezTo>
                    <a:cubicBezTo>
                      <a:pt x="984" y="180"/>
                      <a:pt x="984" y="180"/>
                      <a:pt x="984" y="180"/>
                    </a:cubicBezTo>
                    <a:cubicBezTo>
                      <a:pt x="978" y="181"/>
                      <a:pt x="974" y="185"/>
                      <a:pt x="971" y="190"/>
                    </a:cubicBezTo>
                    <a:cubicBezTo>
                      <a:pt x="967" y="196"/>
                      <a:pt x="963" y="202"/>
                      <a:pt x="954" y="202"/>
                    </a:cubicBezTo>
                    <a:cubicBezTo>
                      <a:pt x="945" y="202"/>
                      <a:pt x="937" y="200"/>
                      <a:pt x="933" y="190"/>
                    </a:cubicBezTo>
                    <a:cubicBezTo>
                      <a:pt x="932" y="187"/>
                      <a:pt x="929" y="185"/>
                      <a:pt x="925" y="184"/>
                    </a:cubicBezTo>
                    <a:cubicBezTo>
                      <a:pt x="922" y="183"/>
                      <a:pt x="920" y="185"/>
                      <a:pt x="918" y="188"/>
                    </a:cubicBezTo>
                    <a:cubicBezTo>
                      <a:pt x="918" y="188"/>
                      <a:pt x="916" y="189"/>
                      <a:pt x="916" y="189"/>
                    </a:cubicBezTo>
                    <a:cubicBezTo>
                      <a:pt x="913" y="193"/>
                      <a:pt x="908" y="197"/>
                      <a:pt x="907" y="202"/>
                    </a:cubicBezTo>
                    <a:cubicBezTo>
                      <a:pt x="906" y="207"/>
                      <a:pt x="905" y="213"/>
                      <a:pt x="903" y="218"/>
                    </a:cubicBezTo>
                    <a:cubicBezTo>
                      <a:pt x="902" y="221"/>
                      <a:pt x="900" y="223"/>
                      <a:pt x="897" y="224"/>
                    </a:cubicBezTo>
                    <a:cubicBezTo>
                      <a:pt x="891" y="225"/>
                      <a:pt x="887" y="228"/>
                      <a:pt x="884" y="233"/>
                    </a:cubicBezTo>
                    <a:cubicBezTo>
                      <a:pt x="883" y="235"/>
                      <a:pt x="882" y="236"/>
                      <a:pt x="881" y="237"/>
                    </a:cubicBezTo>
                    <a:cubicBezTo>
                      <a:pt x="879" y="238"/>
                      <a:pt x="878" y="239"/>
                      <a:pt x="876" y="240"/>
                    </a:cubicBezTo>
                    <a:cubicBezTo>
                      <a:pt x="874" y="244"/>
                      <a:pt x="872" y="245"/>
                      <a:pt x="868" y="244"/>
                    </a:cubicBezTo>
                    <a:cubicBezTo>
                      <a:pt x="862" y="243"/>
                      <a:pt x="857" y="241"/>
                      <a:pt x="851" y="243"/>
                    </a:cubicBezTo>
                    <a:cubicBezTo>
                      <a:pt x="849" y="244"/>
                      <a:pt x="848" y="243"/>
                      <a:pt x="848" y="241"/>
                    </a:cubicBezTo>
                    <a:cubicBezTo>
                      <a:pt x="847" y="239"/>
                      <a:pt x="846" y="236"/>
                      <a:pt x="844" y="234"/>
                    </a:cubicBezTo>
                    <a:cubicBezTo>
                      <a:pt x="840" y="226"/>
                      <a:pt x="836" y="218"/>
                      <a:pt x="831" y="210"/>
                    </a:cubicBezTo>
                    <a:cubicBezTo>
                      <a:pt x="830" y="207"/>
                      <a:pt x="829" y="204"/>
                      <a:pt x="831" y="201"/>
                    </a:cubicBezTo>
                    <a:cubicBezTo>
                      <a:pt x="833" y="198"/>
                      <a:pt x="833" y="194"/>
                      <a:pt x="832" y="191"/>
                    </a:cubicBezTo>
                    <a:cubicBezTo>
                      <a:pt x="832" y="188"/>
                      <a:pt x="832" y="186"/>
                      <a:pt x="834" y="183"/>
                    </a:cubicBezTo>
                    <a:cubicBezTo>
                      <a:pt x="838" y="179"/>
                      <a:pt x="837" y="172"/>
                      <a:pt x="832" y="168"/>
                    </a:cubicBezTo>
                    <a:cubicBezTo>
                      <a:pt x="829" y="166"/>
                      <a:pt x="827" y="163"/>
                      <a:pt x="824" y="161"/>
                    </a:cubicBezTo>
                    <a:cubicBezTo>
                      <a:pt x="823" y="160"/>
                      <a:pt x="822" y="158"/>
                      <a:pt x="823" y="157"/>
                    </a:cubicBezTo>
                    <a:cubicBezTo>
                      <a:pt x="824" y="155"/>
                      <a:pt x="826" y="155"/>
                      <a:pt x="827" y="156"/>
                    </a:cubicBezTo>
                    <a:cubicBezTo>
                      <a:pt x="834" y="161"/>
                      <a:pt x="839" y="159"/>
                      <a:pt x="845" y="155"/>
                    </a:cubicBezTo>
                    <a:cubicBezTo>
                      <a:pt x="848" y="154"/>
                      <a:pt x="848" y="151"/>
                      <a:pt x="848" y="148"/>
                    </a:cubicBezTo>
                    <a:cubicBezTo>
                      <a:pt x="848" y="145"/>
                      <a:pt x="848" y="143"/>
                      <a:pt x="847" y="140"/>
                    </a:cubicBezTo>
                    <a:cubicBezTo>
                      <a:pt x="846" y="134"/>
                      <a:pt x="845" y="128"/>
                      <a:pt x="846" y="122"/>
                    </a:cubicBezTo>
                    <a:cubicBezTo>
                      <a:pt x="848" y="115"/>
                      <a:pt x="849" y="107"/>
                      <a:pt x="848" y="99"/>
                    </a:cubicBezTo>
                    <a:cubicBezTo>
                      <a:pt x="848" y="92"/>
                      <a:pt x="845" y="86"/>
                      <a:pt x="840" y="82"/>
                    </a:cubicBezTo>
                    <a:cubicBezTo>
                      <a:pt x="837" y="78"/>
                      <a:pt x="835" y="73"/>
                      <a:pt x="832" y="70"/>
                    </a:cubicBezTo>
                    <a:cubicBezTo>
                      <a:pt x="829" y="67"/>
                      <a:pt x="828" y="63"/>
                      <a:pt x="828" y="59"/>
                    </a:cubicBezTo>
                    <a:cubicBezTo>
                      <a:pt x="828" y="57"/>
                      <a:pt x="828" y="55"/>
                      <a:pt x="827" y="53"/>
                    </a:cubicBezTo>
                    <a:cubicBezTo>
                      <a:pt x="826" y="50"/>
                      <a:pt x="825" y="49"/>
                      <a:pt x="824" y="47"/>
                    </a:cubicBezTo>
                    <a:cubicBezTo>
                      <a:pt x="820" y="41"/>
                      <a:pt x="816" y="34"/>
                      <a:pt x="810" y="30"/>
                    </a:cubicBezTo>
                    <a:cubicBezTo>
                      <a:pt x="804" y="25"/>
                      <a:pt x="800" y="20"/>
                      <a:pt x="802" y="13"/>
                    </a:cubicBezTo>
                    <a:cubicBezTo>
                      <a:pt x="803" y="8"/>
                      <a:pt x="806" y="5"/>
                      <a:pt x="808" y="1"/>
                    </a:cubicBezTo>
                    <a:cubicBezTo>
                      <a:pt x="806" y="0"/>
                      <a:pt x="804" y="0"/>
                      <a:pt x="803" y="2"/>
                    </a:cubicBezTo>
                    <a:cubicBezTo>
                      <a:pt x="800" y="7"/>
                      <a:pt x="796" y="12"/>
                      <a:pt x="798" y="18"/>
                    </a:cubicBezTo>
                    <a:cubicBezTo>
                      <a:pt x="796" y="20"/>
                      <a:pt x="797" y="22"/>
                      <a:pt x="798" y="24"/>
                    </a:cubicBezTo>
                    <a:cubicBezTo>
                      <a:pt x="800" y="27"/>
                      <a:pt x="802" y="30"/>
                      <a:pt x="805" y="32"/>
                    </a:cubicBezTo>
                    <a:cubicBezTo>
                      <a:pt x="812" y="37"/>
                      <a:pt x="816" y="44"/>
                      <a:pt x="821" y="51"/>
                    </a:cubicBezTo>
                    <a:cubicBezTo>
                      <a:pt x="823" y="54"/>
                      <a:pt x="824" y="57"/>
                      <a:pt x="824" y="61"/>
                    </a:cubicBezTo>
                    <a:cubicBezTo>
                      <a:pt x="824" y="65"/>
                      <a:pt x="826" y="69"/>
                      <a:pt x="828" y="73"/>
                    </a:cubicBezTo>
                    <a:cubicBezTo>
                      <a:pt x="832" y="77"/>
                      <a:pt x="834" y="82"/>
                      <a:pt x="837" y="86"/>
                    </a:cubicBezTo>
                    <a:cubicBezTo>
                      <a:pt x="842" y="93"/>
                      <a:pt x="844" y="100"/>
                      <a:pt x="843" y="108"/>
                    </a:cubicBezTo>
                    <a:cubicBezTo>
                      <a:pt x="843" y="110"/>
                      <a:pt x="842" y="112"/>
                      <a:pt x="842" y="114"/>
                    </a:cubicBezTo>
                    <a:cubicBezTo>
                      <a:pt x="840" y="121"/>
                      <a:pt x="839" y="128"/>
                      <a:pt x="840" y="135"/>
                    </a:cubicBezTo>
                    <a:cubicBezTo>
                      <a:pt x="841" y="138"/>
                      <a:pt x="842" y="141"/>
                      <a:pt x="843" y="145"/>
                    </a:cubicBezTo>
                    <a:cubicBezTo>
                      <a:pt x="843" y="150"/>
                      <a:pt x="841" y="153"/>
                      <a:pt x="836" y="154"/>
                    </a:cubicBezTo>
                    <a:cubicBezTo>
                      <a:pt x="833" y="154"/>
                      <a:pt x="832" y="153"/>
                      <a:pt x="830" y="151"/>
                    </a:cubicBezTo>
                    <a:cubicBezTo>
                      <a:pt x="826" y="149"/>
                      <a:pt x="822" y="149"/>
                      <a:pt x="819" y="153"/>
                    </a:cubicBezTo>
                    <a:cubicBezTo>
                      <a:pt x="816" y="157"/>
                      <a:pt x="816" y="161"/>
                      <a:pt x="820" y="164"/>
                    </a:cubicBezTo>
                    <a:cubicBezTo>
                      <a:pt x="822" y="167"/>
                      <a:pt x="826" y="169"/>
                      <a:pt x="828" y="172"/>
                    </a:cubicBezTo>
                    <a:cubicBezTo>
                      <a:pt x="831" y="175"/>
                      <a:pt x="832" y="178"/>
                      <a:pt x="829" y="182"/>
                    </a:cubicBezTo>
                    <a:cubicBezTo>
                      <a:pt x="827" y="184"/>
                      <a:pt x="826" y="187"/>
                      <a:pt x="827" y="191"/>
                    </a:cubicBezTo>
                    <a:cubicBezTo>
                      <a:pt x="828" y="193"/>
                      <a:pt x="827" y="196"/>
                      <a:pt x="826" y="199"/>
                    </a:cubicBezTo>
                    <a:cubicBezTo>
                      <a:pt x="824" y="203"/>
                      <a:pt x="824" y="207"/>
                      <a:pt x="826" y="211"/>
                    </a:cubicBezTo>
                    <a:cubicBezTo>
                      <a:pt x="827" y="214"/>
                      <a:pt x="828" y="216"/>
                      <a:pt x="830" y="219"/>
                    </a:cubicBezTo>
                    <a:cubicBezTo>
                      <a:pt x="837" y="231"/>
                      <a:pt x="843" y="244"/>
                      <a:pt x="850" y="255"/>
                    </a:cubicBezTo>
                    <a:cubicBezTo>
                      <a:pt x="856" y="264"/>
                      <a:pt x="855" y="273"/>
                      <a:pt x="848" y="280"/>
                    </a:cubicBezTo>
                    <a:cubicBezTo>
                      <a:pt x="844" y="284"/>
                      <a:pt x="840" y="289"/>
                      <a:pt x="837" y="295"/>
                    </a:cubicBezTo>
                    <a:cubicBezTo>
                      <a:pt x="835" y="298"/>
                      <a:pt x="832" y="301"/>
                      <a:pt x="828" y="301"/>
                    </a:cubicBezTo>
                    <a:cubicBezTo>
                      <a:pt x="819" y="302"/>
                      <a:pt x="810" y="301"/>
                      <a:pt x="803" y="296"/>
                    </a:cubicBezTo>
                    <a:cubicBezTo>
                      <a:pt x="800" y="295"/>
                      <a:pt x="799" y="294"/>
                      <a:pt x="796" y="293"/>
                    </a:cubicBezTo>
                    <a:cubicBezTo>
                      <a:pt x="794" y="292"/>
                      <a:pt x="793" y="291"/>
                      <a:pt x="794" y="288"/>
                    </a:cubicBezTo>
                    <a:cubicBezTo>
                      <a:pt x="794" y="286"/>
                      <a:pt x="793" y="285"/>
                      <a:pt x="791" y="285"/>
                    </a:cubicBezTo>
                    <a:cubicBezTo>
                      <a:pt x="786" y="285"/>
                      <a:pt x="781" y="283"/>
                      <a:pt x="776" y="281"/>
                    </a:cubicBezTo>
                    <a:cubicBezTo>
                      <a:pt x="770" y="278"/>
                      <a:pt x="765" y="280"/>
                      <a:pt x="761" y="284"/>
                    </a:cubicBezTo>
                    <a:cubicBezTo>
                      <a:pt x="760" y="286"/>
                      <a:pt x="759" y="287"/>
                      <a:pt x="757" y="288"/>
                    </a:cubicBezTo>
                    <a:cubicBezTo>
                      <a:pt x="754" y="289"/>
                      <a:pt x="751" y="290"/>
                      <a:pt x="749" y="293"/>
                    </a:cubicBezTo>
                    <a:cubicBezTo>
                      <a:pt x="748" y="295"/>
                      <a:pt x="745" y="296"/>
                      <a:pt x="743" y="296"/>
                    </a:cubicBezTo>
                    <a:cubicBezTo>
                      <a:pt x="740" y="296"/>
                      <a:pt x="738" y="297"/>
                      <a:pt x="736" y="298"/>
                    </a:cubicBezTo>
                    <a:cubicBezTo>
                      <a:pt x="731" y="302"/>
                      <a:pt x="726" y="302"/>
                      <a:pt x="720" y="299"/>
                    </a:cubicBezTo>
                    <a:cubicBezTo>
                      <a:pt x="713" y="296"/>
                      <a:pt x="706" y="293"/>
                      <a:pt x="698" y="292"/>
                    </a:cubicBezTo>
                    <a:cubicBezTo>
                      <a:pt x="689" y="290"/>
                      <a:pt x="680" y="287"/>
                      <a:pt x="670" y="290"/>
                    </a:cubicBezTo>
                    <a:cubicBezTo>
                      <a:pt x="667" y="291"/>
                      <a:pt x="664" y="292"/>
                      <a:pt x="662" y="295"/>
                    </a:cubicBezTo>
                    <a:cubicBezTo>
                      <a:pt x="659" y="301"/>
                      <a:pt x="654" y="305"/>
                      <a:pt x="647" y="307"/>
                    </a:cubicBezTo>
                    <a:cubicBezTo>
                      <a:pt x="646" y="307"/>
                      <a:pt x="645" y="308"/>
                      <a:pt x="644" y="308"/>
                    </a:cubicBezTo>
                    <a:cubicBezTo>
                      <a:pt x="637" y="312"/>
                      <a:pt x="632" y="318"/>
                      <a:pt x="625" y="322"/>
                    </a:cubicBezTo>
                    <a:cubicBezTo>
                      <a:pt x="623" y="322"/>
                      <a:pt x="622" y="324"/>
                      <a:pt x="622" y="326"/>
                    </a:cubicBezTo>
                    <a:cubicBezTo>
                      <a:pt x="620" y="333"/>
                      <a:pt x="614" y="339"/>
                      <a:pt x="607" y="339"/>
                    </a:cubicBezTo>
                    <a:cubicBezTo>
                      <a:pt x="604" y="340"/>
                      <a:pt x="603" y="339"/>
                      <a:pt x="604" y="337"/>
                    </a:cubicBezTo>
                    <a:cubicBezTo>
                      <a:pt x="605" y="335"/>
                      <a:pt x="605" y="334"/>
                      <a:pt x="606" y="333"/>
                    </a:cubicBezTo>
                    <a:cubicBezTo>
                      <a:pt x="607" y="332"/>
                      <a:pt x="607" y="331"/>
                      <a:pt x="607" y="331"/>
                    </a:cubicBezTo>
                    <a:cubicBezTo>
                      <a:pt x="604" y="329"/>
                      <a:pt x="606" y="327"/>
                      <a:pt x="607" y="325"/>
                    </a:cubicBezTo>
                    <a:cubicBezTo>
                      <a:pt x="607" y="323"/>
                      <a:pt x="608" y="322"/>
                      <a:pt x="607" y="320"/>
                    </a:cubicBezTo>
                    <a:cubicBezTo>
                      <a:pt x="607" y="320"/>
                      <a:pt x="607" y="319"/>
                      <a:pt x="606" y="319"/>
                    </a:cubicBezTo>
                    <a:cubicBezTo>
                      <a:pt x="605" y="319"/>
                      <a:pt x="604" y="319"/>
                      <a:pt x="604" y="320"/>
                    </a:cubicBezTo>
                    <a:cubicBezTo>
                      <a:pt x="604" y="321"/>
                      <a:pt x="604" y="321"/>
                      <a:pt x="604" y="322"/>
                    </a:cubicBezTo>
                    <a:cubicBezTo>
                      <a:pt x="603" y="324"/>
                      <a:pt x="597" y="329"/>
                      <a:pt x="595" y="329"/>
                    </a:cubicBezTo>
                    <a:cubicBezTo>
                      <a:pt x="592" y="329"/>
                      <a:pt x="588" y="325"/>
                      <a:pt x="587" y="322"/>
                    </a:cubicBezTo>
                    <a:cubicBezTo>
                      <a:pt x="588" y="322"/>
                      <a:pt x="589" y="322"/>
                      <a:pt x="590" y="323"/>
                    </a:cubicBezTo>
                    <a:cubicBezTo>
                      <a:pt x="591" y="323"/>
                      <a:pt x="592" y="324"/>
                      <a:pt x="593" y="323"/>
                    </a:cubicBezTo>
                    <a:cubicBezTo>
                      <a:pt x="594" y="322"/>
                      <a:pt x="593" y="321"/>
                      <a:pt x="593" y="319"/>
                    </a:cubicBezTo>
                    <a:cubicBezTo>
                      <a:pt x="591" y="317"/>
                      <a:pt x="589" y="314"/>
                      <a:pt x="585" y="314"/>
                    </a:cubicBezTo>
                    <a:cubicBezTo>
                      <a:pt x="584" y="314"/>
                      <a:pt x="581" y="314"/>
                      <a:pt x="581" y="311"/>
                    </a:cubicBezTo>
                    <a:cubicBezTo>
                      <a:pt x="582" y="310"/>
                      <a:pt x="585" y="310"/>
                      <a:pt x="587" y="311"/>
                    </a:cubicBezTo>
                    <a:cubicBezTo>
                      <a:pt x="587" y="311"/>
                      <a:pt x="588" y="311"/>
                      <a:pt x="588" y="312"/>
                    </a:cubicBezTo>
                    <a:cubicBezTo>
                      <a:pt x="591" y="313"/>
                      <a:pt x="593" y="314"/>
                      <a:pt x="596" y="316"/>
                    </a:cubicBezTo>
                    <a:cubicBezTo>
                      <a:pt x="597" y="317"/>
                      <a:pt x="598" y="318"/>
                      <a:pt x="600" y="317"/>
                    </a:cubicBezTo>
                    <a:cubicBezTo>
                      <a:pt x="601" y="315"/>
                      <a:pt x="601" y="314"/>
                      <a:pt x="601" y="312"/>
                    </a:cubicBezTo>
                    <a:cubicBezTo>
                      <a:pt x="601" y="311"/>
                      <a:pt x="601" y="310"/>
                      <a:pt x="600" y="310"/>
                    </a:cubicBezTo>
                    <a:cubicBezTo>
                      <a:pt x="596" y="302"/>
                      <a:pt x="590" y="298"/>
                      <a:pt x="583" y="295"/>
                    </a:cubicBezTo>
                    <a:cubicBezTo>
                      <a:pt x="580" y="294"/>
                      <a:pt x="578" y="296"/>
                      <a:pt x="578" y="299"/>
                    </a:cubicBezTo>
                    <a:cubicBezTo>
                      <a:pt x="579" y="300"/>
                      <a:pt x="579" y="302"/>
                      <a:pt x="579" y="304"/>
                    </a:cubicBezTo>
                    <a:cubicBezTo>
                      <a:pt x="578" y="307"/>
                      <a:pt x="577" y="307"/>
                      <a:pt x="575" y="305"/>
                    </a:cubicBezTo>
                    <a:cubicBezTo>
                      <a:pt x="571" y="302"/>
                      <a:pt x="567" y="303"/>
                      <a:pt x="565" y="308"/>
                    </a:cubicBezTo>
                    <a:cubicBezTo>
                      <a:pt x="564" y="309"/>
                      <a:pt x="564" y="311"/>
                      <a:pt x="564" y="313"/>
                    </a:cubicBezTo>
                    <a:cubicBezTo>
                      <a:pt x="564" y="316"/>
                      <a:pt x="563" y="317"/>
                      <a:pt x="559" y="317"/>
                    </a:cubicBezTo>
                    <a:cubicBezTo>
                      <a:pt x="555" y="316"/>
                      <a:pt x="551" y="316"/>
                      <a:pt x="546" y="316"/>
                    </a:cubicBezTo>
                    <a:cubicBezTo>
                      <a:pt x="543" y="316"/>
                      <a:pt x="541" y="317"/>
                      <a:pt x="539" y="319"/>
                    </a:cubicBezTo>
                    <a:cubicBezTo>
                      <a:pt x="538" y="321"/>
                      <a:pt x="536" y="321"/>
                      <a:pt x="534" y="321"/>
                    </a:cubicBezTo>
                    <a:cubicBezTo>
                      <a:pt x="523" y="322"/>
                      <a:pt x="515" y="317"/>
                      <a:pt x="507" y="310"/>
                    </a:cubicBezTo>
                    <a:cubicBezTo>
                      <a:pt x="504" y="307"/>
                      <a:pt x="499" y="306"/>
                      <a:pt x="496" y="308"/>
                    </a:cubicBezTo>
                    <a:cubicBezTo>
                      <a:pt x="492" y="312"/>
                      <a:pt x="488" y="312"/>
                      <a:pt x="483" y="311"/>
                    </a:cubicBezTo>
                    <a:cubicBezTo>
                      <a:pt x="476" y="310"/>
                      <a:pt x="469" y="308"/>
                      <a:pt x="462" y="307"/>
                    </a:cubicBezTo>
                    <a:cubicBezTo>
                      <a:pt x="459" y="307"/>
                      <a:pt x="456" y="306"/>
                      <a:pt x="455" y="309"/>
                    </a:cubicBezTo>
                    <a:cubicBezTo>
                      <a:pt x="453" y="314"/>
                      <a:pt x="449" y="320"/>
                      <a:pt x="450" y="326"/>
                    </a:cubicBezTo>
                    <a:cubicBezTo>
                      <a:pt x="450" y="332"/>
                      <a:pt x="448" y="337"/>
                      <a:pt x="444" y="341"/>
                    </a:cubicBezTo>
                    <a:cubicBezTo>
                      <a:pt x="436" y="351"/>
                      <a:pt x="425" y="356"/>
                      <a:pt x="412" y="357"/>
                    </a:cubicBezTo>
                    <a:cubicBezTo>
                      <a:pt x="404" y="356"/>
                      <a:pt x="397" y="354"/>
                      <a:pt x="393" y="347"/>
                    </a:cubicBezTo>
                    <a:cubicBezTo>
                      <a:pt x="393" y="346"/>
                      <a:pt x="392" y="345"/>
                      <a:pt x="391" y="344"/>
                    </a:cubicBezTo>
                    <a:cubicBezTo>
                      <a:pt x="385" y="338"/>
                      <a:pt x="379" y="333"/>
                      <a:pt x="373" y="327"/>
                    </a:cubicBezTo>
                    <a:cubicBezTo>
                      <a:pt x="368" y="321"/>
                      <a:pt x="361" y="320"/>
                      <a:pt x="354" y="322"/>
                    </a:cubicBezTo>
                    <a:cubicBezTo>
                      <a:pt x="349" y="324"/>
                      <a:pt x="345" y="328"/>
                      <a:pt x="344" y="334"/>
                    </a:cubicBezTo>
                    <a:cubicBezTo>
                      <a:pt x="343" y="340"/>
                      <a:pt x="341" y="341"/>
                      <a:pt x="336" y="339"/>
                    </a:cubicBezTo>
                    <a:cubicBezTo>
                      <a:pt x="330" y="337"/>
                      <a:pt x="325" y="336"/>
                      <a:pt x="319" y="338"/>
                    </a:cubicBezTo>
                    <a:cubicBezTo>
                      <a:pt x="315" y="339"/>
                      <a:pt x="311" y="340"/>
                      <a:pt x="307" y="341"/>
                    </a:cubicBezTo>
                    <a:cubicBezTo>
                      <a:pt x="305" y="341"/>
                      <a:pt x="302" y="341"/>
                      <a:pt x="300" y="339"/>
                    </a:cubicBezTo>
                    <a:cubicBezTo>
                      <a:pt x="298" y="337"/>
                      <a:pt x="295" y="336"/>
                      <a:pt x="292" y="336"/>
                    </a:cubicBezTo>
                    <a:cubicBezTo>
                      <a:pt x="291" y="336"/>
                      <a:pt x="290" y="335"/>
                      <a:pt x="290" y="334"/>
                    </a:cubicBezTo>
                    <a:cubicBezTo>
                      <a:pt x="290" y="334"/>
                      <a:pt x="291" y="333"/>
                      <a:pt x="291" y="333"/>
                    </a:cubicBezTo>
                    <a:cubicBezTo>
                      <a:pt x="292" y="332"/>
                      <a:pt x="292" y="332"/>
                      <a:pt x="293" y="332"/>
                    </a:cubicBezTo>
                    <a:cubicBezTo>
                      <a:pt x="296" y="329"/>
                      <a:pt x="296" y="327"/>
                      <a:pt x="293" y="325"/>
                    </a:cubicBezTo>
                    <a:cubicBezTo>
                      <a:pt x="290" y="323"/>
                      <a:pt x="286" y="322"/>
                      <a:pt x="282" y="322"/>
                    </a:cubicBezTo>
                    <a:cubicBezTo>
                      <a:pt x="276" y="322"/>
                      <a:pt x="273" y="320"/>
                      <a:pt x="275" y="313"/>
                    </a:cubicBezTo>
                    <a:cubicBezTo>
                      <a:pt x="275" y="312"/>
                      <a:pt x="276" y="310"/>
                      <a:pt x="276" y="309"/>
                    </a:cubicBezTo>
                    <a:cubicBezTo>
                      <a:pt x="275" y="307"/>
                      <a:pt x="275" y="305"/>
                      <a:pt x="273" y="304"/>
                    </a:cubicBezTo>
                    <a:cubicBezTo>
                      <a:pt x="272" y="304"/>
                      <a:pt x="271" y="304"/>
                      <a:pt x="271" y="306"/>
                    </a:cubicBezTo>
                    <a:cubicBezTo>
                      <a:pt x="272" y="310"/>
                      <a:pt x="269" y="313"/>
                      <a:pt x="267" y="317"/>
                    </a:cubicBezTo>
                    <a:cubicBezTo>
                      <a:pt x="264" y="321"/>
                      <a:pt x="265" y="324"/>
                      <a:pt x="269" y="325"/>
                    </a:cubicBezTo>
                    <a:cubicBezTo>
                      <a:pt x="270" y="325"/>
                      <a:pt x="272" y="326"/>
                      <a:pt x="273" y="326"/>
                    </a:cubicBezTo>
                    <a:cubicBezTo>
                      <a:pt x="274" y="327"/>
                      <a:pt x="274" y="328"/>
                      <a:pt x="273" y="329"/>
                    </a:cubicBezTo>
                    <a:cubicBezTo>
                      <a:pt x="268" y="333"/>
                      <a:pt x="266" y="338"/>
                      <a:pt x="261" y="341"/>
                    </a:cubicBezTo>
                    <a:cubicBezTo>
                      <a:pt x="259" y="342"/>
                      <a:pt x="258" y="344"/>
                      <a:pt x="257" y="346"/>
                    </a:cubicBezTo>
                    <a:cubicBezTo>
                      <a:pt x="257" y="347"/>
                      <a:pt x="256" y="348"/>
                      <a:pt x="257" y="349"/>
                    </a:cubicBezTo>
                    <a:cubicBezTo>
                      <a:pt x="260" y="352"/>
                      <a:pt x="258" y="356"/>
                      <a:pt x="259" y="360"/>
                    </a:cubicBezTo>
                    <a:cubicBezTo>
                      <a:pt x="259" y="364"/>
                      <a:pt x="260" y="366"/>
                      <a:pt x="264" y="367"/>
                    </a:cubicBezTo>
                    <a:cubicBezTo>
                      <a:pt x="268" y="368"/>
                      <a:pt x="271" y="367"/>
                      <a:pt x="274" y="367"/>
                    </a:cubicBezTo>
                    <a:cubicBezTo>
                      <a:pt x="277" y="368"/>
                      <a:pt x="281" y="370"/>
                      <a:pt x="280" y="372"/>
                    </a:cubicBezTo>
                    <a:cubicBezTo>
                      <a:pt x="278" y="376"/>
                      <a:pt x="279" y="380"/>
                      <a:pt x="279" y="384"/>
                    </a:cubicBezTo>
                    <a:cubicBezTo>
                      <a:pt x="278" y="386"/>
                      <a:pt x="278" y="387"/>
                      <a:pt x="277" y="387"/>
                    </a:cubicBezTo>
                    <a:cubicBezTo>
                      <a:pt x="273" y="391"/>
                      <a:pt x="269" y="394"/>
                      <a:pt x="265" y="397"/>
                    </a:cubicBezTo>
                    <a:cubicBezTo>
                      <a:pt x="263" y="398"/>
                      <a:pt x="261" y="399"/>
                      <a:pt x="258" y="397"/>
                    </a:cubicBezTo>
                    <a:cubicBezTo>
                      <a:pt x="255" y="396"/>
                      <a:pt x="252" y="396"/>
                      <a:pt x="249" y="398"/>
                    </a:cubicBezTo>
                    <a:cubicBezTo>
                      <a:pt x="247" y="399"/>
                      <a:pt x="245" y="398"/>
                      <a:pt x="244" y="397"/>
                    </a:cubicBezTo>
                    <a:cubicBezTo>
                      <a:pt x="239" y="393"/>
                      <a:pt x="237" y="388"/>
                      <a:pt x="239" y="382"/>
                    </a:cubicBezTo>
                    <a:cubicBezTo>
                      <a:pt x="240" y="379"/>
                      <a:pt x="239" y="376"/>
                      <a:pt x="237" y="372"/>
                    </a:cubicBezTo>
                    <a:cubicBezTo>
                      <a:pt x="234" y="368"/>
                      <a:pt x="230" y="365"/>
                      <a:pt x="225" y="363"/>
                    </a:cubicBezTo>
                    <a:cubicBezTo>
                      <a:pt x="222" y="362"/>
                      <a:pt x="221" y="360"/>
                      <a:pt x="223" y="357"/>
                    </a:cubicBezTo>
                    <a:cubicBezTo>
                      <a:pt x="224" y="354"/>
                      <a:pt x="224" y="351"/>
                      <a:pt x="223" y="348"/>
                    </a:cubicBezTo>
                    <a:cubicBezTo>
                      <a:pt x="221" y="345"/>
                      <a:pt x="221" y="342"/>
                      <a:pt x="223" y="339"/>
                    </a:cubicBezTo>
                    <a:cubicBezTo>
                      <a:pt x="224" y="337"/>
                      <a:pt x="223" y="335"/>
                      <a:pt x="220" y="335"/>
                    </a:cubicBezTo>
                    <a:cubicBezTo>
                      <a:pt x="219" y="335"/>
                      <a:pt x="217" y="335"/>
                      <a:pt x="216" y="335"/>
                    </a:cubicBezTo>
                    <a:cubicBezTo>
                      <a:pt x="212" y="335"/>
                      <a:pt x="211" y="334"/>
                      <a:pt x="212" y="330"/>
                    </a:cubicBezTo>
                    <a:cubicBezTo>
                      <a:pt x="213" y="328"/>
                      <a:pt x="214" y="326"/>
                      <a:pt x="215" y="325"/>
                    </a:cubicBezTo>
                    <a:cubicBezTo>
                      <a:pt x="218" y="319"/>
                      <a:pt x="219" y="313"/>
                      <a:pt x="214" y="308"/>
                    </a:cubicBezTo>
                    <a:cubicBezTo>
                      <a:pt x="211" y="305"/>
                      <a:pt x="208" y="301"/>
                      <a:pt x="206" y="297"/>
                    </a:cubicBezTo>
                    <a:cubicBezTo>
                      <a:pt x="204" y="295"/>
                      <a:pt x="203" y="293"/>
                      <a:pt x="200" y="292"/>
                    </a:cubicBezTo>
                    <a:cubicBezTo>
                      <a:pt x="197" y="290"/>
                      <a:pt x="195" y="287"/>
                      <a:pt x="193" y="284"/>
                    </a:cubicBezTo>
                    <a:cubicBezTo>
                      <a:pt x="188" y="272"/>
                      <a:pt x="183" y="260"/>
                      <a:pt x="181" y="247"/>
                    </a:cubicBezTo>
                    <a:cubicBezTo>
                      <a:pt x="179" y="239"/>
                      <a:pt x="177" y="231"/>
                      <a:pt x="178" y="223"/>
                    </a:cubicBezTo>
                    <a:cubicBezTo>
                      <a:pt x="178" y="218"/>
                      <a:pt x="179" y="214"/>
                      <a:pt x="183" y="212"/>
                    </a:cubicBezTo>
                    <a:cubicBezTo>
                      <a:pt x="185" y="210"/>
                      <a:pt x="187" y="209"/>
                      <a:pt x="187" y="206"/>
                    </a:cubicBezTo>
                    <a:cubicBezTo>
                      <a:pt x="188" y="203"/>
                      <a:pt x="187" y="201"/>
                      <a:pt x="188" y="198"/>
                    </a:cubicBezTo>
                    <a:cubicBezTo>
                      <a:pt x="188" y="192"/>
                      <a:pt x="190" y="190"/>
                      <a:pt x="195" y="188"/>
                    </a:cubicBezTo>
                    <a:cubicBezTo>
                      <a:pt x="198" y="188"/>
                      <a:pt x="199" y="186"/>
                      <a:pt x="198" y="183"/>
                    </a:cubicBezTo>
                    <a:cubicBezTo>
                      <a:pt x="198" y="180"/>
                      <a:pt x="198" y="176"/>
                      <a:pt x="199" y="173"/>
                    </a:cubicBezTo>
                    <a:cubicBezTo>
                      <a:pt x="201" y="168"/>
                      <a:pt x="202" y="163"/>
                      <a:pt x="201" y="158"/>
                    </a:cubicBezTo>
                    <a:cubicBezTo>
                      <a:pt x="201" y="156"/>
                      <a:pt x="200" y="153"/>
                      <a:pt x="200" y="151"/>
                    </a:cubicBezTo>
                    <a:cubicBezTo>
                      <a:pt x="200" y="147"/>
                      <a:pt x="201" y="146"/>
                      <a:pt x="204" y="146"/>
                    </a:cubicBezTo>
                    <a:cubicBezTo>
                      <a:pt x="207" y="145"/>
                      <a:pt x="210" y="145"/>
                      <a:pt x="213" y="146"/>
                    </a:cubicBezTo>
                    <a:cubicBezTo>
                      <a:pt x="215" y="146"/>
                      <a:pt x="217" y="146"/>
                      <a:pt x="217" y="144"/>
                    </a:cubicBezTo>
                    <a:cubicBezTo>
                      <a:pt x="218" y="142"/>
                      <a:pt x="216" y="141"/>
                      <a:pt x="215" y="140"/>
                    </a:cubicBezTo>
                    <a:cubicBezTo>
                      <a:pt x="209" y="137"/>
                      <a:pt x="202" y="138"/>
                      <a:pt x="197" y="142"/>
                    </a:cubicBezTo>
                    <a:cubicBezTo>
                      <a:pt x="196" y="144"/>
                      <a:pt x="194" y="146"/>
                      <a:pt x="192" y="148"/>
                    </a:cubicBezTo>
                    <a:cubicBezTo>
                      <a:pt x="190" y="150"/>
                      <a:pt x="188" y="151"/>
                      <a:pt x="185" y="149"/>
                    </a:cubicBezTo>
                    <a:cubicBezTo>
                      <a:pt x="180" y="147"/>
                      <a:pt x="175" y="147"/>
                      <a:pt x="170" y="146"/>
                    </a:cubicBezTo>
                    <a:cubicBezTo>
                      <a:pt x="163" y="145"/>
                      <a:pt x="157" y="144"/>
                      <a:pt x="151" y="142"/>
                    </a:cubicBezTo>
                    <a:cubicBezTo>
                      <a:pt x="149" y="141"/>
                      <a:pt x="147" y="142"/>
                      <a:pt x="145" y="143"/>
                    </a:cubicBezTo>
                    <a:cubicBezTo>
                      <a:pt x="141" y="145"/>
                      <a:pt x="138" y="143"/>
                      <a:pt x="135" y="141"/>
                    </a:cubicBezTo>
                    <a:cubicBezTo>
                      <a:pt x="134" y="140"/>
                      <a:pt x="133" y="138"/>
                      <a:pt x="132" y="137"/>
                    </a:cubicBezTo>
                    <a:cubicBezTo>
                      <a:pt x="127" y="133"/>
                      <a:pt x="121" y="132"/>
                      <a:pt x="115" y="136"/>
                    </a:cubicBezTo>
                    <a:cubicBezTo>
                      <a:pt x="112" y="137"/>
                      <a:pt x="109" y="138"/>
                      <a:pt x="106" y="137"/>
                    </a:cubicBezTo>
                    <a:cubicBezTo>
                      <a:pt x="99" y="136"/>
                      <a:pt x="92" y="135"/>
                      <a:pt x="85" y="134"/>
                    </a:cubicBezTo>
                    <a:cubicBezTo>
                      <a:pt x="80" y="133"/>
                      <a:pt x="75" y="132"/>
                      <a:pt x="70" y="130"/>
                    </a:cubicBezTo>
                    <a:cubicBezTo>
                      <a:pt x="67" y="128"/>
                      <a:pt x="63" y="127"/>
                      <a:pt x="58" y="128"/>
                    </a:cubicBezTo>
                    <a:cubicBezTo>
                      <a:pt x="48" y="131"/>
                      <a:pt x="38" y="130"/>
                      <a:pt x="28" y="129"/>
                    </a:cubicBezTo>
                    <a:cubicBezTo>
                      <a:pt x="19" y="128"/>
                      <a:pt x="12" y="124"/>
                      <a:pt x="4" y="122"/>
                    </a:cubicBezTo>
                    <a:cubicBezTo>
                      <a:pt x="4" y="122"/>
                      <a:pt x="4" y="122"/>
                      <a:pt x="4" y="122"/>
                    </a:cubicBezTo>
                    <a:cubicBezTo>
                      <a:pt x="4" y="122"/>
                      <a:pt x="4" y="122"/>
                      <a:pt x="4" y="122"/>
                    </a:cubicBezTo>
                    <a:cubicBezTo>
                      <a:pt x="3" y="122"/>
                      <a:pt x="3" y="122"/>
                      <a:pt x="3" y="122"/>
                    </a:cubicBezTo>
                    <a:cubicBezTo>
                      <a:pt x="3" y="122"/>
                      <a:pt x="3" y="122"/>
                      <a:pt x="3" y="122"/>
                    </a:cubicBezTo>
                    <a:cubicBezTo>
                      <a:pt x="3" y="126"/>
                      <a:pt x="1" y="130"/>
                      <a:pt x="0" y="134"/>
                    </a:cubicBezTo>
                    <a:cubicBezTo>
                      <a:pt x="3" y="135"/>
                      <a:pt x="3" y="135"/>
                      <a:pt x="3" y="135"/>
                    </a:cubicBezTo>
                    <a:cubicBezTo>
                      <a:pt x="3" y="135"/>
                      <a:pt x="3" y="135"/>
                      <a:pt x="4" y="135"/>
                    </a:cubicBezTo>
                    <a:cubicBezTo>
                      <a:pt x="4" y="135"/>
                      <a:pt x="4" y="135"/>
                      <a:pt x="4" y="135"/>
                    </a:cubicBezTo>
                    <a:cubicBezTo>
                      <a:pt x="10" y="138"/>
                      <a:pt x="16" y="138"/>
                      <a:pt x="23" y="138"/>
                    </a:cubicBezTo>
                    <a:cubicBezTo>
                      <a:pt x="28" y="138"/>
                      <a:pt x="34" y="138"/>
                      <a:pt x="39" y="138"/>
                    </a:cubicBezTo>
                    <a:cubicBezTo>
                      <a:pt x="42" y="138"/>
                      <a:pt x="45" y="139"/>
                      <a:pt x="47" y="141"/>
                    </a:cubicBezTo>
                    <a:cubicBezTo>
                      <a:pt x="49" y="143"/>
                      <a:pt x="52" y="144"/>
                      <a:pt x="55" y="145"/>
                    </a:cubicBezTo>
                    <a:cubicBezTo>
                      <a:pt x="60" y="145"/>
                      <a:pt x="66" y="145"/>
                      <a:pt x="71" y="145"/>
                    </a:cubicBezTo>
                    <a:cubicBezTo>
                      <a:pt x="74" y="146"/>
                      <a:pt x="78" y="146"/>
                      <a:pt x="81" y="147"/>
                    </a:cubicBezTo>
                    <a:cubicBezTo>
                      <a:pt x="81" y="148"/>
                      <a:pt x="80" y="148"/>
                      <a:pt x="80" y="148"/>
                    </a:cubicBezTo>
                    <a:cubicBezTo>
                      <a:pt x="75" y="149"/>
                      <a:pt x="75" y="150"/>
                      <a:pt x="78" y="154"/>
                    </a:cubicBezTo>
                    <a:cubicBezTo>
                      <a:pt x="78" y="154"/>
                      <a:pt x="78" y="155"/>
                      <a:pt x="78" y="155"/>
                    </a:cubicBezTo>
                    <a:cubicBezTo>
                      <a:pt x="79" y="156"/>
                      <a:pt x="78" y="157"/>
                      <a:pt x="78" y="158"/>
                    </a:cubicBezTo>
                    <a:cubicBezTo>
                      <a:pt x="77" y="159"/>
                      <a:pt x="76" y="158"/>
                      <a:pt x="75" y="157"/>
                    </a:cubicBezTo>
                    <a:cubicBezTo>
                      <a:pt x="73" y="155"/>
                      <a:pt x="71" y="156"/>
                      <a:pt x="70" y="158"/>
                    </a:cubicBezTo>
                    <a:cubicBezTo>
                      <a:pt x="70" y="159"/>
                      <a:pt x="69" y="160"/>
                      <a:pt x="69" y="161"/>
                    </a:cubicBezTo>
                    <a:cubicBezTo>
                      <a:pt x="67" y="164"/>
                      <a:pt x="67" y="165"/>
                      <a:pt x="70" y="167"/>
                    </a:cubicBezTo>
                    <a:cubicBezTo>
                      <a:pt x="73" y="169"/>
                      <a:pt x="75" y="169"/>
                      <a:pt x="77" y="171"/>
                    </a:cubicBezTo>
                    <a:cubicBezTo>
                      <a:pt x="78" y="172"/>
                      <a:pt x="79" y="173"/>
                      <a:pt x="77" y="174"/>
                    </a:cubicBezTo>
                    <a:cubicBezTo>
                      <a:pt x="73" y="174"/>
                      <a:pt x="70" y="177"/>
                      <a:pt x="65" y="176"/>
                    </a:cubicBezTo>
                    <a:cubicBezTo>
                      <a:pt x="60" y="175"/>
                      <a:pt x="56" y="179"/>
                      <a:pt x="56" y="184"/>
                    </a:cubicBezTo>
                    <a:cubicBezTo>
                      <a:pt x="56" y="187"/>
                      <a:pt x="57" y="190"/>
                      <a:pt x="60" y="192"/>
                    </a:cubicBezTo>
                    <a:cubicBezTo>
                      <a:pt x="64" y="192"/>
                      <a:pt x="65" y="190"/>
                      <a:pt x="65" y="186"/>
                    </a:cubicBezTo>
                    <a:cubicBezTo>
                      <a:pt x="65" y="185"/>
                      <a:pt x="64" y="183"/>
                      <a:pt x="66" y="183"/>
                    </a:cubicBezTo>
                    <a:cubicBezTo>
                      <a:pt x="70" y="184"/>
                      <a:pt x="74" y="182"/>
                      <a:pt x="77" y="185"/>
                    </a:cubicBezTo>
                    <a:cubicBezTo>
                      <a:pt x="80" y="187"/>
                      <a:pt x="82" y="186"/>
                      <a:pt x="84" y="184"/>
                    </a:cubicBezTo>
                    <a:cubicBezTo>
                      <a:pt x="85" y="183"/>
                      <a:pt x="86" y="183"/>
                      <a:pt x="87" y="183"/>
                    </a:cubicBezTo>
                    <a:cubicBezTo>
                      <a:pt x="91" y="184"/>
                      <a:pt x="92" y="183"/>
                      <a:pt x="92" y="180"/>
                    </a:cubicBezTo>
                    <a:cubicBezTo>
                      <a:pt x="92" y="178"/>
                      <a:pt x="91" y="177"/>
                      <a:pt x="93" y="176"/>
                    </a:cubicBezTo>
                    <a:cubicBezTo>
                      <a:pt x="97" y="174"/>
                      <a:pt x="94" y="171"/>
                      <a:pt x="92" y="169"/>
                    </a:cubicBezTo>
                    <a:cubicBezTo>
                      <a:pt x="89" y="165"/>
                      <a:pt x="89" y="161"/>
                      <a:pt x="92" y="157"/>
                    </a:cubicBezTo>
                    <a:cubicBezTo>
                      <a:pt x="96" y="152"/>
                      <a:pt x="101" y="151"/>
                      <a:pt x="106" y="152"/>
                    </a:cubicBezTo>
                    <a:cubicBezTo>
                      <a:pt x="119" y="155"/>
                      <a:pt x="132" y="156"/>
                      <a:pt x="146" y="155"/>
                    </a:cubicBezTo>
                    <a:cubicBezTo>
                      <a:pt x="151" y="155"/>
                      <a:pt x="156" y="155"/>
                      <a:pt x="161" y="154"/>
                    </a:cubicBezTo>
                    <a:cubicBezTo>
                      <a:pt x="163" y="154"/>
                      <a:pt x="165" y="154"/>
                      <a:pt x="167" y="155"/>
                    </a:cubicBezTo>
                    <a:cubicBezTo>
                      <a:pt x="170" y="155"/>
                      <a:pt x="172" y="157"/>
                      <a:pt x="172" y="160"/>
                    </a:cubicBezTo>
                    <a:cubicBezTo>
                      <a:pt x="171" y="167"/>
                      <a:pt x="173" y="175"/>
                      <a:pt x="170" y="182"/>
                    </a:cubicBezTo>
                    <a:cubicBezTo>
                      <a:pt x="168" y="187"/>
                      <a:pt x="166" y="193"/>
                      <a:pt x="166" y="199"/>
                    </a:cubicBezTo>
                    <a:cubicBezTo>
                      <a:pt x="166" y="201"/>
                      <a:pt x="166" y="204"/>
                      <a:pt x="165" y="206"/>
                    </a:cubicBezTo>
                    <a:cubicBezTo>
                      <a:pt x="162" y="216"/>
                      <a:pt x="161" y="227"/>
                      <a:pt x="163" y="237"/>
                    </a:cubicBezTo>
                    <a:cubicBezTo>
                      <a:pt x="166" y="251"/>
                      <a:pt x="171" y="264"/>
                      <a:pt x="179" y="276"/>
                    </a:cubicBezTo>
                    <a:cubicBezTo>
                      <a:pt x="182" y="281"/>
                      <a:pt x="185" y="285"/>
                      <a:pt x="186" y="291"/>
                    </a:cubicBezTo>
                    <a:cubicBezTo>
                      <a:pt x="186" y="295"/>
                      <a:pt x="187" y="299"/>
                      <a:pt x="184" y="303"/>
                    </a:cubicBezTo>
                    <a:cubicBezTo>
                      <a:pt x="182" y="306"/>
                      <a:pt x="182" y="309"/>
                      <a:pt x="181" y="312"/>
                    </a:cubicBezTo>
                    <a:cubicBezTo>
                      <a:pt x="181" y="313"/>
                      <a:pt x="181" y="315"/>
                      <a:pt x="180" y="316"/>
                    </a:cubicBezTo>
                    <a:cubicBezTo>
                      <a:pt x="178" y="319"/>
                      <a:pt x="179" y="322"/>
                      <a:pt x="181" y="326"/>
                    </a:cubicBezTo>
                    <a:cubicBezTo>
                      <a:pt x="183" y="329"/>
                      <a:pt x="185" y="333"/>
                      <a:pt x="187" y="337"/>
                    </a:cubicBezTo>
                    <a:cubicBezTo>
                      <a:pt x="189" y="345"/>
                      <a:pt x="195" y="351"/>
                      <a:pt x="202" y="356"/>
                    </a:cubicBezTo>
                    <a:cubicBezTo>
                      <a:pt x="206" y="359"/>
                      <a:pt x="210" y="362"/>
                      <a:pt x="213" y="366"/>
                    </a:cubicBezTo>
                    <a:cubicBezTo>
                      <a:pt x="220" y="377"/>
                      <a:pt x="228" y="387"/>
                      <a:pt x="230" y="400"/>
                    </a:cubicBezTo>
                    <a:cubicBezTo>
                      <a:pt x="230" y="406"/>
                      <a:pt x="233" y="411"/>
                      <a:pt x="238" y="415"/>
                    </a:cubicBezTo>
                    <a:cubicBezTo>
                      <a:pt x="241" y="417"/>
                      <a:pt x="244" y="420"/>
                      <a:pt x="246" y="423"/>
                    </a:cubicBezTo>
                    <a:cubicBezTo>
                      <a:pt x="248" y="425"/>
                      <a:pt x="251" y="428"/>
                      <a:pt x="254" y="429"/>
                    </a:cubicBezTo>
                    <a:cubicBezTo>
                      <a:pt x="258" y="430"/>
                      <a:pt x="260" y="434"/>
                      <a:pt x="260" y="436"/>
                    </a:cubicBezTo>
                    <a:cubicBezTo>
                      <a:pt x="258" y="442"/>
                      <a:pt x="253" y="448"/>
                      <a:pt x="249" y="448"/>
                    </a:cubicBezTo>
                    <a:cubicBezTo>
                      <a:pt x="249" y="448"/>
                      <a:pt x="249" y="448"/>
                      <a:pt x="249" y="448"/>
                    </a:cubicBezTo>
                    <a:cubicBezTo>
                      <a:pt x="243" y="447"/>
                      <a:pt x="236" y="447"/>
                      <a:pt x="230" y="447"/>
                    </a:cubicBezTo>
                    <a:cubicBezTo>
                      <a:pt x="227" y="447"/>
                      <a:pt x="225" y="448"/>
                      <a:pt x="224" y="451"/>
                    </a:cubicBezTo>
                    <a:cubicBezTo>
                      <a:pt x="223" y="453"/>
                      <a:pt x="221" y="454"/>
                      <a:pt x="219" y="456"/>
                    </a:cubicBezTo>
                    <a:cubicBezTo>
                      <a:pt x="218" y="456"/>
                      <a:pt x="217" y="457"/>
                      <a:pt x="215" y="458"/>
                    </a:cubicBezTo>
                    <a:cubicBezTo>
                      <a:pt x="215" y="458"/>
                      <a:pt x="214" y="459"/>
                      <a:pt x="215" y="460"/>
                    </a:cubicBezTo>
                    <a:cubicBezTo>
                      <a:pt x="215" y="461"/>
                      <a:pt x="216" y="461"/>
                      <a:pt x="217" y="461"/>
                    </a:cubicBezTo>
                    <a:cubicBezTo>
                      <a:pt x="217" y="461"/>
                      <a:pt x="218" y="460"/>
                      <a:pt x="219" y="460"/>
                    </a:cubicBezTo>
                    <a:cubicBezTo>
                      <a:pt x="220" y="459"/>
                      <a:pt x="222" y="458"/>
                      <a:pt x="223" y="460"/>
                    </a:cubicBezTo>
                    <a:cubicBezTo>
                      <a:pt x="225" y="462"/>
                      <a:pt x="224" y="464"/>
                      <a:pt x="222" y="465"/>
                    </a:cubicBezTo>
                    <a:cubicBezTo>
                      <a:pt x="220" y="468"/>
                      <a:pt x="217" y="468"/>
                      <a:pt x="214" y="469"/>
                    </a:cubicBezTo>
                    <a:cubicBezTo>
                      <a:pt x="208" y="470"/>
                      <a:pt x="202" y="474"/>
                      <a:pt x="198" y="479"/>
                    </a:cubicBezTo>
                    <a:cubicBezTo>
                      <a:pt x="195" y="482"/>
                      <a:pt x="193" y="484"/>
                      <a:pt x="190" y="486"/>
                    </a:cubicBezTo>
                    <a:cubicBezTo>
                      <a:pt x="180" y="490"/>
                      <a:pt x="171" y="497"/>
                      <a:pt x="161" y="501"/>
                    </a:cubicBezTo>
                    <a:cubicBezTo>
                      <a:pt x="156" y="503"/>
                      <a:pt x="151" y="507"/>
                      <a:pt x="147" y="510"/>
                    </a:cubicBezTo>
                    <a:cubicBezTo>
                      <a:pt x="139" y="514"/>
                      <a:pt x="135" y="522"/>
                      <a:pt x="134" y="530"/>
                    </a:cubicBezTo>
                    <a:cubicBezTo>
                      <a:pt x="131" y="546"/>
                      <a:pt x="133" y="561"/>
                      <a:pt x="141" y="576"/>
                    </a:cubicBezTo>
                    <a:cubicBezTo>
                      <a:pt x="142" y="578"/>
                      <a:pt x="144" y="580"/>
                      <a:pt x="145" y="582"/>
                    </a:cubicBezTo>
                    <a:cubicBezTo>
                      <a:pt x="147" y="587"/>
                      <a:pt x="146" y="592"/>
                      <a:pt x="143" y="595"/>
                    </a:cubicBezTo>
                    <a:cubicBezTo>
                      <a:pt x="137" y="601"/>
                      <a:pt x="132" y="609"/>
                      <a:pt x="127" y="616"/>
                    </a:cubicBezTo>
                    <a:cubicBezTo>
                      <a:pt x="126" y="616"/>
                      <a:pt x="126" y="617"/>
                      <a:pt x="126" y="618"/>
                    </a:cubicBezTo>
                    <a:cubicBezTo>
                      <a:pt x="123" y="629"/>
                      <a:pt x="120" y="641"/>
                      <a:pt x="119" y="653"/>
                    </a:cubicBezTo>
                    <a:cubicBezTo>
                      <a:pt x="118" y="654"/>
                      <a:pt x="118" y="656"/>
                      <a:pt x="119" y="656"/>
                    </a:cubicBezTo>
                    <a:cubicBezTo>
                      <a:pt x="122" y="658"/>
                      <a:pt x="122" y="660"/>
                      <a:pt x="122" y="662"/>
                    </a:cubicBezTo>
                    <a:cubicBezTo>
                      <a:pt x="123" y="670"/>
                      <a:pt x="123" y="677"/>
                      <a:pt x="126" y="685"/>
                    </a:cubicBezTo>
                    <a:cubicBezTo>
                      <a:pt x="126" y="686"/>
                      <a:pt x="126" y="687"/>
                      <a:pt x="127" y="688"/>
                    </a:cubicBezTo>
                    <a:cubicBezTo>
                      <a:pt x="151" y="673"/>
                      <a:pt x="182" y="653"/>
                      <a:pt x="187" y="626"/>
                    </a:cubicBezTo>
                    <a:cubicBezTo>
                      <a:pt x="186" y="625"/>
                      <a:pt x="186" y="625"/>
                      <a:pt x="185" y="624"/>
                    </a:cubicBezTo>
                    <a:cubicBezTo>
                      <a:pt x="184" y="623"/>
                      <a:pt x="182" y="623"/>
                      <a:pt x="180" y="624"/>
                    </a:cubicBezTo>
                    <a:cubicBezTo>
                      <a:pt x="178" y="625"/>
                      <a:pt x="180" y="626"/>
                      <a:pt x="180" y="628"/>
                    </a:cubicBezTo>
                    <a:cubicBezTo>
                      <a:pt x="179" y="625"/>
                      <a:pt x="179" y="622"/>
                      <a:pt x="178" y="619"/>
                    </a:cubicBezTo>
                    <a:cubicBezTo>
                      <a:pt x="174" y="615"/>
                      <a:pt x="172" y="610"/>
                      <a:pt x="170" y="605"/>
                    </a:cubicBezTo>
                    <a:cubicBezTo>
                      <a:pt x="169" y="602"/>
                      <a:pt x="168" y="600"/>
                      <a:pt x="167" y="599"/>
                    </a:cubicBezTo>
                    <a:cubicBezTo>
                      <a:pt x="162" y="592"/>
                      <a:pt x="158" y="584"/>
                      <a:pt x="156" y="576"/>
                    </a:cubicBezTo>
                    <a:cubicBezTo>
                      <a:pt x="156" y="574"/>
                      <a:pt x="156" y="572"/>
                      <a:pt x="156" y="570"/>
                    </a:cubicBezTo>
                    <a:cubicBezTo>
                      <a:pt x="155" y="565"/>
                      <a:pt x="155" y="561"/>
                      <a:pt x="155" y="557"/>
                    </a:cubicBezTo>
                    <a:cubicBezTo>
                      <a:pt x="156" y="550"/>
                      <a:pt x="158" y="543"/>
                      <a:pt x="163" y="537"/>
                    </a:cubicBezTo>
                    <a:cubicBezTo>
                      <a:pt x="164" y="535"/>
                      <a:pt x="166" y="533"/>
                      <a:pt x="166" y="530"/>
                    </a:cubicBezTo>
                    <a:cubicBezTo>
                      <a:pt x="165" y="527"/>
                      <a:pt x="168" y="524"/>
                      <a:pt x="170" y="522"/>
                    </a:cubicBezTo>
                    <a:cubicBezTo>
                      <a:pt x="171" y="520"/>
                      <a:pt x="172" y="520"/>
                      <a:pt x="174" y="522"/>
                    </a:cubicBezTo>
                    <a:cubicBezTo>
                      <a:pt x="175" y="522"/>
                      <a:pt x="176" y="524"/>
                      <a:pt x="176" y="525"/>
                    </a:cubicBezTo>
                    <a:cubicBezTo>
                      <a:pt x="179" y="529"/>
                      <a:pt x="184" y="531"/>
                      <a:pt x="189" y="530"/>
                    </a:cubicBezTo>
                    <a:cubicBezTo>
                      <a:pt x="194" y="530"/>
                      <a:pt x="199" y="529"/>
                      <a:pt x="204" y="527"/>
                    </a:cubicBezTo>
                    <a:cubicBezTo>
                      <a:pt x="208" y="525"/>
                      <a:pt x="211" y="525"/>
                      <a:pt x="215" y="525"/>
                    </a:cubicBezTo>
                    <a:cubicBezTo>
                      <a:pt x="224" y="525"/>
                      <a:pt x="233" y="524"/>
                      <a:pt x="240" y="518"/>
                    </a:cubicBezTo>
                    <a:cubicBezTo>
                      <a:pt x="242" y="515"/>
                      <a:pt x="245" y="516"/>
                      <a:pt x="248" y="518"/>
                    </a:cubicBezTo>
                    <a:cubicBezTo>
                      <a:pt x="251" y="521"/>
                      <a:pt x="255" y="523"/>
                      <a:pt x="260" y="524"/>
                    </a:cubicBezTo>
                    <a:cubicBezTo>
                      <a:pt x="265" y="524"/>
                      <a:pt x="269" y="525"/>
                      <a:pt x="274" y="522"/>
                    </a:cubicBezTo>
                    <a:cubicBezTo>
                      <a:pt x="276" y="520"/>
                      <a:pt x="277" y="517"/>
                      <a:pt x="280" y="515"/>
                    </a:cubicBezTo>
                    <a:cubicBezTo>
                      <a:pt x="280" y="519"/>
                      <a:pt x="278" y="521"/>
                      <a:pt x="277" y="523"/>
                    </a:cubicBezTo>
                    <a:cubicBezTo>
                      <a:pt x="277" y="524"/>
                      <a:pt x="277" y="525"/>
                      <a:pt x="278" y="526"/>
                    </a:cubicBezTo>
                    <a:cubicBezTo>
                      <a:pt x="279" y="527"/>
                      <a:pt x="280" y="526"/>
                      <a:pt x="280" y="526"/>
                    </a:cubicBezTo>
                    <a:cubicBezTo>
                      <a:pt x="286" y="523"/>
                      <a:pt x="291" y="514"/>
                      <a:pt x="289" y="508"/>
                    </a:cubicBezTo>
                    <a:cubicBezTo>
                      <a:pt x="289" y="505"/>
                      <a:pt x="289" y="501"/>
                      <a:pt x="292" y="498"/>
                    </a:cubicBezTo>
                    <a:cubicBezTo>
                      <a:pt x="293" y="497"/>
                      <a:pt x="294" y="495"/>
                      <a:pt x="295" y="494"/>
                    </a:cubicBezTo>
                    <a:cubicBezTo>
                      <a:pt x="296" y="492"/>
                      <a:pt x="297" y="490"/>
                      <a:pt x="295" y="488"/>
                    </a:cubicBezTo>
                    <a:cubicBezTo>
                      <a:pt x="294" y="487"/>
                      <a:pt x="292" y="487"/>
                      <a:pt x="290" y="488"/>
                    </a:cubicBezTo>
                    <a:cubicBezTo>
                      <a:pt x="290" y="488"/>
                      <a:pt x="290" y="488"/>
                      <a:pt x="290" y="489"/>
                    </a:cubicBezTo>
                    <a:cubicBezTo>
                      <a:pt x="290" y="489"/>
                      <a:pt x="289" y="489"/>
                      <a:pt x="290" y="488"/>
                    </a:cubicBezTo>
                    <a:cubicBezTo>
                      <a:pt x="291" y="486"/>
                      <a:pt x="292" y="484"/>
                      <a:pt x="293" y="481"/>
                    </a:cubicBezTo>
                    <a:cubicBezTo>
                      <a:pt x="293" y="479"/>
                      <a:pt x="294" y="476"/>
                      <a:pt x="297" y="475"/>
                    </a:cubicBezTo>
                    <a:cubicBezTo>
                      <a:pt x="299" y="474"/>
                      <a:pt x="299" y="473"/>
                      <a:pt x="299" y="471"/>
                    </a:cubicBezTo>
                    <a:cubicBezTo>
                      <a:pt x="299" y="470"/>
                      <a:pt x="299" y="468"/>
                      <a:pt x="299" y="466"/>
                    </a:cubicBezTo>
                    <a:cubicBezTo>
                      <a:pt x="299" y="464"/>
                      <a:pt x="300" y="462"/>
                      <a:pt x="303" y="462"/>
                    </a:cubicBezTo>
                    <a:cubicBezTo>
                      <a:pt x="308" y="463"/>
                      <a:pt x="311" y="460"/>
                      <a:pt x="314" y="456"/>
                    </a:cubicBezTo>
                    <a:cubicBezTo>
                      <a:pt x="317" y="453"/>
                      <a:pt x="320" y="452"/>
                      <a:pt x="324" y="451"/>
                    </a:cubicBezTo>
                    <a:cubicBezTo>
                      <a:pt x="325" y="450"/>
                      <a:pt x="326" y="450"/>
                      <a:pt x="326" y="451"/>
                    </a:cubicBezTo>
                    <a:cubicBezTo>
                      <a:pt x="327" y="452"/>
                      <a:pt x="326" y="453"/>
                      <a:pt x="325" y="453"/>
                    </a:cubicBezTo>
                    <a:cubicBezTo>
                      <a:pt x="323" y="455"/>
                      <a:pt x="322" y="457"/>
                      <a:pt x="321" y="460"/>
                    </a:cubicBezTo>
                    <a:cubicBezTo>
                      <a:pt x="321" y="462"/>
                      <a:pt x="320" y="464"/>
                      <a:pt x="322" y="465"/>
                    </a:cubicBezTo>
                    <a:cubicBezTo>
                      <a:pt x="325" y="466"/>
                      <a:pt x="325" y="463"/>
                      <a:pt x="326" y="462"/>
                    </a:cubicBezTo>
                    <a:cubicBezTo>
                      <a:pt x="328" y="454"/>
                      <a:pt x="334" y="450"/>
                      <a:pt x="341" y="449"/>
                    </a:cubicBezTo>
                    <a:cubicBezTo>
                      <a:pt x="347" y="448"/>
                      <a:pt x="352" y="447"/>
                      <a:pt x="356" y="444"/>
                    </a:cubicBezTo>
                    <a:cubicBezTo>
                      <a:pt x="361" y="441"/>
                      <a:pt x="366" y="438"/>
                      <a:pt x="369" y="432"/>
                    </a:cubicBezTo>
                    <a:cubicBezTo>
                      <a:pt x="369" y="431"/>
                      <a:pt x="370" y="431"/>
                      <a:pt x="371" y="430"/>
                    </a:cubicBezTo>
                    <a:cubicBezTo>
                      <a:pt x="373" y="429"/>
                      <a:pt x="375" y="428"/>
                      <a:pt x="375" y="426"/>
                    </a:cubicBezTo>
                    <a:cubicBezTo>
                      <a:pt x="377" y="424"/>
                      <a:pt x="378" y="422"/>
                      <a:pt x="381" y="422"/>
                    </a:cubicBezTo>
                    <a:cubicBezTo>
                      <a:pt x="384" y="422"/>
                      <a:pt x="386" y="421"/>
                      <a:pt x="388" y="419"/>
                    </a:cubicBezTo>
                    <a:cubicBezTo>
                      <a:pt x="392" y="415"/>
                      <a:pt x="397" y="412"/>
                      <a:pt x="403" y="413"/>
                    </a:cubicBezTo>
                    <a:cubicBezTo>
                      <a:pt x="407" y="413"/>
                      <a:pt x="410" y="411"/>
                      <a:pt x="413" y="410"/>
                    </a:cubicBezTo>
                    <a:cubicBezTo>
                      <a:pt x="414" y="410"/>
                      <a:pt x="415" y="410"/>
                      <a:pt x="415" y="408"/>
                    </a:cubicBezTo>
                    <a:cubicBezTo>
                      <a:pt x="415" y="407"/>
                      <a:pt x="414" y="407"/>
                      <a:pt x="413" y="407"/>
                    </a:cubicBezTo>
                    <a:cubicBezTo>
                      <a:pt x="408" y="406"/>
                      <a:pt x="405" y="402"/>
                      <a:pt x="405" y="397"/>
                    </a:cubicBezTo>
                    <a:cubicBezTo>
                      <a:pt x="406" y="393"/>
                      <a:pt x="409" y="390"/>
                      <a:pt x="413" y="392"/>
                    </a:cubicBezTo>
                    <a:cubicBezTo>
                      <a:pt x="416" y="392"/>
                      <a:pt x="417" y="394"/>
                      <a:pt x="418" y="396"/>
                    </a:cubicBezTo>
                    <a:cubicBezTo>
                      <a:pt x="419" y="397"/>
                      <a:pt x="420" y="398"/>
                      <a:pt x="421" y="398"/>
                    </a:cubicBezTo>
                    <a:cubicBezTo>
                      <a:pt x="423" y="397"/>
                      <a:pt x="423" y="396"/>
                      <a:pt x="423" y="395"/>
                    </a:cubicBezTo>
                    <a:cubicBezTo>
                      <a:pt x="424" y="390"/>
                      <a:pt x="424" y="385"/>
                      <a:pt x="423" y="381"/>
                    </a:cubicBezTo>
                    <a:cubicBezTo>
                      <a:pt x="423" y="378"/>
                      <a:pt x="421" y="377"/>
                      <a:pt x="418" y="378"/>
                    </a:cubicBezTo>
                    <a:cubicBezTo>
                      <a:pt x="416" y="379"/>
                      <a:pt x="414" y="380"/>
                      <a:pt x="412" y="382"/>
                    </a:cubicBezTo>
                    <a:cubicBezTo>
                      <a:pt x="410" y="385"/>
                      <a:pt x="407" y="388"/>
                      <a:pt x="404" y="390"/>
                    </a:cubicBezTo>
                    <a:cubicBezTo>
                      <a:pt x="404" y="391"/>
                      <a:pt x="403" y="392"/>
                      <a:pt x="402" y="391"/>
                    </a:cubicBezTo>
                    <a:cubicBezTo>
                      <a:pt x="401" y="390"/>
                      <a:pt x="402" y="389"/>
                      <a:pt x="403" y="389"/>
                    </a:cubicBezTo>
                    <a:cubicBezTo>
                      <a:pt x="407" y="385"/>
                      <a:pt x="410" y="381"/>
                      <a:pt x="413" y="377"/>
                    </a:cubicBezTo>
                    <a:cubicBezTo>
                      <a:pt x="416" y="374"/>
                      <a:pt x="419" y="371"/>
                      <a:pt x="424" y="371"/>
                    </a:cubicBezTo>
                    <a:cubicBezTo>
                      <a:pt x="429" y="371"/>
                      <a:pt x="433" y="369"/>
                      <a:pt x="436" y="364"/>
                    </a:cubicBezTo>
                    <a:cubicBezTo>
                      <a:pt x="436" y="363"/>
                      <a:pt x="437" y="363"/>
                      <a:pt x="438" y="362"/>
                    </a:cubicBezTo>
                    <a:cubicBezTo>
                      <a:pt x="440" y="360"/>
                      <a:pt x="441" y="360"/>
                      <a:pt x="441" y="363"/>
                    </a:cubicBezTo>
                    <a:cubicBezTo>
                      <a:pt x="442" y="365"/>
                      <a:pt x="442" y="367"/>
                      <a:pt x="444" y="368"/>
                    </a:cubicBezTo>
                    <a:cubicBezTo>
                      <a:pt x="446" y="369"/>
                      <a:pt x="448" y="371"/>
                      <a:pt x="448" y="373"/>
                    </a:cubicBezTo>
                    <a:cubicBezTo>
                      <a:pt x="449" y="374"/>
                      <a:pt x="450" y="375"/>
                      <a:pt x="451" y="374"/>
                    </a:cubicBezTo>
                    <a:cubicBezTo>
                      <a:pt x="452" y="374"/>
                      <a:pt x="453" y="373"/>
                      <a:pt x="453" y="372"/>
                    </a:cubicBezTo>
                    <a:cubicBezTo>
                      <a:pt x="453" y="371"/>
                      <a:pt x="453" y="370"/>
                      <a:pt x="452" y="369"/>
                    </a:cubicBezTo>
                    <a:cubicBezTo>
                      <a:pt x="451" y="367"/>
                      <a:pt x="450" y="365"/>
                      <a:pt x="450" y="363"/>
                    </a:cubicBezTo>
                    <a:cubicBezTo>
                      <a:pt x="449" y="362"/>
                      <a:pt x="449" y="361"/>
                      <a:pt x="450" y="361"/>
                    </a:cubicBezTo>
                    <a:cubicBezTo>
                      <a:pt x="451" y="360"/>
                      <a:pt x="452" y="362"/>
                      <a:pt x="452" y="362"/>
                    </a:cubicBezTo>
                    <a:cubicBezTo>
                      <a:pt x="453" y="364"/>
                      <a:pt x="453" y="366"/>
                      <a:pt x="454" y="368"/>
                    </a:cubicBezTo>
                    <a:cubicBezTo>
                      <a:pt x="455" y="373"/>
                      <a:pt x="456" y="377"/>
                      <a:pt x="460" y="381"/>
                    </a:cubicBezTo>
                    <a:cubicBezTo>
                      <a:pt x="463" y="384"/>
                      <a:pt x="465" y="384"/>
                      <a:pt x="468" y="380"/>
                    </a:cubicBezTo>
                    <a:cubicBezTo>
                      <a:pt x="470" y="377"/>
                      <a:pt x="472" y="375"/>
                      <a:pt x="476" y="375"/>
                    </a:cubicBezTo>
                    <a:cubicBezTo>
                      <a:pt x="479" y="376"/>
                      <a:pt x="482" y="375"/>
                      <a:pt x="484" y="373"/>
                    </a:cubicBezTo>
                    <a:cubicBezTo>
                      <a:pt x="486" y="370"/>
                      <a:pt x="489" y="366"/>
                      <a:pt x="491" y="363"/>
                    </a:cubicBezTo>
                    <a:cubicBezTo>
                      <a:pt x="494" y="356"/>
                      <a:pt x="498" y="350"/>
                      <a:pt x="504" y="345"/>
                    </a:cubicBezTo>
                    <a:cubicBezTo>
                      <a:pt x="506" y="343"/>
                      <a:pt x="508" y="343"/>
                      <a:pt x="510" y="345"/>
                    </a:cubicBezTo>
                    <a:cubicBezTo>
                      <a:pt x="514" y="350"/>
                      <a:pt x="521" y="352"/>
                      <a:pt x="527" y="353"/>
                    </a:cubicBezTo>
                    <a:cubicBezTo>
                      <a:pt x="530" y="354"/>
                      <a:pt x="534" y="354"/>
                      <a:pt x="537" y="352"/>
                    </a:cubicBezTo>
                    <a:cubicBezTo>
                      <a:pt x="539" y="350"/>
                      <a:pt x="541" y="348"/>
                      <a:pt x="543" y="346"/>
                    </a:cubicBezTo>
                    <a:cubicBezTo>
                      <a:pt x="544" y="346"/>
                      <a:pt x="545" y="344"/>
                      <a:pt x="544" y="343"/>
                    </a:cubicBezTo>
                    <a:cubicBezTo>
                      <a:pt x="543" y="342"/>
                      <a:pt x="542" y="342"/>
                      <a:pt x="541" y="343"/>
                    </a:cubicBezTo>
                    <a:cubicBezTo>
                      <a:pt x="539" y="343"/>
                      <a:pt x="537" y="342"/>
                      <a:pt x="538" y="340"/>
                    </a:cubicBezTo>
                    <a:cubicBezTo>
                      <a:pt x="538" y="336"/>
                      <a:pt x="545" y="333"/>
                      <a:pt x="548" y="336"/>
                    </a:cubicBezTo>
                    <a:cubicBezTo>
                      <a:pt x="551" y="338"/>
                      <a:pt x="554" y="340"/>
                      <a:pt x="558" y="340"/>
                    </a:cubicBezTo>
                    <a:cubicBezTo>
                      <a:pt x="563" y="339"/>
                      <a:pt x="567" y="340"/>
                      <a:pt x="571" y="341"/>
                    </a:cubicBezTo>
                    <a:cubicBezTo>
                      <a:pt x="576" y="342"/>
                      <a:pt x="582" y="343"/>
                      <a:pt x="588" y="343"/>
                    </a:cubicBezTo>
                    <a:cubicBezTo>
                      <a:pt x="591" y="343"/>
                      <a:pt x="595" y="344"/>
                      <a:pt x="598" y="347"/>
                    </a:cubicBezTo>
                    <a:cubicBezTo>
                      <a:pt x="600" y="348"/>
                      <a:pt x="602" y="349"/>
                      <a:pt x="604" y="349"/>
                    </a:cubicBezTo>
                    <a:cubicBezTo>
                      <a:pt x="614" y="349"/>
                      <a:pt x="624" y="347"/>
                      <a:pt x="630" y="338"/>
                    </a:cubicBezTo>
                    <a:cubicBezTo>
                      <a:pt x="632" y="336"/>
                      <a:pt x="634" y="335"/>
                      <a:pt x="637" y="335"/>
                    </a:cubicBezTo>
                    <a:cubicBezTo>
                      <a:pt x="640" y="335"/>
                      <a:pt x="644" y="335"/>
                      <a:pt x="648" y="335"/>
                    </a:cubicBezTo>
                    <a:cubicBezTo>
                      <a:pt x="651" y="335"/>
                      <a:pt x="654" y="334"/>
                      <a:pt x="654" y="330"/>
                    </a:cubicBezTo>
                    <a:cubicBezTo>
                      <a:pt x="654" y="328"/>
                      <a:pt x="655" y="325"/>
                      <a:pt x="656" y="323"/>
                    </a:cubicBezTo>
                    <a:cubicBezTo>
                      <a:pt x="658" y="320"/>
                      <a:pt x="659" y="317"/>
                      <a:pt x="659" y="314"/>
                    </a:cubicBezTo>
                    <a:cubicBezTo>
                      <a:pt x="659" y="301"/>
                      <a:pt x="671" y="296"/>
                      <a:pt x="681" y="297"/>
                    </a:cubicBezTo>
                    <a:cubicBezTo>
                      <a:pt x="693" y="298"/>
                      <a:pt x="704" y="302"/>
                      <a:pt x="714" y="309"/>
                    </a:cubicBezTo>
                    <a:cubicBezTo>
                      <a:pt x="720" y="313"/>
                      <a:pt x="727" y="314"/>
                      <a:pt x="733" y="309"/>
                    </a:cubicBezTo>
                    <a:cubicBezTo>
                      <a:pt x="739" y="305"/>
                      <a:pt x="744" y="301"/>
                      <a:pt x="751" y="298"/>
                    </a:cubicBezTo>
                    <a:cubicBezTo>
                      <a:pt x="753" y="297"/>
                      <a:pt x="754" y="297"/>
                      <a:pt x="756" y="298"/>
                    </a:cubicBezTo>
                    <a:cubicBezTo>
                      <a:pt x="760" y="300"/>
                      <a:pt x="765" y="300"/>
                      <a:pt x="770" y="298"/>
                    </a:cubicBezTo>
                    <a:cubicBezTo>
                      <a:pt x="772" y="298"/>
                      <a:pt x="774" y="297"/>
                      <a:pt x="773" y="295"/>
                    </a:cubicBezTo>
                    <a:cubicBezTo>
                      <a:pt x="773" y="293"/>
                      <a:pt x="771" y="293"/>
                      <a:pt x="769" y="293"/>
                    </a:cubicBezTo>
                    <a:cubicBezTo>
                      <a:pt x="767" y="294"/>
                      <a:pt x="765" y="295"/>
                      <a:pt x="762" y="295"/>
                    </a:cubicBezTo>
                    <a:cubicBezTo>
                      <a:pt x="761" y="295"/>
                      <a:pt x="761" y="295"/>
                      <a:pt x="760" y="294"/>
                    </a:cubicBezTo>
                    <a:cubicBezTo>
                      <a:pt x="760" y="293"/>
                      <a:pt x="760" y="293"/>
                      <a:pt x="761" y="292"/>
                    </a:cubicBezTo>
                    <a:cubicBezTo>
                      <a:pt x="763" y="290"/>
                      <a:pt x="765" y="287"/>
                      <a:pt x="769" y="286"/>
                    </a:cubicBezTo>
                    <a:cubicBezTo>
                      <a:pt x="775" y="285"/>
                      <a:pt x="781" y="288"/>
                      <a:pt x="786" y="291"/>
                    </a:cubicBezTo>
                    <a:cubicBezTo>
                      <a:pt x="791" y="295"/>
                      <a:pt x="796" y="298"/>
                      <a:pt x="801" y="302"/>
                    </a:cubicBezTo>
                    <a:cubicBezTo>
                      <a:pt x="809" y="309"/>
                      <a:pt x="819" y="310"/>
                      <a:pt x="829" y="310"/>
                    </a:cubicBezTo>
                    <a:cubicBezTo>
                      <a:pt x="837" y="310"/>
                      <a:pt x="843" y="307"/>
                      <a:pt x="846" y="297"/>
                    </a:cubicBezTo>
                    <a:cubicBezTo>
                      <a:pt x="846" y="295"/>
                      <a:pt x="847" y="293"/>
                      <a:pt x="848" y="291"/>
                    </a:cubicBezTo>
                    <a:cubicBezTo>
                      <a:pt x="852" y="287"/>
                      <a:pt x="855" y="281"/>
                      <a:pt x="857" y="275"/>
                    </a:cubicBezTo>
                    <a:cubicBezTo>
                      <a:pt x="858" y="274"/>
                      <a:pt x="859" y="272"/>
                      <a:pt x="861" y="272"/>
                    </a:cubicBezTo>
                    <a:cubicBezTo>
                      <a:pt x="864" y="272"/>
                      <a:pt x="863" y="271"/>
                      <a:pt x="863" y="269"/>
                    </a:cubicBezTo>
                    <a:cubicBezTo>
                      <a:pt x="861" y="265"/>
                      <a:pt x="859" y="261"/>
                      <a:pt x="857" y="258"/>
                    </a:cubicBezTo>
                    <a:cubicBezTo>
                      <a:pt x="855" y="256"/>
                      <a:pt x="854" y="254"/>
                      <a:pt x="854" y="252"/>
                    </a:cubicBezTo>
                    <a:cubicBezTo>
                      <a:pt x="852" y="247"/>
                      <a:pt x="854" y="246"/>
                      <a:pt x="858" y="247"/>
                    </a:cubicBezTo>
                    <a:cubicBezTo>
                      <a:pt x="862" y="247"/>
                      <a:pt x="866" y="248"/>
                      <a:pt x="869" y="249"/>
                    </a:cubicBezTo>
                    <a:cubicBezTo>
                      <a:pt x="875" y="250"/>
                      <a:pt x="879" y="249"/>
                      <a:pt x="882" y="244"/>
                    </a:cubicBezTo>
                    <a:cubicBezTo>
                      <a:pt x="883" y="241"/>
                      <a:pt x="885" y="239"/>
                      <a:pt x="887" y="238"/>
                    </a:cubicBezTo>
                    <a:cubicBezTo>
                      <a:pt x="891" y="234"/>
                      <a:pt x="895" y="231"/>
                      <a:pt x="900" y="229"/>
                    </a:cubicBezTo>
                    <a:cubicBezTo>
                      <a:pt x="904" y="227"/>
                      <a:pt x="907" y="223"/>
                      <a:pt x="908" y="218"/>
                    </a:cubicBezTo>
                    <a:cubicBezTo>
                      <a:pt x="908" y="216"/>
                      <a:pt x="909" y="214"/>
                      <a:pt x="909" y="212"/>
                    </a:cubicBezTo>
                    <a:cubicBezTo>
                      <a:pt x="912" y="205"/>
                      <a:pt x="914" y="198"/>
                      <a:pt x="919" y="193"/>
                    </a:cubicBezTo>
                    <a:cubicBezTo>
                      <a:pt x="922" y="190"/>
                      <a:pt x="924" y="189"/>
                      <a:pt x="927" y="193"/>
                    </a:cubicBezTo>
                    <a:cubicBezTo>
                      <a:pt x="930" y="196"/>
                      <a:pt x="933" y="199"/>
                      <a:pt x="936" y="202"/>
                    </a:cubicBezTo>
                    <a:cubicBezTo>
                      <a:pt x="941" y="209"/>
                      <a:pt x="954" y="212"/>
                      <a:pt x="962" y="209"/>
                    </a:cubicBezTo>
                    <a:cubicBezTo>
                      <a:pt x="963" y="209"/>
                      <a:pt x="963" y="208"/>
                      <a:pt x="964" y="208"/>
                    </a:cubicBezTo>
                    <a:cubicBezTo>
                      <a:pt x="967" y="205"/>
                      <a:pt x="971" y="202"/>
                      <a:pt x="972" y="198"/>
                    </a:cubicBezTo>
                    <a:cubicBezTo>
                      <a:pt x="975" y="192"/>
                      <a:pt x="978" y="188"/>
                      <a:pt x="983" y="184"/>
                    </a:cubicBezTo>
                    <a:cubicBezTo>
                      <a:pt x="984" y="183"/>
                      <a:pt x="985" y="182"/>
                      <a:pt x="985" y="180"/>
                    </a:cubicBezTo>
                    <a:cubicBezTo>
                      <a:pt x="985" y="180"/>
                      <a:pt x="985" y="180"/>
                      <a:pt x="985" y="180"/>
                    </a:cubicBezTo>
                    <a:cubicBezTo>
                      <a:pt x="985" y="181"/>
                      <a:pt x="986" y="181"/>
                      <a:pt x="987" y="181"/>
                    </a:cubicBezTo>
                    <a:cubicBezTo>
                      <a:pt x="990" y="181"/>
                      <a:pt x="993" y="182"/>
                      <a:pt x="994" y="185"/>
                    </a:cubicBezTo>
                    <a:cubicBezTo>
                      <a:pt x="996" y="189"/>
                      <a:pt x="998" y="193"/>
                      <a:pt x="1000" y="197"/>
                    </a:cubicBezTo>
                    <a:cubicBezTo>
                      <a:pt x="1002" y="201"/>
                      <a:pt x="1006" y="203"/>
                      <a:pt x="1010" y="206"/>
                    </a:cubicBezTo>
                    <a:cubicBezTo>
                      <a:pt x="1012" y="207"/>
                      <a:pt x="1014" y="207"/>
                      <a:pt x="1016" y="206"/>
                    </a:cubicBezTo>
                    <a:cubicBezTo>
                      <a:pt x="1017" y="205"/>
                      <a:pt x="1019" y="205"/>
                      <a:pt x="1022" y="205"/>
                    </a:cubicBezTo>
                    <a:cubicBezTo>
                      <a:pt x="1025" y="205"/>
                      <a:pt x="1029" y="205"/>
                      <a:pt x="1033" y="205"/>
                    </a:cubicBezTo>
                    <a:cubicBezTo>
                      <a:pt x="1035" y="205"/>
                      <a:pt x="1037" y="204"/>
                      <a:pt x="1039" y="203"/>
                    </a:cubicBezTo>
                    <a:cubicBezTo>
                      <a:pt x="1043" y="200"/>
                      <a:pt x="1047" y="200"/>
                      <a:pt x="1051" y="200"/>
                    </a:cubicBezTo>
                    <a:cubicBezTo>
                      <a:pt x="1058" y="200"/>
                      <a:pt x="1064" y="198"/>
                      <a:pt x="1068" y="193"/>
                    </a:cubicBezTo>
                    <a:cubicBezTo>
                      <a:pt x="1071" y="189"/>
                      <a:pt x="1074" y="186"/>
                      <a:pt x="1077" y="183"/>
                    </a:cubicBezTo>
                    <a:cubicBezTo>
                      <a:pt x="1081" y="181"/>
                      <a:pt x="1083" y="177"/>
                      <a:pt x="1083" y="173"/>
                    </a:cubicBezTo>
                    <a:cubicBezTo>
                      <a:pt x="1084" y="167"/>
                      <a:pt x="1085" y="163"/>
                      <a:pt x="1092" y="163"/>
                    </a:cubicBezTo>
                    <a:cubicBezTo>
                      <a:pt x="1092" y="163"/>
                      <a:pt x="1092" y="163"/>
                      <a:pt x="1092" y="163"/>
                    </a:cubicBezTo>
                    <a:cubicBezTo>
                      <a:pt x="1092" y="163"/>
                      <a:pt x="1092" y="163"/>
                      <a:pt x="1092" y="163"/>
                    </a:cubicBezTo>
                    <a:cubicBezTo>
                      <a:pt x="1094" y="162"/>
                      <a:pt x="1094" y="161"/>
                      <a:pt x="1094" y="159"/>
                    </a:cubicBezTo>
                    <a:cubicBezTo>
                      <a:pt x="1094" y="157"/>
                      <a:pt x="1092" y="157"/>
                      <a:pt x="1091" y="157"/>
                    </a:cubicBezTo>
                    <a:cubicBezTo>
                      <a:pt x="1089" y="157"/>
                      <a:pt x="1087" y="157"/>
                      <a:pt x="1085" y="159"/>
                    </a:cubicBezTo>
                    <a:cubicBezTo>
                      <a:pt x="1084" y="161"/>
                      <a:pt x="1082" y="160"/>
                      <a:pt x="1081" y="158"/>
                    </a:cubicBezTo>
                    <a:cubicBezTo>
                      <a:pt x="1080" y="156"/>
                      <a:pt x="1078" y="154"/>
                      <a:pt x="1079" y="152"/>
                    </a:cubicBezTo>
                    <a:cubicBezTo>
                      <a:pt x="1079" y="148"/>
                      <a:pt x="1078" y="146"/>
                      <a:pt x="1075" y="144"/>
                    </a:cubicBezTo>
                    <a:cubicBezTo>
                      <a:pt x="1071" y="140"/>
                      <a:pt x="1070" y="133"/>
                      <a:pt x="1074" y="128"/>
                    </a:cubicBezTo>
                    <a:cubicBezTo>
                      <a:pt x="1078" y="124"/>
                      <a:pt x="1084" y="121"/>
                      <a:pt x="1089" y="119"/>
                    </a:cubicBezTo>
                    <a:cubicBezTo>
                      <a:pt x="1090" y="119"/>
                      <a:pt x="1090" y="119"/>
                      <a:pt x="1091" y="119"/>
                    </a:cubicBezTo>
                    <a:cubicBezTo>
                      <a:pt x="1094" y="121"/>
                      <a:pt x="1098" y="120"/>
                      <a:pt x="1101" y="121"/>
                    </a:cubicBezTo>
                    <a:cubicBezTo>
                      <a:pt x="1106" y="123"/>
                      <a:pt x="1109" y="122"/>
                      <a:pt x="1112" y="120"/>
                    </a:cubicBezTo>
                    <a:cubicBezTo>
                      <a:pt x="1118" y="118"/>
                      <a:pt x="1125" y="116"/>
                      <a:pt x="1131" y="119"/>
                    </a:cubicBezTo>
                    <a:cubicBezTo>
                      <a:pt x="1136" y="122"/>
                      <a:pt x="1141" y="126"/>
                      <a:pt x="1144" y="131"/>
                    </a:cubicBezTo>
                    <a:cubicBezTo>
                      <a:pt x="1148" y="135"/>
                      <a:pt x="1153" y="136"/>
                      <a:pt x="1158" y="136"/>
                    </a:cubicBezTo>
                    <a:cubicBezTo>
                      <a:pt x="1165" y="135"/>
                      <a:pt x="1172" y="133"/>
                      <a:pt x="1178" y="126"/>
                    </a:cubicBezTo>
                    <a:cubicBezTo>
                      <a:pt x="1182" y="121"/>
                      <a:pt x="1185" y="122"/>
                      <a:pt x="1190" y="125"/>
                    </a:cubicBezTo>
                    <a:cubicBezTo>
                      <a:pt x="1192" y="126"/>
                      <a:pt x="1193" y="128"/>
                      <a:pt x="1195" y="127"/>
                    </a:cubicBezTo>
                    <a:cubicBezTo>
                      <a:pt x="1200" y="126"/>
                      <a:pt x="1205" y="128"/>
                      <a:pt x="1209" y="124"/>
                    </a:cubicBezTo>
                    <a:cubicBezTo>
                      <a:pt x="1209" y="123"/>
                      <a:pt x="1210" y="123"/>
                      <a:pt x="1211" y="123"/>
                    </a:cubicBezTo>
                    <a:cubicBezTo>
                      <a:pt x="1215" y="124"/>
                      <a:pt x="1219" y="125"/>
                      <a:pt x="1223" y="126"/>
                    </a:cubicBezTo>
                    <a:cubicBezTo>
                      <a:pt x="1226" y="127"/>
                      <a:pt x="1228" y="129"/>
                      <a:pt x="1229" y="131"/>
                    </a:cubicBezTo>
                    <a:cubicBezTo>
                      <a:pt x="1231" y="135"/>
                      <a:pt x="1233" y="138"/>
                      <a:pt x="1236" y="141"/>
                    </a:cubicBezTo>
                    <a:cubicBezTo>
                      <a:pt x="1236" y="141"/>
                      <a:pt x="1237" y="142"/>
                      <a:pt x="1237" y="142"/>
                    </a:cubicBezTo>
                    <a:cubicBezTo>
                      <a:pt x="1241" y="147"/>
                      <a:pt x="1245" y="151"/>
                      <a:pt x="1243" y="157"/>
                    </a:cubicBezTo>
                    <a:cubicBezTo>
                      <a:pt x="1241" y="161"/>
                      <a:pt x="1244" y="164"/>
                      <a:pt x="1249" y="165"/>
                    </a:cubicBezTo>
                    <a:cubicBezTo>
                      <a:pt x="1254" y="166"/>
                      <a:pt x="1260" y="166"/>
                      <a:pt x="1266" y="165"/>
                    </a:cubicBezTo>
                    <a:cubicBezTo>
                      <a:pt x="1271" y="165"/>
                      <a:pt x="1277" y="165"/>
                      <a:pt x="1280" y="159"/>
                    </a:cubicBezTo>
                    <a:cubicBezTo>
                      <a:pt x="1281" y="158"/>
                      <a:pt x="1282" y="158"/>
                      <a:pt x="1283" y="158"/>
                    </a:cubicBezTo>
                    <a:cubicBezTo>
                      <a:pt x="1287" y="158"/>
                      <a:pt x="1290" y="160"/>
                      <a:pt x="1291" y="164"/>
                    </a:cubicBezTo>
                    <a:cubicBezTo>
                      <a:pt x="1292" y="167"/>
                      <a:pt x="1294" y="170"/>
                      <a:pt x="1297" y="172"/>
                    </a:cubicBezTo>
                    <a:cubicBezTo>
                      <a:pt x="1299" y="174"/>
                      <a:pt x="1298" y="176"/>
                      <a:pt x="1296" y="178"/>
                    </a:cubicBezTo>
                    <a:cubicBezTo>
                      <a:pt x="1294" y="179"/>
                      <a:pt x="1293" y="180"/>
                      <a:pt x="1292" y="182"/>
                    </a:cubicBezTo>
                    <a:cubicBezTo>
                      <a:pt x="1290" y="184"/>
                      <a:pt x="1288" y="187"/>
                      <a:pt x="1284" y="187"/>
                    </a:cubicBezTo>
                    <a:cubicBezTo>
                      <a:pt x="1282" y="187"/>
                      <a:pt x="1282" y="189"/>
                      <a:pt x="1282" y="190"/>
                    </a:cubicBezTo>
                    <a:cubicBezTo>
                      <a:pt x="1282" y="192"/>
                      <a:pt x="1283" y="193"/>
                      <a:pt x="1285" y="193"/>
                    </a:cubicBezTo>
                    <a:cubicBezTo>
                      <a:pt x="1288" y="193"/>
                      <a:pt x="1291" y="192"/>
                      <a:pt x="1293" y="190"/>
                    </a:cubicBezTo>
                    <a:cubicBezTo>
                      <a:pt x="1297" y="185"/>
                      <a:pt x="1303" y="182"/>
                      <a:pt x="1308" y="179"/>
                    </a:cubicBezTo>
                    <a:cubicBezTo>
                      <a:pt x="1312" y="177"/>
                      <a:pt x="1324" y="180"/>
                      <a:pt x="1328" y="183"/>
                    </a:cubicBezTo>
                    <a:cubicBezTo>
                      <a:pt x="1330" y="185"/>
                      <a:pt x="1331" y="188"/>
                      <a:pt x="1332" y="190"/>
                    </a:cubicBezTo>
                    <a:cubicBezTo>
                      <a:pt x="1334" y="195"/>
                      <a:pt x="1336" y="196"/>
                      <a:pt x="1340" y="195"/>
                    </a:cubicBezTo>
                    <a:cubicBezTo>
                      <a:pt x="1350" y="193"/>
                      <a:pt x="1351" y="193"/>
                      <a:pt x="1356" y="204"/>
                    </a:cubicBezTo>
                    <a:cubicBezTo>
                      <a:pt x="1358" y="211"/>
                      <a:pt x="1363" y="213"/>
                      <a:pt x="1370" y="210"/>
                    </a:cubicBezTo>
                    <a:cubicBezTo>
                      <a:pt x="1375" y="209"/>
                      <a:pt x="1380" y="207"/>
                      <a:pt x="1384" y="204"/>
                    </a:cubicBezTo>
                    <a:cubicBezTo>
                      <a:pt x="1387" y="202"/>
                      <a:pt x="1390" y="202"/>
                      <a:pt x="1389" y="198"/>
                    </a:cubicBezTo>
                    <a:cubicBezTo>
                      <a:pt x="1388" y="195"/>
                      <a:pt x="1385" y="193"/>
                      <a:pt x="1382" y="192"/>
                    </a:cubicBezTo>
                    <a:cubicBezTo>
                      <a:pt x="1379" y="192"/>
                      <a:pt x="1376" y="192"/>
                      <a:pt x="1374" y="192"/>
                    </a:cubicBezTo>
                    <a:cubicBezTo>
                      <a:pt x="1366" y="192"/>
                      <a:pt x="1360" y="190"/>
                      <a:pt x="1354" y="186"/>
                    </a:cubicBezTo>
                    <a:cubicBezTo>
                      <a:pt x="1352" y="185"/>
                      <a:pt x="1350" y="183"/>
                      <a:pt x="1351" y="180"/>
                    </a:cubicBezTo>
                    <a:cubicBezTo>
                      <a:pt x="1352" y="175"/>
                      <a:pt x="1351" y="173"/>
                      <a:pt x="1346" y="170"/>
                    </a:cubicBezTo>
                    <a:cubicBezTo>
                      <a:pt x="1342" y="168"/>
                      <a:pt x="1338" y="165"/>
                      <a:pt x="1334" y="162"/>
                    </a:cubicBezTo>
                    <a:cubicBezTo>
                      <a:pt x="1328" y="158"/>
                      <a:pt x="1328" y="154"/>
                      <a:pt x="1333" y="150"/>
                    </a:cubicBezTo>
                    <a:cubicBezTo>
                      <a:pt x="1339" y="146"/>
                      <a:pt x="1345" y="142"/>
                      <a:pt x="1351" y="138"/>
                    </a:cubicBezTo>
                    <a:cubicBezTo>
                      <a:pt x="1357" y="132"/>
                      <a:pt x="1364" y="127"/>
                      <a:pt x="1369" y="119"/>
                    </a:cubicBezTo>
                    <a:cubicBezTo>
                      <a:pt x="1369" y="118"/>
                      <a:pt x="1370" y="118"/>
                      <a:pt x="1370" y="118"/>
                    </a:cubicBezTo>
                    <a:cubicBezTo>
                      <a:pt x="1375" y="118"/>
                      <a:pt x="1380" y="119"/>
                      <a:pt x="1384" y="118"/>
                    </a:cubicBezTo>
                    <a:cubicBezTo>
                      <a:pt x="1392" y="117"/>
                      <a:pt x="1392" y="117"/>
                      <a:pt x="1393" y="125"/>
                    </a:cubicBezTo>
                    <a:cubicBezTo>
                      <a:pt x="1394" y="129"/>
                      <a:pt x="1398" y="133"/>
                      <a:pt x="1402" y="132"/>
                    </a:cubicBezTo>
                    <a:cubicBezTo>
                      <a:pt x="1405" y="131"/>
                      <a:pt x="1405" y="128"/>
                      <a:pt x="1405" y="125"/>
                    </a:cubicBezTo>
                    <a:cubicBezTo>
                      <a:pt x="1404" y="122"/>
                      <a:pt x="1406" y="118"/>
                      <a:pt x="1407" y="116"/>
                    </a:cubicBezTo>
                    <a:cubicBezTo>
                      <a:pt x="1409" y="113"/>
                      <a:pt x="1411" y="114"/>
                      <a:pt x="1413" y="114"/>
                    </a:cubicBezTo>
                    <a:cubicBezTo>
                      <a:pt x="1416" y="114"/>
                      <a:pt x="1417" y="112"/>
                      <a:pt x="1415" y="110"/>
                    </a:cubicBezTo>
                    <a:cubicBezTo>
                      <a:pt x="1414" y="108"/>
                      <a:pt x="1413" y="107"/>
                      <a:pt x="1410" y="107"/>
                    </a:cubicBezTo>
                    <a:cubicBezTo>
                      <a:pt x="1408" y="106"/>
                      <a:pt x="1405" y="105"/>
                      <a:pt x="1405" y="102"/>
                    </a:cubicBezTo>
                    <a:cubicBezTo>
                      <a:pt x="1405" y="100"/>
                      <a:pt x="1404" y="99"/>
                      <a:pt x="1404" y="98"/>
                    </a:cubicBezTo>
                    <a:cubicBezTo>
                      <a:pt x="1404" y="97"/>
                      <a:pt x="1403" y="97"/>
                      <a:pt x="1403" y="97"/>
                    </a:cubicBezTo>
                    <a:cubicBezTo>
                      <a:pt x="1403" y="97"/>
                      <a:pt x="1404" y="97"/>
                      <a:pt x="1404" y="98"/>
                    </a:cubicBezTo>
                    <a:cubicBezTo>
                      <a:pt x="1404" y="99"/>
                      <a:pt x="1406" y="100"/>
                      <a:pt x="1408" y="101"/>
                    </a:cubicBezTo>
                    <a:cubicBezTo>
                      <a:pt x="1410" y="101"/>
                      <a:pt x="1411" y="103"/>
                      <a:pt x="1412" y="101"/>
                    </a:cubicBezTo>
                    <a:cubicBezTo>
                      <a:pt x="1414" y="98"/>
                      <a:pt x="1416" y="100"/>
                      <a:pt x="1418" y="100"/>
                    </a:cubicBezTo>
                    <a:cubicBezTo>
                      <a:pt x="1426" y="101"/>
                      <a:pt x="1435" y="101"/>
                      <a:pt x="1442" y="95"/>
                    </a:cubicBezTo>
                    <a:cubicBezTo>
                      <a:pt x="1443" y="94"/>
                      <a:pt x="1446" y="91"/>
                      <a:pt x="1447" y="92"/>
                    </a:cubicBezTo>
                    <a:cubicBezTo>
                      <a:pt x="1449" y="93"/>
                      <a:pt x="1447" y="96"/>
                      <a:pt x="1447" y="98"/>
                    </a:cubicBezTo>
                    <a:cubicBezTo>
                      <a:pt x="1445" y="107"/>
                      <a:pt x="1447" y="111"/>
                      <a:pt x="1454" y="116"/>
                    </a:cubicBezTo>
                    <a:cubicBezTo>
                      <a:pt x="1455" y="116"/>
                      <a:pt x="1455" y="117"/>
                      <a:pt x="1456" y="117"/>
                    </a:cubicBezTo>
                    <a:cubicBezTo>
                      <a:pt x="1459" y="119"/>
                      <a:pt x="1462" y="121"/>
                      <a:pt x="1466" y="119"/>
                    </a:cubicBezTo>
                    <a:cubicBezTo>
                      <a:pt x="1469" y="117"/>
                      <a:pt x="1468" y="114"/>
                      <a:pt x="1467" y="111"/>
                    </a:cubicBezTo>
                    <a:cubicBezTo>
                      <a:pt x="1466" y="109"/>
                      <a:pt x="1466" y="107"/>
                      <a:pt x="1468" y="106"/>
                    </a:cubicBezTo>
                    <a:cubicBezTo>
                      <a:pt x="1469" y="105"/>
                      <a:pt x="1471" y="105"/>
                      <a:pt x="1473" y="106"/>
                    </a:cubicBezTo>
                    <a:cubicBezTo>
                      <a:pt x="1475" y="107"/>
                      <a:pt x="1477" y="108"/>
                      <a:pt x="1477" y="111"/>
                    </a:cubicBezTo>
                    <a:cubicBezTo>
                      <a:pt x="1479" y="115"/>
                      <a:pt x="1481" y="118"/>
                      <a:pt x="1485" y="120"/>
                    </a:cubicBezTo>
                    <a:cubicBezTo>
                      <a:pt x="1487" y="121"/>
                      <a:pt x="1488" y="121"/>
                      <a:pt x="1489" y="118"/>
                    </a:cubicBezTo>
                    <a:cubicBezTo>
                      <a:pt x="1489" y="116"/>
                      <a:pt x="1489" y="115"/>
                      <a:pt x="1490" y="113"/>
                    </a:cubicBezTo>
                    <a:cubicBezTo>
                      <a:pt x="1491" y="111"/>
                      <a:pt x="1492" y="109"/>
                      <a:pt x="1495" y="110"/>
                    </a:cubicBezTo>
                    <a:cubicBezTo>
                      <a:pt x="1497" y="110"/>
                      <a:pt x="1498" y="114"/>
                      <a:pt x="1497" y="116"/>
                    </a:cubicBezTo>
                    <a:cubicBezTo>
                      <a:pt x="1496" y="118"/>
                      <a:pt x="1494" y="120"/>
                      <a:pt x="1494" y="121"/>
                    </a:cubicBezTo>
                    <a:cubicBezTo>
                      <a:pt x="1491" y="125"/>
                      <a:pt x="1492" y="127"/>
                      <a:pt x="1496" y="128"/>
                    </a:cubicBezTo>
                    <a:cubicBezTo>
                      <a:pt x="1505" y="131"/>
                      <a:pt x="1508" y="134"/>
                      <a:pt x="1509" y="143"/>
                    </a:cubicBezTo>
                    <a:cubicBezTo>
                      <a:pt x="1509" y="147"/>
                      <a:pt x="1511" y="152"/>
                      <a:pt x="1513" y="155"/>
                    </a:cubicBezTo>
                    <a:cubicBezTo>
                      <a:pt x="1514" y="158"/>
                      <a:pt x="1518" y="159"/>
                      <a:pt x="1520" y="157"/>
                    </a:cubicBezTo>
                    <a:cubicBezTo>
                      <a:pt x="1523" y="150"/>
                      <a:pt x="1530" y="149"/>
                      <a:pt x="1536" y="148"/>
                    </a:cubicBezTo>
                    <a:cubicBezTo>
                      <a:pt x="1538" y="147"/>
                      <a:pt x="1540" y="146"/>
                      <a:pt x="1541" y="148"/>
                    </a:cubicBezTo>
                    <a:cubicBezTo>
                      <a:pt x="1542" y="151"/>
                      <a:pt x="1540" y="152"/>
                      <a:pt x="1538" y="153"/>
                    </a:cubicBezTo>
                    <a:cubicBezTo>
                      <a:pt x="1535" y="156"/>
                      <a:pt x="1532" y="158"/>
                      <a:pt x="1528" y="160"/>
                    </a:cubicBezTo>
                    <a:cubicBezTo>
                      <a:pt x="1525" y="162"/>
                      <a:pt x="1525" y="166"/>
                      <a:pt x="1528" y="168"/>
                    </a:cubicBezTo>
                    <a:cubicBezTo>
                      <a:pt x="1535" y="174"/>
                      <a:pt x="1542" y="172"/>
                      <a:pt x="1545" y="163"/>
                    </a:cubicBezTo>
                    <a:cubicBezTo>
                      <a:pt x="1545" y="161"/>
                      <a:pt x="1546" y="159"/>
                      <a:pt x="1548" y="160"/>
                    </a:cubicBezTo>
                    <a:cubicBezTo>
                      <a:pt x="1551" y="162"/>
                      <a:pt x="1555" y="161"/>
                      <a:pt x="1558" y="161"/>
                    </a:cubicBezTo>
                    <a:cubicBezTo>
                      <a:pt x="1563" y="160"/>
                      <a:pt x="1563" y="160"/>
                      <a:pt x="1561" y="165"/>
                    </a:cubicBezTo>
                    <a:cubicBezTo>
                      <a:pt x="1558" y="170"/>
                      <a:pt x="1559" y="172"/>
                      <a:pt x="1565" y="175"/>
                    </a:cubicBezTo>
                    <a:cubicBezTo>
                      <a:pt x="1566" y="175"/>
                      <a:pt x="1567" y="176"/>
                      <a:pt x="1567" y="176"/>
                    </a:cubicBezTo>
                    <a:cubicBezTo>
                      <a:pt x="1572" y="177"/>
                      <a:pt x="1574" y="180"/>
                      <a:pt x="1574" y="185"/>
                    </a:cubicBezTo>
                    <a:cubicBezTo>
                      <a:pt x="1574" y="187"/>
                      <a:pt x="1574" y="189"/>
                      <a:pt x="1577" y="190"/>
                    </a:cubicBezTo>
                    <a:cubicBezTo>
                      <a:pt x="1578" y="190"/>
                      <a:pt x="1580" y="192"/>
                      <a:pt x="1581" y="193"/>
                    </a:cubicBezTo>
                    <a:cubicBezTo>
                      <a:pt x="1585" y="195"/>
                      <a:pt x="1586" y="194"/>
                      <a:pt x="1588" y="190"/>
                    </a:cubicBezTo>
                    <a:cubicBezTo>
                      <a:pt x="1588" y="189"/>
                      <a:pt x="1588" y="188"/>
                      <a:pt x="1588" y="187"/>
                    </a:cubicBezTo>
                    <a:cubicBezTo>
                      <a:pt x="1589" y="185"/>
                      <a:pt x="1590" y="183"/>
                      <a:pt x="1592" y="183"/>
                    </a:cubicBezTo>
                    <a:cubicBezTo>
                      <a:pt x="1594" y="182"/>
                      <a:pt x="1595" y="184"/>
                      <a:pt x="1596" y="186"/>
                    </a:cubicBezTo>
                    <a:cubicBezTo>
                      <a:pt x="1597" y="189"/>
                      <a:pt x="1597" y="193"/>
                      <a:pt x="1600" y="195"/>
                    </a:cubicBezTo>
                    <a:cubicBezTo>
                      <a:pt x="1601" y="196"/>
                      <a:pt x="1602" y="198"/>
                      <a:pt x="1604" y="197"/>
                    </a:cubicBezTo>
                    <a:cubicBezTo>
                      <a:pt x="1605" y="195"/>
                      <a:pt x="1603" y="194"/>
                      <a:pt x="1603" y="193"/>
                    </a:cubicBezTo>
                    <a:cubicBezTo>
                      <a:pt x="1603" y="192"/>
                      <a:pt x="1602" y="191"/>
                      <a:pt x="1601" y="190"/>
                    </a:cubicBezTo>
                    <a:close/>
                  </a:path>
                </a:pathLst>
              </a:custGeom>
              <a:solidFill>
                <a:srgbClr val="5FCCF2"/>
              </a:solidFill>
              <a:ln w="14288" cap="rnd">
                <a:solidFill>
                  <a:srgbClr val="0071B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89" name="Freeform 1862">
                <a:extLst>
                  <a:ext uri="{FF2B5EF4-FFF2-40B4-BE49-F238E27FC236}">
                    <a16:creationId xmlns:a16="http://schemas.microsoft.com/office/drawing/2014/main" id="{01175A1A-F993-4FE3-8CEB-8169E8717C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56" y="1942"/>
                <a:ext cx="587" cy="442"/>
              </a:xfrm>
              <a:custGeom>
                <a:avLst/>
                <a:gdLst>
                  <a:gd name="T0" fmla="*/ 139 w 244"/>
                  <a:gd name="T1" fmla="*/ 127 h 184"/>
                  <a:gd name="T2" fmla="*/ 107 w 244"/>
                  <a:gd name="T3" fmla="*/ 136 h 184"/>
                  <a:gd name="T4" fmla="*/ 90 w 244"/>
                  <a:gd name="T5" fmla="*/ 121 h 184"/>
                  <a:gd name="T6" fmla="*/ 78 w 244"/>
                  <a:gd name="T7" fmla="*/ 134 h 184"/>
                  <a:gd name="T8" fmla="*/ 71 w 244"/>
                  <a:gd name="T9" fmla="*/ 157 h 184"/>
                  <a:gd name="T10" fmla="*/ 55 w 244"/>
                  <a:gd name="T11" fmla="*/ 167 h 184"/>
                  <a:gd name="T12" fmla="*/ 41 w 244"/>
                  <a:gd name="T13" fmla="*/ 181 h 184"/>
                  <a:gd name="T14" fmla="*/ 24 w 244"/>
                  <a:gd name="T15" fmla="*/ 179 h 184"/>
                  <a:gd name="T16" fmla="*/ 16 w 244"/>
                  <a:gd name="T17" fmla="*/ 179 h 184"/>
                  <a:gd name="T18" fmla="*/ 12 w 244"/>
                  <a:gd name="T19" fmla="*/ 164 h 184"/>
                  <a:gd name="T20" fmla="*/ 1 w 244"/>
                  <a:gd name="T21" fmla="*/ 144 h 184"/>
                  <a:gd name="T22" fmla="*/ 3 w 244"/>
                  <a:gd name="T23" fmla="*/ 134 h 184"/>
                  <a:gd name="T24" fmla="*/ 8 w 244"/>
                  <a:gd name="T25" fmla="*/ 124 h 184"/>
                  <a:gd name="T26" fmla="*/ 10 w 244"/>
                  <a:gd name="T27" fmla="*/ 111 h 184"/>
                  <a:gd name="T28" fmla="*/ 11 w 244"/>
                  <a:gd name="T29" fmla="*/ 93 h 184"/>
                  <a:gd name="T30" fmla="*/ 15 w 244"/>
                  <a:gd name="T31" fmla="*/ 79 h 184"/>
                  <a:gd name="T32" fmla="*/ 15 w 244"/>
                  <a:gd name="T33" fmla="*/ 48 h 184"/>
                  <a:gd name="T34" fmla="*/ 8 w 244"/>
                  <a:gd name="T35" fmla="*/ 18 h 184"/>
                  <a:gd name="T36" fmla="*/ 23 w 244"/>
                  <a:gd name="T37" fmla="*/ 13 h 184"/>
                  <a:gd name="T38" fmla="*/ 31 w 244"/>
                  <a:gd name="T39" fmla="*/ 7 h 184"/>
                  <a:gd name="T40" fmla="*/ 35 w 244"/>
                  <a:gd name="T41" fmla="*/ 4 h 184"/>
                  <a:gd name="T42" fmla="*/ 47 w 244"/>
                  <a:gd name="T43" fmla="*/ 11 h 184"/>
                  <a:gd name="T44" fmla="*/ 54 w 244"/>
                  <a:gd name="T45" fmla="*/ 8 h 184"/>
                  <a:gd name="T46" fmla="*/ 67 w 244"/>
                  <a:gd name="T47" fmla="*/ 19 h 184"/>
                  <a:gd name="T48" fmla="*/ 74 w 244"/>
                  <a:gd name="T49" fmla="*/ 14 h 184"/>
                  <a:gd name="T50" fmla="*/ 79 w 244"/>
                  <a:gd name="T51" fmla="*/ 2 h 184"/>
                  <a:gd name="T52" fmla="*/ 89 w 244"/>
                  <a:gd name="T53" fmla="*/ 15 h 184"/>
                  <a:gd name="T54" fmla="*/ 83 w 244"/>
                  <a:gd name="T55" fmla="*/ 15 h 184"/>
                  <a:gd name="T56" fmla="*/ 79 w 244"/>
                  <a:gd name="T57" fmla="*/ 22 h 184"/>
                  <a:gd name="T58" fmla="*/ 94 w 244"/>
                  <a:gd name="T59" fmla="*/ 21 h 184"/>
                  <a:gd name="T60" fmla="*/ 93 w 244"/>
                  <a:gd name="T61" fmla="*/ 42 h 184"/>
                  <a:gd name="T62" fmla="*/ 96 w 244"/>
                  <a:gd name="T63" fmla="*/ 42 h 184"/>
                  <a:gd name="T64" fmla="*/ 111 w 244"/>
                  <a:gd name="T65" fmla="*/ 23 h 184"/>
                  <a:gd name="T66" fmla="*/ 122 w 244"/>
                  <a:gd name="T67" fmla="*/ 26 h 184"/>
                  <a:gd name="T68" fmla="*/ 128 w 244"/>
                  <a:gd name="T69" fmla="*/ 30 h 184"/>
                  <a:gd name="T70" fmla="*/ 144 w 244"/>
                  <a:gd name="T71" fmla="*/ 36 h 184"/>
                  <a:gd name="T72" fmla="*/ 174 w 244"/>
                  <a:gd name="T73" fmla="*/ 46 h 184"/>
                  <a:gd name="T74" fmla="*/ 186 w 244"/>
                  <a:gd name="T75" fmla="*/ 55 h 184"/>
                  <a:gd name="T76" fmla="*/ 201 w 244"/>
                  <a:gd name="T77" fmla="*/ 61 h 184"/>
                  <a:gd name="T78" fmla="*/ 207 w 244"/>
                  <a:gd name="T79" fmla="*/ 70 h 184"/>
                  <a:gd name="T80" fmla="*/ 218 w 244"/>
                  <a:gd name="T81" fmla="*/ 76 h 184"/>
                  <a:gd name="T82" fmla="*/ 212 w 244"/>
                  <a:gd name="T83" fmla="*/ 86 h 184"/>
                  <a:gd name="T84" fmla="*/ 214 w 244"/>
                  <a:gd name="T85" fmla="*/ 89 h 184"/>
                  <a:gd name="T86" fmla="*/ 235 w 244"/>
                  <a:gd name="T87" fmla="*/ 85 h 184"/>
                  <a:gd name="T88" fmla="*/ 244 w 244"/>
                  <a:gd name="T89" fmla="*/ 99 h 184"/>
                  <a:gd name="T90" fmla="*/ 234 w 244"/>
                  <a:gd name="T91" fmla="*/ 117 h 184"/>
                  <a:gd name="T92" fmla="*/ 229 w 244"/>
                  <a:gd name="T93" fmla="*/ 124 h 184"/>
                  <a:gd name="T94" fmla="*/ 226 w 244"/>
                  <a:gd name="T95" fmla="*/ 130 h 184"/>
                  <a:gd name="T96" fmla="*/ 190 w 244"/>
                  <a:gd name="T97" fmla="*/ 137 h 184"/>
                  <a:gd name="T98" fmla="*/ 166 w 244"/>
                  <a:gd name="T99" fmla="*/ 119 h 184"/>
                  <a:gd name="T100" fmla="*/ 152 w 244"/>
                  <a:gd name="T101" fmla="*/ 116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44" h="184">
                    <a:moveTo>
                      <a:pt x="152" y="116"/>
                    </a:moveTo>
                    <a:cubicBezTo>
                      <a:pt x="147" y="119"/>
                      <a:pt x="143" y="121"/>
                      <a:pt x="139" y="127"/>
                    </a:cubicBezTo>
                    <a:cubicBezTo>
                      <a:pt x="135" y="135"/>
                      <a:pt x="129" y="141"/>
                      <a:pt x="117" y="138"/>
                    </a:cubicBezTo>
                    <a:cubicBezTo>
                      <a:pt x="113" y="137"/>
                      <a:pt x="110" y="138"/>
                      <a:pt x="107" y="136"/>
                    </a:cubicBezTo>
                    <a:cubicBezTo>
                      <a:pt x="105" y="133"/>
                      <a:pt x="102" y="132"/>
                      <a:pt x="101" y="128"/>
                    </a:cubicBezTo>
                    <a:cubicBezTo>
                      <a:pt x="100" y="124"/>
                      <a:pt x="94" y="120"/>
                      <a:pt x="90" y="121"/>
                    </a:cubicBezTo>
                    <a:cubicBezTo>
                      <a:pt x="90" y="121"/>
                      <a:pt x="89" y="121"/>
                      <a:pt x="89" y="121"/>
                    </a:cubicBezTo>
                    <a:cubicBezTo>
                      <a:pt x="86" y="126"/>
                      <a:pt x="81" y="129"/>
                      <a:pt x="78" y="134"/>
                    </a:cubicBezTo>
                    <a:cubicBezTo>
                      <a:pt x="76" y="137"/>
                      <a:pt x="75" y="141"/>
                      <a:pt x="75" y="144"/>
                    </a:cubicBezTo>
                    <a:cubicBezTo>
                      <a:pt x="74" y="149"/>
                      <a:pt x="72" y="153"/>
                      <a:pt x="71" y="157"/>
                    </a:cubicBezTo>
                    <a:cubicBezTo>
                      <a:pt x="70" y="161"/>
                      <a:pt x="65" y="161"/>
                      <a:pt x="62" y="162"/>
                    </a:cubicBezTo>
                    <a:cubicBezTo>
                      <a:pt x="58" y="163"/>
                      <a:pt x="56" y="165"/>
                      <a:pt x="55" y="167"/>
                    </a:cubicBezTo>
                    <a:cubicBezTo>
                      <a:pt x="53" y="170"/>
                      <a:pt x="51" y="173"/>
                      <a:pt x="48" y="174"/>
                    </a:cubicBezTo>
                    <a:cubicBezTo>
                      <a:pt x="45" y="176"/>
                      <a:pt x="45" y="180"/>
                      <a:pt x="41" y="181"/>
                    </a:cubicBezTo>
                    <a:cubicBezTo>
                      <a:pt x="40" y="181"/>
                      <a:pt x="38" y="182"/>
                      <a:pt x="37" y="181"/>
                    </a:cubicBezTo>
                    <a:cubicBezTo>
                      <a:pt x="33" y="180"/>
                      <a:pt x="28" y="180"/>
                      <a:pt x="24" y="179"/>
                    </a:cubicBezTo>
                    <a:cubicBezTo>
                      <a:pt x="24" y="179"/>
                      <a:pt x="24" y="179"/>
                      <a:pt x="24" y="179"/>
                    </a:cubicBezTo>
                    <a:cubicBezTo>
                      <a:pt x="21" y="177"/>
                      <a:pt x="18" y="184"/>
                      <a:pt x="16" y="179"/>
                    </a:cubicBezTo>
                    <a:cubicBezTo>
                      <a:pt x="14" y="176"/>
                      <a:pt x="13" y="174"/>
                      <a:pt x="12" y="170"/>
                    </a:cubicBezTo>
                    <a:cubicBezTo>
                      <a:pt x="11" y="168"/>
                      <a:pt x="11" y="166"/>
                      <a:pt x="12" y="164"/>
                    </a:cubicBezTo>
                    <a:cubicBezTo>
                      <a:pt x="13" y="161"/>
                      <a:pt x="13" y="158"/>
                      <a:pt x="10" y="156"/>
                    </a:cubicBezTo>
                    <a:cubicBezTo>
                      <a:pt x="6" y="153"/>
                      <a:pt x="4" y="148"/>
                      <a:pt x="1" y="144"/>
                    </a:cubicBezTo>
                    <a:cubicBezTo>
                      <a:pt x="0" y="143"/>
                      <a:pt x="1" y="141"/>
                      <a:pt x="2" y="140"/>
                    </a:cubicBezTo>
                    <a:cubicBezTo>
                      <a:pt x="3" y="138"/>
                      <a:pt x="4" y="136"/>
                      <a:pt x="3" y="134"/>
                    </a:cubicBezTo>
                    <a:cubicBezTo>
                      <a:pt x="2" y="132"/>
                      <a:pt x="3" y="131"/>
                      <a:pt x="4" y="129"/>
                    </a:cubicBezTo>
                    <a:cubicBezTo>
                      <a:pt x="5" y="127"/>
                      <a:pt x="7" y="126"/>
                      <a:pt x="8" y="124"/>
                    </a:cubicBezTo>
                    <a:cubicBezTo>
                      <a:pt x="9" y="123"/>
                      <a:pt x="10" y="122"/>
                      <a:pt x="9" y="121"/>
                    </a:cubicBezTo>
                    <a:cubicBezTo>
                      <a:pt x="6" y="118"/>
                      <a:pt x="8" y="114"/>
                      <a:pt x="10" y="111"/>
                    </a:cubicBezTo>
                    <a:cubicBezTo>
                      <a:pt x="11" y="109"/>
                      <a:pt x="11" y="106"/>
                      <a:pt x="10" y="104"/>
                    </a:cubicBezTo>
                    <a:cubicBezTo>
                      <a:pt x="7" y="100"/>
                      <a:pt x="7" y="96"/>
                      <a:pt x="11" y="93"/>
                    </a:cubicBezTo>
                    <a:cubicBezTo>
                      <a:pt x="11" y="92"/>
                      <a:pt x="11" y="91"/>
                      <a:pt x="12" y="91"/>
                    </a:cubicBezTo>
                    <a:cubicBezTo>
                      <a:pt x="16" y="88"/>
                      <a:pt x="15" y="84"/>
                      <a:pt x="15" y="79"/>
                    </a:cubicBezTo>
                    <a:cubicBezTo>
                      <a:pt x="14" y="77"/>
                      <a:pt x="13" y="74"/>
                      <a:pt x="13" y="71"/>
                    </a:cubicBezTo>
                    <a:cubicBezTo>
                      <a:pt x="11" y="63"/>
                      <a:pt x="13" y="56"/>
                      <a:pt x="15" y="48"/>
                    </a:cubicBezTo>
                    <a:cubicBezTo>
                      <a:pt x="16" y="38"/>
                      <a:pt x="16" y="28"/>
                      <a:pt x="8" y="19"/>
                    </a:cubicBezTo>
                    <a:cubicBezTo>
                      <a:pt x="8" y="19"/>
                      <a:pt x="8" y="18"/>
                      <a:pt x="8" y="18"/>
                    </a:cubicBezTo>
                    <a:cubicBezTo>
                      <a:pt x="9" y="16"/>
                      <a:pt x="7" y="12"/>
                      <a:pt x="11" y="13"/>
                    </a:cubicBezTo>
                    <a:cubicBezTo>
                      <a:pt x="15" y="8"/>
                      <a:pt x="19" y="13"/>
                      <a:pt x="23" y="13"/>
                    </a:cubicBezTo>
                    <a:cubicBezTo>
                      <a:pt x="27" y="13"/>
                      <a:pt x="29" y="11"/>
                      <a:pt x="31" y="10"/>
                    </a:cubicBezTo>
                    <a:cubicBezTo>
                      <a:pt x="33" y="9"/>
                      <a:pt x="32" y="8"/>
                      <a:pt x="31" y="7"/>
                    </a:cubicBezTo>
                    <a:cubicBezTo>
                      <a:pt x="30" y="6"/>
                      <a:pt x="30" y="5"/>
                      <a:pt x="31" y="4"/>
                    </a:cubicBezTo>
                    <a:cubicBezTo>
                      <a:pt x="32" y="3"/>
                      <a:pt x="34" y="2"/>
                      <a:pt x="35" y="4"/>
                    </a:cubicBezTo>
                    <a:cubicBezTo>
                      <a:pt x="38" y="6"/>
                      <a:pt x="40" y="9"/>
                      <a:pt x="43" y="12"/>
                    </a:cubicBezTo>
                    <a:cubicBezTo>
                      <a:pt x="44" y="14"/>
                      <a:pt x="46" y="15"/>
                      <a:pt x="47" y="11"/>
                    </a:cubicBezTo>
                    <a:cubicBezTo>
                      <a:pt x="48" y="9"/>
                      <a:pt x="50" y="8"/>
                      <a:pt x="52" y="8"/>
                    </a:cubicBezTo>
                    <a:cubicBezTo>
                      <a:pt x="53" y="8"/>
                      <a:pt x="54" y="8"/>
                      <a:pt x="54" y="8"/>
                    </a:cubicBezTo>
                    <a:cubicBezTo>
                      <a:pt x="58" y="4"/>
                      <a:pt x="60" y="6"/>
                      <a:pt x="63" y="9"/>
                    </a:cubicBezTo>
                    <a:cubicBezTo>
                      <a:pt x="65" y="12"/>
                      <a:pt x="68" y="14"/>
                      <a:pt x="67" y="19"/>
                    </a:cubicBezTo>
                    <a:cubicBezTo>
                      <a:pt x="67" y="19"/>
                      <a:pt x="68" y="19"/>
                      <a:pt x="68" y="19"/>
                    </a:cubicBezTo>
                    <a:cubicBezTo>
                      <a:pt x="71" y="19"/>
                      <a:pt x="73" y="16"/>
                      <a:pt x="74" y="14"/>
                    </a:cubicBezTo>
                    <a:cubicBezTo>
                      <a:pt x="74" y="11"/>
                      <a:pt x="75" y="9"/>
                      <a:pt x="75" y="6"/>
                    </a:cubicBezTo>
                    <a:cubicBezTo>
                      <a:pt x="74" y="4"/>
                      <a:pt x="77" y="3"/>
                      <a:pt x="79" y="2"/>
                    </a:cubicBezTo>
                    <a:cubicBezTo>
                      <a:pt x="83" y="0"/>
                      <a:pt x="88" y="2"/>
                      <a:pt x="91" y="6"/>
                    </a:cubicBezTo>
                    <a:cubicBezTo>
                      <a:pt x="93" y="10"/>
                      <a:pt x="89" y="12"/>
                      <a:pt x="89" y="15"/>
                    </a:cubicBezTo>
                    <a:cubicBezTo>
                      <a:pt x="89" y="16"/>
                      <a:pt x="87" y="16"/>
                      <a:pt x="86" y="16"/>
                    </a:cubicBezTo>
                    <a:cubicBezTo>
                      <a:pt x="85" y="15"/>
                      <a:pt x="84" y="14"/>
                      <a:pt x="83" y="15"/>
                    </a:cubicBezTo>
                    <a:cubicBezTo>
                      <a:pt x="81" y="17"/>
                      <a:pt x="79" y="18"/>
                      <a:pt x="79" y="20"/>
                    </a:cubicBezTo>
                    <a:cubicBezTo>
                      <a:pt x="79" y="21"/>
                      <a:pt x="78" y="22"/>
                      <a:pt x="79" y="22"/>
                    </a:cubicBezTo>
                    <a:cubicBezTo>
                      <a:pt x="79" y="22"/>
                      <a:pt x="80" y="22"/>
                      <a:pt x="81" y="22"/>
                    </a:cubicBezTo>
                    <a:cubicBezTo>
                      <a:pt x="85" y="19"/>
                      <a:pt x="90" y="20"/>
                      <a:pt x="94" y="21"/>
                    </a:cubicBezTo>
                    <a:cubicBezTo>
                      <a:pt x="97" y="21"/>
                      <a:pt x="98" y="23"/>
                      <a:pt x="96" y="25"/>
                    </a:cubicBezTo>
                    <a:cubicBezTo>
                      <a:pt x="91" y="30"/>
                      <a:pt x="93" y="36"/>
                      <a:pt x="93" y="42"/>
                    </a:cubicBezTo>
                    <a:cubicBezTo>
                      <a:pt x="93" y="42"/>
                      <a:pt x="93" y="43"/>
                      <a:pt x="94" y="43"/>
                    </a:cubicBezTo>
                    <a:cubicBezTo>
                      <a:pt x="95" y="44"/>
                      <a:pt x="95" y="43"/>
                      <a:pt x="96" y="42"/>
                    </a:cubicBezTo>
                    <a:cubicBezTo>
                      <a:pt x="97" y="40"/>
                      <a:pt x="98" y="39"/>
                      <a:pt x="98" y="37"/>
                    </a:cubicBezTo>
                    <a:cubicBezTo>
                      <a:pt x="100" y="30"/>
                      <a:pt x="105" y="26"/>
                      <a:pt x="111" y="23"/>
                    </a:cubicBezTo>
                    <a:cubicBezTo>
                      <a:pt x="112" y="23"/>
                      <a:pt x="112" y="23"/>
                      <a:pt x="113" y="23"/>
                    </a:cubicBezTo>
                    <a:cubicBezTo>
                      <a:pt x="117" y="20"/>
                      <a:pt x="121" y="21"/>
                      <a:pt x="122" y="26"/>
                    </a:cubicBezTo>
                    <a:cubicBezTo>
                      <a:pt x="123" y="27"/>
                      <a:pt x="123" y="28"/>
                      <a:pt x="125" y="28"/>
                    </a:cubicBezTo>
                    <a:cubicBezTo>
                      <a:pt x="127" y="28"/>
                      <a:pt x="128" y="29"/>
                      <a:pt x="128" y="30"/>
                    </a:cubicBezTo>
                    <a:cubicBezTo>
                      <a:pt x="129" y="33"/>
                      <a:pt x="131" y="33"/>
                      <a:pt x="133" y="33"/>
                    </a:cubicBezTo>
                    <a:cubicBezTo>
                      <a:pt x="137" y="33"/>
                      <a:pt x="140" y="34"/>
                      <a:pt x="144" y="36"/>
                    </a:cubicBezTo>
                    <a:cubicBezTo>
                      <a:pt x="149" y="38"/>
                      <a:pt x="155" y="39"/>
                      <a:pt x="160" y="37"/>
                    </a:cubicBezTo>
                    <a:cubicBezTo>
                      <a:pt x="167" y="34"/>
                      <a:pt x="173" y="38"/>
                      <a:pt x="174" y="46"/>
                    </a:cubicBezTo>
                    <a:cubicBezTo>
                      <a:pt x="174" y="48"/>
                      <a:pt x="176" y="50"/>
                      <a:pt x="178" y="50"/>
                    </a:cubicBezTo>
                    <a:cubicBezTo>
                      <a:pt x="181" y="50"/>
                      <a:pt x="184" y="53"/>
                      <a:pt x="186" y="55"/>
                    </a:cubicBezTo>
                    <a:cubicBezTo>
                      <a:pt x="187" y="57"/>
                      <a:pt x="188" y="58"/>
                      <a:pt x="190" y="58"/>
                    </a:cubicBezTo>
                    <a:cubicBezTo>
                      <a:pt x="194" y="58"/>
                      <a:pt x="197" y="61"/>
                      <a:pt x="201" y="61"/>
                    </a:cubicBezTo>
                    <a:cubicBezTo>
                      <a:pt x="202" y="61"/>
                      <a:pt x="203" y="62"/>
                      <a:pt x="203" y="63"/>
                    </a:cubicBezTo>
                    <a:cubicBezTo>
                      <a:pt x="204" y="66"/>
                      <a:pt x="205" y="68"/>
                      <a:pt x="207" y="70"/>
                    </a:cubicBezTo>
                    <a:cubicBezTo>
                      <a:pt x="209" y="72"/>
                      <a:pt x="211" y="74"/>
                      <a:pt x="214" y="73"/>
                    </a:cubicBezTo>
                    <a:cubicBezTo>
                      <a:pt x="216" y="72"/>
                      <a:pt x="218" y="74"/>
                      <a:pt x="218" y="76"/>
                    </a:cubicBezTo>
                    <a:cubicBezTo>
                      <a:pt x="218" y="79"/>
                      <a:pt x="217" y="82"/>
                      <a:pt x="214" y="84"/>
                    </a:cubicBezTo>
                    <a:cubicBezTo>
                      <a:pt x="213" y="85"/>
                      <a:pt x="212" y="85"/>
                      <a:pt x="212" y="86"/>
                    </a:cubicBezTo>
                    <a:cubicBezTo>
                      <a:pt x="211" y="88"/>
                      <a:pt x="212" y="89"/>
                      <a:pt x="213" y="89"/>
                    </a:cubicBezTo>
                    <a:cubicBezTo>
                      <a:pt x="214" y="89"/>
                      <a:pt x="214" y="89"/>
                      <a:pt x="214" y="89"/>
                    </a:cubicBezTo>
                    <a:cubicBezTo>
                      <a:pt x="219" y="94"/>
                      <a:pt x="223" y="88"/>
                      <a:pt x="226" y="86"/>
                    </a:cubicBezTo>
                    <a:cubicBezTo>
                      <a:pt x="231" y="83"/>
                      <a:pt x="230" y="83"/>
                      <a:pt x="235" y="85"/>
                    </a:cubicBezTo>
                    <a:cubicBezTo>
                      <a:pt x="236" y="86"/>
                      <a:pt x="237" y="86"/>
                      <a:pt x="238" y="86"/>
                    </a:cubicBezTo>
                    <a:cubicBezTo>
                      <a:pt x="241" y="90"/>
                      <a:pt x="242" y="95"/>
                      <a:pt x="244" y="99"/>
                    </a:cubicBezTo>
                    <a:cubicBezTo>
                      <a:pt x="244" y="102"/>
                      <a:pt x="244" y="104"/>
                      <a:pt x="241" y="106"/>
                    </a:cubicBezTo>
                    <a:cubicBezTo>
                      <a:pt x="238" y="109"/>
                      <a:pt x="235" y="113"/>
                      <a:pt x="234" y="117"/>
                    </a:cubicBezTo>
                    <a:cubicBezTo>
                      <a:pt x="234" y="119"/>
                      <a:pt x="233" y="120"/>
                      <a:pt x="231" y="120"/>
                    </a:cubicBezTo>
                    <a:cubicBezTo>
                      <a:pt x="227" y="120"/>
                      <a:pt x="228" y="122"/>
                      <a:pt x="229" y="124"/>
                    </a:cubicBezTo>
                    <a:cubicBezTo>
                      <a:pt x="229" y="125"/>
                      <a:pt x="230" y="126"/>
                      <a:pt x="230" y="127"/>
                    </a:cubicBezTo>
                    <a:cubicBezTo>
                      <a:pt x="229" y="129"/>
                      <a:pt x="228" y="131"/>
                      <a:pt x="226" y="130"/>
                    </a:cubicBezTo>
                    <a:cubicBezTo>
                      <a:pt x="224" y="129"/>
                      <a:pt x="222" y="129"/>
                      <a:pt x="220" y="130"/>
                    </a:cubicBezTo>
                    <a:cubicBezTo>
                      <a:pt x="210" y="134"/>
                      <a:pt x="201" y="139"/>
                      <a:pt x="190" y="137"/>
                    </a:cubicBezTo>
                    <a:cubicBezTo>
                      <a:pt x="186" y="137"/>
                      <a:pt x="183" y="138"/>
                      <a:pt x="179" y="138"/>
                    </a:cubicBezTo>
                    <a:cubicBezTo>
                      <a:pt x="172" y="136"/>
                      <a:pt x="165" y="127"/>
                      <a:pt x="166" y="119"/>
                    </a:cubicBezTo>
                    <a:cubicBezTo>
                      <a:pt x="167" y="115"/>
                      <a:pt x="163" y="112"/>
                      <a:pt x="159" y="113"/>
                    </a:cubicBezTo>
                    <a:cubicBezTo>
                      <a:pt x="156" y="113"/>
                      <a:pt x="155" y="115"/>
                      <a:pt x="152" y="116"/>
                    </a:cubicBezTo>
                    <a:close/>
                  </a:path>
                </a:pathLst>
              </a:custGeom>
              <a:solidFill>
                <a:srgbClr val="DEA900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0" name="Freeform 1863">
                <a:extLst>
                  <a:ext uri="{FF2B5EF4-FFF2-40B4-BE49-F238E27FC236}">
                    <a16:creationId xmlns:a16="http://schemas.microsoft.com/office/drawing/2014/main" id="{221A0062-31B1-4BA4-BA96-F5650FD573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23" y="1810"/>
                <a:ext cx="550" cy="360"/>
              </a:xfrm>
              <a:custGeom>
                <a:avLst/>
                <a:gdLst>
                  <a:gd name="T0" fmla="*/ 225 w 229"/>
                  <a:gd name="T1" fmla="*/ 48 h 150"/>
                  <a:gd name="T2" fmla="*/ 220 w 229"/>
                  <a:gd name="T3" fmla="*/ 54 h 150"/>
                  <a:gd name="T4" fmla="*/ 200 w 229"/>
                  <a:gd name="T5" fmla="*/ 74 h 150"/>
                  <a:gd name="T6" fmla="*/ 197 w 229"/>
                  <a:gd name="T7" fmla="*/ 82 h 150"/>
                  <a:gd name="T8" fmla="*/ 191 w 229"/>
                  <a:gd name="T9" fmla="*/ 87 h 150"/>
                  <a:gd name="T10" fmla="*/ 178 w 229"/>
                  <a:gd name="T11" fmla="*/ 85 h 150"/>
                  <a:gd name="T12" fmla="*/ 166 w 229"/>
                  <a:gd name="T13" fmla="*/ 85 h 150"/>
                  <a:gd name="T14" fmla="*/ 160 w 229"/>
                  <a:gd name="T15" fmla="*/ 80 h 150"/>
                  <a:gd name="T16" fmla="*/ 142 w 229"/>
                  <a:gd name="T17" fmla="*/ 80 h 150"/>
                  <a:gd name="T18" fmla="*/ 123 w 229"/>
                  <a:gd name="T19" fmla="*/ 126 h 150"/>
                  <a:gd name="T20" fmla="*/ 122 w 229"/>
                  <a:gd name="T21" fmla="*/ 140 h 150"/>
                  <a:gd name="T22" fmla="*/ 108 w 229"/>
                  <a:gd name="T23" fmla="*/ 148 h 150"/>
                  <a:gd name="T24" fmla="*/ 101 w 229"/>
                  <a:gd name="T25" fmla="*/ 145 h 150"/>
                  <a:gd name="T26" fmla="*/ 99 w 229"/>
                  <a:gd name="T27" fmla="*/ 141 h 150"/>
                  <a:gd name="T28" fmla="*/ 106 w 229"/>
                  <a:gd name="T29" fmla="*/ 131 h 150"/>
                  <a:gd name="T30" fmla="*/ 96 w 229"/>
                  <a:gd name="T31" fmla="*/ 127 h 150"/>
                  <a:gd name="T32" fmla="*/ 90 w 229"/>
                  <a:gd name="T33" fmla="*/ 117 h 150"/>
                  <a:gd name="T34" fmla="*/ 75 w 229"/>
                  <a:gd name="T35" fmla="*/ 112 h 150"/>
                  <a:gd name="T36" fmla="*/ 62 w 229"/>
                  <a:gd name="T37" fmla="*/ 101 h 150"/>
                  <a:gd name="T38" fmla="*/ 35 w 229"/>
                  <a:gd name="T39" fmla="*/ 93 h 150"/>
                  <a:gd name="T40" fmla="*/ 19 w 229"/>
                  <a:gd name="T41" fmla="*/ 89 h 150"/>
                  <a:gd name="T42" fmla="*/ 12 w 229"/>
                  <a:gd name="T43" fmla="*/ 84 h 150"/>
                  <a:gd name="T44" fmla="*/ 6 w 229"/>
                  <a:gd name="T45" fmla="*/ 76 h 150"/>
                  <a:gd name="T46" fmla="*/ 0 w 229"/>
                  <a:gd name="T47" fmla="*/ 78 h 150"/>
                  <a:gd name="T48" fmla="*/ 8 w 229"/>
                  <a:gd name="T49" fmla="*/ 74 h 150"/>
                  <a:gd name="T50" fmla="*/ 21 w 229"/>
                  <a:gd name="T51" fmla="*/ 72 h 150"/>
                  <a:gd name="T52" fmla="*/ 29 w 229"/>
                  <a:gd name="T53" fmla="*/ 54 h 150"/>
                  <a:gd name="T54" fmla="*/ 37 w 229"/>
                  <a:gd name="T55" fmla="*/ 53 h 150"/>
                  <a:gd name="T56" fmla="*/ 44 w 229"/>
                  <a:gd name="T57" fmla="*/ 59 h 150"/>
                  <a:gd name="T58" fmla="*/ 55 w 229"/>
                  <a:gd name="T59" fmla="*/ 64 h 150"/>
                  <a:gd name="T60" fmla="*/ 63 w 229"/>
                  <a:gd name="T61" fmla="*/ 80 h 150"/>
                  <a:gd name="T62" fmla="*/ 62 w 229"/>
                  <a:gd name="T63" fmla="*/ 87 h 150"/>
                  <a:gd name="T64" fmla="*/ 64 w 229"/>
                  <a:gd name="T65" fmla="*/ 94 h 150"/>
                  <a:gd name="T66" fmla="*/ 81 w 229"/>
                  <a:gd name="T67" fmla="*/ 93 h 150"/>
                  <a:gd name="T68" fmla="*/ 89 w 229"/>
                  <a:gd name="T69" fmla="*/ 85 h 150"/>
                  <a:gd name="T70" fmla="*/ 92 w 229"/>
                  <a:gd name="T71" fmla="*/ 78 h 150"/>
                  <a:gd name="T72" fmla="*/ 95 w 229"/>
                  <a:gd name="T73" fmla="*/ 71 h 150"/>
                  <a:gd name="T74" fmla="*/ 108 w 229"/>
                  <a:gd name="T75" fmla="*/ 67 h 150"/>
                  <a:gd name="T76" fmla="*/ 99 w 229"/>
                  <a:gd name="T77" fmla="*/ 59 h 150"/>
                  <a:gd name="T78" fmla="*/ 98 w 229"/>
                  <a:gd name="T79" fmla="*/ 44 h 150"/>
                  <a:gd name="T80" fmla="*/ 104 w 229"/>
                  <a:gd name="T81" fmla="*/ 30 h 150"/>
                  <a:gd name="T82" fmla="*/ 101 w 229"/>
                  <a:gd name="T83" fmla="*/ 28 h 150"/>
                  <a:gd name="T84" fmla="*/ 97 w 229"/>
                  <a:gd name="T85" fmla="*/ 25 h 150"/>
                  <a:gd name="T86" fmla="*/ 98 w 229"/>
                  <a:gd name="T87" fmla="*/ 15 h 150"/>
                  <a:gd name="T88" fmla="*/ 103 w 229"/>
                  <a:gd name="T89" fmla="*/ 9 h 150"/>
                  <a:gd name="T90" fmla="*/ 105 w 229"/>
                  <a:gd name="T91" fmla="*/ 2 h 150"/>
                  <a:gd name="T92" fmla="*/ 119 w 229"/>
                  <a:gd name="T93" fmla="*/ 13 h 150"/>
                  <a:gd name="T94" fmla="*/ 123 w 229"/>
                  <a:gd name="T95" fmla="*/ 18 h 150"/>
                  <a:gd name="T96" fmla="*/ 132 w 229"/>
                  <a:gd name="T97" fmla="*/ 14 h 150"/>
                  <a:gd name="T98" fmla="*/ 146 w 229"/>
                  <a:gd name="T99" fmla="*/ 38 h 150"/>
                  <a:gd name="T100" fmla="*/ 149 w 229"/>
                  <a:gd name="T101" fmla="*/ 36 h 150"/>
                  <a:gd name="T102" fmla="*/ 166 w 229"/>
                  <a:gd name="T103" fmla="*/ 43 h 150"/>
                  <a:gd name="T104" fmla="*/ 173 w 229"/>
                  <a:gd name="T105" fmla="*/ 31 h 150"/>
                  <a:gd name="T106" fmla="*/ 161 w 229"/>
                  <a:gd name="T107" fmla="*/ 15 h 150"/>
                  <a:gd name="T108" fmla="*/ 167 w 229"/>
                  <a:gd name="T109" fmla="*/ 9 h 150"/>
                  <a:gd name="T110" fmla="*/ 178 w 229"/>
                  <a:gd name="T111" fmla="*/ 20 h 150"/>
                  <a:gd name="T112" fmla="*/ 189 w 229"/>
                  <a:gd name="T113" fmla="*/ 22 h 150"/>
                  <a:gd name="T114" fmla="*/ 211 w 229"/>
                  <a:gd name="T115" fmla="*/ 37 h 150"/>
                  <a:gd name="T116" fmla="*/ 220 w 229"/>
                  <a:gd name="T117" fmla="*/ 42 h 150"/>
                  <a:gd name="T118" fmla="*/ 229 w 229"/>
                  <a:gd name="T119" fmla="*/ 44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29" h="150">
                    <a:moveTo>
                      <a:pt x="229" y="44"/>
                    </a:moveTo>
                    <a:cubicBezTo>
                      <a:pt x="228" y="46"/>
                      <a:pt x="226" y="47"/>
                      <a:pt x="225" y="48"/>
                    </a:cubicBezTo>
                    <a:cubicBezTo>
                      <a:pt x="223" y="49"/>
                      <a:pt x="221" y="50"/>
                      <a:pt x="221" y="53"/>
                    </a:cubicBezTo>
                    <a:cubicBezTo>
                      <a:pt x="221" y="53"/>
                      <a:pt x="221" y="54"/>
                      <a:pt x="220" y="54"/>
                    </a:cubicBezTo>
                    <a:cubicBezTo>
                      <a:pt x="215" y="57"/>
                      <a:pt x="214" y="63"/>
                      <a:pt x="211" y="68"/>
                    </a:cubicBezTo>
                    <a:cubicBezTo>
                      <a:pt x="208" y="72"/>
                      <a:pt x="204" y="74"/>
                      <a:pt x="200" y="74"/>
                    </a:cubicBezTo>
                    <a:cubicBezTo>
                      <a:pt x="198" y="74"/>
                      <a:pt x="196" y="75"/>
                      <a:pt x="195" y="77"/>
                    </a:cubicBezTo>
                    <a:cubicBezTo>
                      <a:pt x="195" y="79"/>
                      <a:pt x="195" y="80"/>
                      <a:pt x="197" y="82"/>
                    </a:cubicBezTo>
                    <a:cubicBezTo>
                      <a:pt x="198" y="83"/>
                      <a:pt x="201" y="84"/>
                      <a:pt x="198" y="87"/>
                    </a:cubicBezTo>
                    <a:cubicBezTo>
                      <a:pt x="196" y="89"/>
                      <a:pt x="194" y="89"/>
                      <a:pt x="191" y="87"/>
                    </a:cubicBezTo>
                    <a:cubicBezTo>
                      <a:pt x="191" y="86"/>
                      <a:pt x="190" y="86"/>
                      <a:pt x="189" y="86"/>
                    </a:cubicBezTo>
                    <a:cubicBezTo>
                      <a:pt x="185" y="89"/>
                      <a:pt x="182" y="86"/>
                      <a:pt x="178" y="85"/>
                    </a:cubicBezTo>
                    <a:cubicBezTo>
                      <a:pt x="175" y="85"/>
                      <a:pt x="175" y="84"/>
                      <a:pt x="173" y="87"/>
                    </a:cubicBezTo>
                    <a:cubicBezTo>
                      <a:pt x="171" y="84"/>
                      <a:pt x="170" y="81"/>
                      <a:pt x="166" y="85"/>
                    </a:cubicBezTo>
                    <a:cubicBezTo>
                      <a:pt x="164" y="87"/>
                      <a:pt x="163" y="84"/>
                      <a:pt x="163" y="83"/>
                    </a:cubicBezTo>
                    <a:cubicBezTo>
                      <a:pt x="164" y="81"/>
                      <a:pt x="162" y="81"/>
                      <a:pt x="160" y="80"/>
                    </a:cubicBezTo>
                    <a:cubicBezTo>
                      <a:pt x="156" y="79"/>
                      <a:pt x="151" y="77"/>
                      <a:pt x="146" y="78"/>
                    </a:cubicBezTo>
                    <a:cubicBezTo>
                      <a:pt x="144" y="78"/>
                      <a:pt x="143" y="78"/>
                      <a:pt x="142" y="80"/>
                    </a:cubicBezTo>
                    <a:cubicBezTo>
                      <a:pt x="141" y="87"/>
                      <a:pt x="138" y="93"/>
                      <a:pt x="132" y="96"/>
                    </a:cubicBezTo>
                    <a:cubicBezTo>
                      <a:pt x="121" y="104"/>
                      <a:pt x="121" y="114"/>
                      <a:pt x="123" y="126"/>
                    </a:cubicBezTo>
                    <a:cubicBezTo>
                      <a:pt x="125" y="131"/>
                      <a:pt x="127" y="136"/>
                      <a:pt x="127" y="142"/>
                    </a:cubicBezTo>
                    <a:cubicBezTo>
                      <a:pt x="125" y="141"/>
                      <a:pt x="123" y="142"/>
                      <a:pt x="122" y="140"/>
                    </a:cubicBezTo>
                    <a:cubicBezTo>
                      <a:pt x="121" y="139"/>
                      <a:pt x="118" y="139"/>
                      <a:pt x="118" y="140"/>
                    </a:cubicBezTo>
                    <a:cubicBezTo>
                      <a:pt x="116" y="144"/>
                      <a:pt x="110" y="144"/>
                      <a:pt x="108" y="148"/>
                    </a:cubicBezTo>
                    <a:cubicBezTo>
                      <a:pt x="107" y="150"/>
                      <a:pt x="105" y="148"/>
                      <a:pt x="104" y="146"/>
                    </a:cubicBezTo>
                    <a:cubicBezTo>
                      <a:pt x="103" y="144"/>
                      <a:pt x="103" y="144"/>
                      <a:pt x="101" y="145"/>
                    </a:cubicBezTo>
                    <a:cubicBezTo>
                      <a:pt x="101" y="146"/>
                      <a:pt x="100" y="146"/>
                      <a:pt x="100" y="146"/>
                    </a:cubicBezTo>
                    <a:cubicBezTo>
                      <a:pt x="100" y="144"/>
                      <a:pt x="99" y="143"/>
                      <a:pt x="99" y="141"/>
                    </a:cubicBezTo>
                    <a:cubicBezTo>
                      <a:pt x="99" y="140"/>
                      <a:pt x="100" y="139"/>
                      <a:pt x="101" y="138"/>
                    </a:cubicBezTo>
                    <a:cubicBezTo>
                      <a:pt x="106" y="138"/>
                      <a:pt x="105" y="134"/>
                      <a:pt x="106" y="131"/>
                    </a:cubicBezTo>
                    <a:cubicBezTo>
                      <a:pt x="106" y="129"/>
                      <a:pt x="105" y="128"/>
                      <a:pt x="103" y="129"/>
                    </a:cubicBezTo>
                    <a:cubicBezTo>
                      <a:pt x="100" y="131"/>
                      <a:pt x="98" y="130"/>
                      <a:pt x="96" y="127"/>
                    </a:cubicBezTo>
                    <a:cubicBezTo>
                      <a:pt x="94" y="124"/>
                      <a:pt x="91" y="123"/>
                      <a:pt x="91" y="118"/>
                    </a:cubicBezTo>
                    <a:cubicBezTo>
                      <a:pt x="91" y="118"/>
                      <a:pt x="91" y="117"/>
                      <a:pt x="90" y="117"/>
                    </a:cubicBezTo>
                    <a:cubicBezTo>
                      <a:pt x="85" y="118"/>
                      <a:pt x="82" y="113"/>
                      <a:pt x="77" y="114"/>
                    </a:cubicBezTo>
                    <a:cubicBezTo>
                      <a:pt x="76" y="114"/>
                      <a:pt x="75" y="113"/>
                      <a:pt x="75" y="112"/>
                    </a:cubicBezTo>
                    <a:cubicBezTo>
                      <a:pt x="72" y="109"/>
                      <a:pt x="70" y="106"/>
                      <a:pt x="66" y="106"/>
                    </a:cubicBezTo>
                    <a:cubicBezTo>
                      <a:pt x="63" y="106"/>
                      <a:pt x="61" y="104"/>
                      <a:pt x="62" y="101"/>
                    </a:cubicBezTo>
                    <a:cubicBezTo>
                      <a:pt x="62" y="95"/>
                      <a:pt x="57" y="90"/>
                      <a:pt x="52" y="92"/>
                    </a:cubicBezTo>
                    <a:cubicBezTo>
                      <a:pt x="46" y="95"/>
                      <a:pt x="41" y="93"/>
                      <a:pt x="35" y="93"/>
                    </a:cubicBezTo>
                    <a:cubicBezTo>
                      <a:pt x="34" y="93"/>
                      <a:pt x="33" y="93"/>
                      <a:pt x="33" y="92"/>
                    </a:cubicBezTo>
                    <a:cubicBezTo>
                      <a:pt x="29" y="88"/>
                      <a:pt x="24" y="89"/>
                      <a:pt x="19" y="89"/>
                    </a:cubicBezTo>
                    <a:cubicBezTo>
                      <a:pt x="18" y="89"/>
                      <a:pt x="16" y="89"/>
                      <a:pt x="16" y="87"/>
                    </a:cubicBezTo>
                    <a:cubicBezTo>
                      <a:pt x="17" y="84"/>
                      <a:pt x="15" y="84"/>
                      <a:pt x="12" y="84"/>
                    </a:cubicBezTo>
                    <a:cubicBezTo>
                      <a:pt x="11" y="85"/>
                      <a:pt x="10" y="85"/>
                      <a:pt x="10" y="83"/>
                    </a:cubicBezTo>
                    <a:cubicBezTo>
                      <a:pt x="11" y="79"/>
                      <a:pt x="8" y="78"/>
                      <a:pt x="6" y="76"/>
                    </a:cubicBezTo>
                    <a:cubicBezTo>
                      <a:pt x="4" y="75"/>
                      <a:pt x="4" y="77"/>
                      <a:pt x="3" y="78"/>
                    </a:cubicBezTo>
                    <a:cubicBezTo>
                      <a:pt x="1" y="80"/>
                      <a:pt x="1" y="79"/>
                      <a:pt x="0" y="78"/>
                    </a:cubicBezTo>
                    <a:cubicBezTo>
                      <a:pt x="1" y="77"/>
                      <a:pt x="1" y="76"/>
                      <a:pt x="2" y="75"/>
                    </a:cubicBezTo>
                    <a:cubicBezTo>
                      <a:pt x="4" y="72"/>
                      <a:pt x="6" y="72"/>
                      <a:pt x="8" y="74"/>
                    </a:cubicBezTo>
                    <a:cubicBezTo>
                      <a:pt x="10" y="77"/>
                      <a:pt x="12" y="77"/>
                      <a:pt x="14" y="75"/>
                    </a:cubicBezTo>
                    <a:cubicBezTo>
                      <a:pt x="16" y="73"/>
                      <a:pt x="18" y="72"/>
                      <a:pt x="21" y="72"/>
                    </a:cubicBezTo>
                    <a:cubicBezTo>
                      <a:pt x="24" y="71"/>
                      <a:pt x="26" y="69"/>
                      <a:pt x="26" y="65"/>
                    </a:cubicBezTo>
                    <a:cubicBezTo>
                      <a:pt x="27" y="62"/>
                      <a:pt x="28" y="58"/>
                      <a:pt x="29" y="54"/>
                    </a:cubicBezTo>
                    <a:cubicBezTo>
                      <a:pt x="29" y="52"/>
                      <a:pt x="30" y="51"/>
                      <a:pt x="31" y="52"/>
                    </a:cubicBezTo>
                    <a:cubicBezTo>
                      <a:pt x="33" y="52"/>
                      <a:pt x="35" y="52"/>
                      <a:pt x="37" y="53"/>
                    </a:cubicBezTo>
                    <a:cubicBezTo>
                      <a:pt x="39" y="53"/>
                      <a:pt x="40" y="54"/>
                      <a:pt x="40" y="55"/>
                    </a:cubicBezTo>
                    <a:cubicBezTo>
                      <a:pt x="39" y="59"/>
                      <a:pt x="42" y="59"/>
                      <a:pt x="44" y="59"/>
                    </a:cubicBezTo>
                    <a:cubicBezTo>
                      <a:pt x="47" y="59"/>
                      <a:pt x="50" y="61"/>
                      <a:pt x="53" y="60"/>
                    </a:cubicBezTo>
                    <a:cubicBezTo>
                      <a:pt x="55" y="60"/>
                      <a:pt x="56" y="62"/>
                      <a:pt x="55" y="64"/>
                    </a:cubicBezTo>
                    <a:cubicBezTo>
                      <a:pt x="54" y="66"/>
                      <a:pt x="55" y="67"/>
                      <a:pt x="57" y="69"/>
                    </a:cubicBezTo>
                    <a:cubicBezTo>
                      <a:pt x="59" y="72"/>
                      <a:pt x="63" y="75"/>
                      <a:pt x="63" y="80"/>
                    </a:cubicBezTo>
                    <a:cubicBezTo>
                      <a:pt x="63" y="80"/>
                      <a:pt x="63" y="81"/>
                      <a:pt x="63" y="81"/>
                    </a:cubicBezTo>
                    <a:cubicBezTo>
                      <a:pt x="67" y="84"/>
                      <a:pt x="67" y="84"/>
                      <a:pt x="62" y="87"/>
                    </a:cubicBezTo>
                    <a:cubicBezTo>
                      <a:pt x="61" y="88"/>
                      <a:pt x="60" y="89"/>
                      <a:pt x="60" y="91"/>
                    </a:cubicBezTo>
                    <a:cubicBezTo>
                      <a:pt x="61" y="93"/>
                      <a:pt x="62" y="94"/>
                      <a:pt x="64" y="94"/>
                    </a:cubicBezTo>
                    <a:cubicBezTo>
                      <a:pt x="66" y="95"/>
                      <a:pt x="68" y="95"/>
                      <a:pt x="69" y="94"/>
                    </a:cubicBezTo>
                    <a:cubicBezTo>
                      <a:pt x="73" y="92"/>
                      <a:pt x="77" y="92"/>
                      <a:pt x="81" y="93"/>
                    </a:cubicBezTo>
                    <a:cubicBezTo>
                      <a:pt x="83" y="93"/>
                      <a:pt x="84" y="92"/>
                      <a:pt x="84" y="90"/>
                    </a:cubicBezTo>
                    <a:cubicBezTo>
                      <a:pt x="83" y="86"/>
                      <a:pt x="85" y="85"/>
                      <a:pt x="89" y="85"/>
                    </a:cubicBezTo>
                    <a:cubicBezTo>
                      <a:pt x="90" y="85"/>
                      <a:pt x="92" y="85"/>
                      <a:pt x="93" y="83"/>
                    </a:cubicBezTo>
                    <a:cubicBezTo>
                      <a:pt x="94" y="81"/>
                      <a:pt x="95" y="80"/>
                      <a:pt x="92" y="78"/>
                    </a:cubicBezTo>
                    <a:cubicBezTo>
                      <a:pt x="91" y="77"/>
                      <a:pt x="89" y="75"/>
                      <a:pt x="90" y="73"/>
                    </a:cubicBezTo>
                    <a:cubicBezTo>
                      <a:pt x="91" y="71"/>
                      <a:pt x="93" y="71"/>
                      <a:pt x="95" y="71"/>
                    </a:cubicBezTo>
                    <a:cubicBezTo>
                      <a:pt x="98" y="71"/>
                      <a:pt x="101" y="71"/>
                      <a:pt x="104" y="71"/>
                    </a:cubicBezTo>
                    <a:cubicBezTo>
                      <a:pt x="108" y="72"/>
                      <a:pt x="107" y="69"/>
                      <a:pt x="108" y="67"/>
                    </a:cubicBezTo>
                    <a:cubicBezTo>
                      <a:pt x="108" y="65"/>
                      <a:pt x="108" y="62"/>
                      <a:pt x="105" y="61"/>
                    </a:cubicBezTo>
                    <a:cubicBezTo>
                      <a:pt x="103" y="61"/>
                      <a:pt x="100" y="61"/>
                      <a:pt x="99" y="59"/>
                    </a:cubicBezTo>
                    <a:cubicBezTo>
                      <a:pt x="98" y="58"/>
                      <a:pt x="98" y="55"/>
                      <a:pt x="98" y="53"/>
                    </a:cubicBezTo>
                    <a:cubicBezTo>
                      <a:pt x="98" y="50"/>
                      <a:pt x="98" y="47"/>
                      <a:pt x="98" y="44"/>
                    </a:cubicBezTo>
                    <a:cubicBezTo>
                      <a:pt x="98" y="41"/>
                      <a:pt x="97" y="39"/>
                      <a:pt x="101" y="37"/>
                    </a:cubicBezTo>
                    <a:cubicBezTo>
                      <a:pt x="103" y="36"/>
                      <a:pt x="104" y="32"/>
                      <a:pt x="104" y="30"/>
                    </a:cubicBezTo>
                    <a:cubicBezTo>
                      <a:pt x="105" y="29"/>
                      <a:pt x="104" y="28"/>
                      <a:pt x="103" y="28"/>
                    </a:cubicBezTo>
                    <a:cubicBezTo>
                      <a:pt x="102" y="27"/>
                      <a:pt x="102" y="27"/>
                      <a:pt x="101" y="28"/>
                    </a:cubicBezTo>
                    <a:cubicBezTo>
                      <a:pt x="100" y="30"/>
                      <a:pt x="98" y="29"/>
                      <a:pt x="97" y="29"/>
                    </a:cubicBezTo>
                    <a:cubicBezTo>
                      <a:pt x="95" y="27"/>
                      <a:pt x="96" y="26"/>
                      <a:pt x="97" y="25"/>
                    </a:cubicBezTo>
                    <a:cubicBezTo>
                      <a:pt x="97" y="24"/>
                      <a:pt x="99" y="23"/>
                      <a:pt x="98" y="22"/>
                    </a:cubicBezTo>
                    <a:cubicBezTo>
                      <a:pt x="94" y="20"/>
                      <a:pt x="97" y="17"/>
                      <a:pt x="98" y="15"/>
                    </a:cubicBezTo>
                    <a:cubicBezTo>
                      <a:pt x="98" y="13"/>
                      <a:pt x="99" y="12"/>
                      <a:pt x="101" y="12"/>
                    </a:cubicBezTo>
                    <a:cubicBezTo>
                      <a:pt x="104" y="12"/>
                      <a:pt x="104" y="11"/>
                      <a:pt x="103" y="9"/>
                    </a:cubicBezTo>
                    <a:cubicBezTo>
                      <a:pt x="102" y="7"/>
                      <a:pt x="99" y="7"/>
                      <a:pt x="99" y="5"/>
                    </a:cubicBezTo>
                    <a:cubicBezTo>
                      <a:pt x="100" y="2"/>
                      <a:pt x="103" y="3"/>
                      <a:pt x="105" y="2"/>
                    </a:cubicBezTo>
                    <a:cubicBezTo>
                      <a:pt x="109" y="0"/>
                      <a:pt x="110" y="1"/>
                      <a:pt x="112" y="5"/>
                    </a:cubicBezTo>
                    <a:cubicBezTo>
                      <a:pt x="113" y="8"/>
                      <a:pt x="114" y="12"/>
                      <a:pt x="119" y="13"/>
                    </a:cubicBezTo>
                    <a:cubicBezTo>
                      <a:pt x="120" y="13"/>
                      <a:pt x="120" y="15"/>
                      <a:pt x="121" y="17"/>
                    </a:cubicBezTo>
                    <a:cubicBezTo>
                      <a:pt x="122" y="17"/>
                      <a:pt x="122" y="19"/>
                      <a:pt x="123" y="18"/>
                    </a:cubicBezTo>
                    <a:cubicBezTo>
                      <a:pt x="125" y="18"/>
                      <a:pt x="125" y="17"/>
                      <a:pt x="126" y="16"/>
                    </a:cubicBezTo>
                    <a:cubicBezTo>
                      <a:pt x="127" y="13"/>
                      <a:pt x="130" y="12"/>
                      <a:pt x="132" y="14"/>
                    </a:cubicBezTo>
                    <a:cubicBezTo>
                      <a:pt x="133" y="17"/>
                      <a:pt x="138" y="18"/>
                      <a:pt x="135" y="22"/>
                    </a:cubicBezTo>
                    <a:cubicBezTo>
                      <a:pt x="138" y="28"/>
                      <a:pt x="141" y="34"/>
                      <a:pt x="146" y="38"/>
                    </a:cubicBezTo>
                    <a:cubicBezTo>
                      <a:pt x="147" y="38"/>
                      <a:pt x="147" y="38"/>
                      <a:pt x="148" y="37"/>
                    </a:cubicBezTo>
                    <a:cubicBezTo>
                      <a:pt x="148" y="37"/>
                      <a:pt x="148" y="36"/>
                      <a:pt x="149" y="36"/>
                    </a:cubicBezTo>
                    <a:cubicBezTo>
                      <a:pt x="154" y="30"/>
                      <a:pt x="158" y="31"/>
                      <a:pt x="163" y="37"/>
                    </a:cubicBezTo>
                    <a:cubicBezTo>
                      <a:pt x="164" y="39"/>
                      <a:pt x="165" y="41"/>
                      <a:pt x="166" y="43"/>
                    </a:cubicBezTo>
                    <a:cubicBezTo>
                      <a:pt x="168" y="40"/>
                      <a:pt x="171" y="37"/>
                      <a:pt x="173" y="35"/>
                    </a:cubicBezTo>
                    <a:cubicBezTo>
                      <a:pt x="176" y="34"/>
                      <a:pt x="175" y="32"/>
                      <a:pt x="173" y="31"/>
                    </a:cubicBezTo>
                    <a:cubicBezTo>
                      <a:pt x="167" y="30"/>
                      <a:pt x="163" y="26"/>
                      <a:pt x="158" y="24"/>
                    </a:cubicBezTo>
                    <a:cubicBezTo>
                      <a:pt x="156" y="23"/>
                      <a:pt x="158" y="17"/>
                      <a:pt x="161" y="15"/>
                    </a:cubicBezTo>
                    <a:cubicBezTo>
                      <a:pt x="163" y="15"/>
                      <a:pt x="163" y="14"/>
                      <a:pt x="164" y="12"/>
                    </a:cubicBezTo>
                    <a:cubicBezTo>
                      <a:pt x="165" y="11"/>
                      <a:pt x="164" y="9"/>
                      <a:pt x="167" y="9"/>
                    </a:cubicBezTo>
                    <a:cubicBezTo>
                      <a:pt x="169" y="10"/>
                      <a:pt x="172" y="11"/>
                      <a:pt x="172" y="13"/>
                    </a:cubicBezTo>
                    <a:cubicBezTo>
                      <a:pt x="173" y="16"/>
                      <a:pt x="176" y="18"/>
                      <a:pt x="178" y="20"/>
                    </a:cubicBezTo>
                    <a:cubicBezTo>
                      <a:pt x="180" y="22"/>
                      <a:pt x="182" y="20"/>
                      <a:pt x="184" y="20"/>
                    </a:cubicBezTo>
                    <a:cubicBezTo>
                      <a:pt x="186" y="19"/>
                      <a:pt x="188" y="19"/>
                      <a:pt x="189" y="22"/>
                    </a:cubicBezTo>
                    <a:cubicBezTo>
                      <a:pt x="191" y="28"/>
                      <a:pt x="196" y="32"/>
                      <a:pt x="203" y="31"/>
                    </a:cubicBezTo>
                    <a:cubicBezTo>
                      <a:pt x="207" y="31"/>
                      <a:pt x="210" y="33"/>
                      <a:pt x="211" y="37"/>
                    </a:cubicBezTo>
                    <a:cubicBezTo>
                      <a:pt x="211" y="40"/>
                      <a:pt x="214" y="40"/>
                      <a:pt x="216" y="40"/>
                    </a:cubicBezTo>
                    <a:cubicBezTo>
                      <a:pt x="217" y="40"/>
                      <a:pt x="219" y="41"/>
                      <a:pt x="220" y="42"/>
                    </a:cubicBezTo>
                    <a:cubicBezTo>
                      <a:pt x="222" y="45"/>
                      <a:pt x="227" y="45"/>
                      <a:pt x="229" y="43"/>
                    </a:cubicBezTo>
                    <a:cubicBezTo>
                      <a:pt x="229" y="44"/>
                      <a:pt x="229" y="44"/>
                      <a:pt x="229" y="44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1" name="Freeform 1864">
                <a:extLst>
                  <a:ext uri="{FF2B5EF4-FFF2-40B4-BE49-F238E27FC236}">
                    <a16:creationId xmlns:a16="http://schemas.microsoft.com/office/drawing/2014/main" id="{7650D74B-7269-4F4D-8E9A-A524172953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5" y="2220"/>
                <a:ext cx="680" cy="709"/>
              </a:xfrm>
              <a:custGeom>
                <a:avLst/>
                <a:gdLst>
                  <a:gd name="T0" fmla="*/ 271 w 283"/>
                  <a:gd name="T1" fmla="*/ 10 h 295"/>
                  <a:gd name="T2" fmla="*/ 268 w 283"/>
                  <a:gd name="T3" fmla="*/ 31 h 295"/>
                  <a:gd name="T4" fmla="*/ 279 w 283"/>
                  <a:gd name="T5" fmla="*/ 49 h 295"/>
                  <a:gd name="T6" fmla="*/ 282 w 283"/>
                  <a:gd name="T7" fmla="*/ 70 h 295"/>
                  <a:gd name="T8" fmla="*/ 272 w 283"/>
                  <a:gd name="T9" fmla="*/ 88 h 295"/>
                  <a:gd name="T10" fmla="*/ 252 w 283"/>
                  <a:gd name="T11" fmla="*/ 89 h 295"/>
                  <a:gd name="T12" fmla="*/ 247 w 283"/>
                  <a:gd name="T13" fmla="*/ 115 h 295"/>
                  <a:gd name="T14" fmla="*/ 234 w 283"/>
                  <a:gd name="T15" fmla="*/ 133 h 295"/>
                  <a:gd name="T16" fmla="*/ 228 w 283"/>
                  <a:gd name="T17" fmla="*/ 169 h 295"/>
                  <a:gd name="T18" fmla="*/ 217 w 283"/>
                  <a:gd name="T19" fmla="*/ 183 h 295"/>
                  <a:gd name="T20" fmla="*/ 208 w 283"/>
                  <a:gd name="T21" fmla="*/ 196 h 295"/>
                  <a:gd name="T22" fmla="*/ 194 w 283"/>
                  <a:gd name="T23" fmla="*/ 204 h 295"/>
                  <a:gd name="T24" fmla="*/ 208 w 283"/>
                  <a:gd name="T25" fmla="*/ 217 h 295"/>
                  <a:gd name="T26" fmla="*/ 204 w 283"/>
                  <a:gd name="T27" fmla="*/ 237 h 295"/>
                  <a:gd name="T28" fmla="*/ 178 w 283"/>
                  <a:gd name="T29" fmla="*/ 242 h 295"/>
                  <a:gd name="T30" fmla="*/ 183 w 283"/>
                  <a:gd name="T31" fmla="*/ 246 h 295"/>
                  <a:gd name="T32" fmla="*/ 167 w 283"/>
                  <a:gd name="T33" fmla="*/ 263 h 295"/>
                  <a:gd name="T34" fmla="*/ 154 w 283"/>
                  <a:gd name="T35" fmla="*/ 284 h 295"/>
                  <a:gd name="T36" fmla="*/ 139 w 283"/>
                  <a:gd name="T37" fmla="*/ 291 h 295"/>
                  <a:gd name="T38" fmla="*/ 126 w 283"/>
                  <a:gd name="T39" fmla="*/ 295 h 295"/>
                  <a:gd name="T40" fmla="*/ 115 w 283"/>
                  <a:gd name="T41" fmla="*/ 288 h 295"/>
                  <a:gd name="T42" fmla="*/ 109 w 283"/>
                  <a:gd name="T43" fmla="*/ 284 h 295"/>
                  <a:gd name="T44" fmla="*/ 123 w 283"/>
                  <a:gd name="T45" fmla="*/ 264 h 295"/>
                  <a:gd name="T46" fmla="*/ 130 w 283"/>
                  <a:gd name="T47" fmla="*/ 267 h 295"/>
                  <a:gd name="T48" fmla="*/ 138 w 283"/>
                  <a:gd name="T49" fmla="*/ 256 h 295"/>
                  <a:gd name="T50" fmla="*/ 147 w 283"/>
                  <a:gd name="T51" fmla="*/ 236 h 295"/>
                  <a:gd name="T52" fmla="*/ 137 w 283"/>
                  <a:gd name="T53" fmla="*/ 228 h 295"/>
                  <a:gd name="T54" fmla="*/ 97 w 283"/>
                  <a:gd name="T55" fmla="*/ 225 h 295"/>
                  <a:gd name="T56" fmla="*/ 69 w 283"/>
                  <a:gd name="T57" fmla="*/ 229 h 295"/>
                  <a:gd name="T58" fmla="*/ 51 w 283"/>
                  <a:gd name="T59" fmla="*/ 231 h 295"/>
                  <a:gd name="T60" fmla="*/ 29 w 283"/>
                  <a:gd name="T61" fmla="*/ 242 h 295"/>
                  <a:gd name="T62" fmla="*/ 1 w 283"/>
                  <a:gd name="T63" fmla="*/ 231 h 295"/>
                  <a:gd name="T64" fmla="*/ 10 w 283"/>
                  <a:gd name="T65" fmla="*/ 208 h 295"/>
                  <a:gd name="T66" fmla="*/ 25 w 283"/>
                  <a:gd name="T67" fmla="*/ 194 h 295"/>
                  <a:gd name="T68" fmla="*/ 28 w 283"/>
                  <a:gd name="T69" fmla="*/ 170 h 295"/>
                  <a:gd name="T70" fmla="*/ 56 w 283"/>
                  <a:gd name="T71" fmla="*/ 163 h 295"/>
                  <a:gd name="T72" fmla="*/ 36 w 283"/>
                  <a:gd name="T73" fmla="*/ 150 h 295"/>
                  <a:gd name="T74" fmla="*/ 45 w 283"/>
                  <a:gd name="T75" fmla="*/ 139 h 295"/>
                  <a:gd name="T76" fmla="*/ 19 w 283"/>
                  <a:gd name="T77" fmla="*/ 136 h 295"/>
                  <a:gd name="T78" fmla="*/ 35 w 283"/>
                  <a:gd name="T79" fmla="*/ 116 h 295"/>
                  <a:gd name="T80" fmla="*/ 51 w 283"/>
                  <a:gd name="T81" fmla="*/ 114 h 295"/>
                  <a:gd name="T82" fmla="*/ 41 w 283"/>
                  <a:gd name="T83" fmla="*/ 111 h 295"/>
                  <a:gd name="T84" fmla="*/ 117 w 283"/>
                  <a:gd name="T85" fmla="*/ 128 h 295"/>
                  <a:gd name="T86" fmla="*/ 130 w 283"/>
                  <a:gd name="T87" fmla="*/ 109 h 295"/>
                  <a:gd name="T88" fmla="*/ 136 w 283"/>
                  <a:gd name="T89" fmla="*/ 78 h 295"/>
                  <a:gd name="T90" fmla="*/ 148 w 283"/>
                  <a:gd name="T91" fmla="*/ 67 h 295"/>
                  <a:gd name="T92" fmla="*/ 179 w 283"/>
                  <a:gd name="T93" fmla="*/ 49 h 295"/>
                  <a:gd name="T94" fmla="*/ 199 w 283"/>
                  <a:gd name="T95" fmla="*/ 12 h 295"/>
                  <a:gd name="T96" fmla="*/ 227 w 283"/>
                  <a:gd name="T97" fmla="*/ 28 h 295"/>
                  <a:gd name="T98" fmla="*/ 252 w 283"/>
                  <a:gd name="T99" fmla="*/ 18 h 2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83" h="295">
                    <a:moveTo>
                      <a:pt x="266" y="0"/>
                    </a:moveTo>
                    <a:cubicBezTo>
                      <a:pt x="266" y="0"/>
                      <a:pt x="267" y="0"/>
                      <a:pt x="268" y="0"/>
                    </a:cubicBezTo>
                    <a:cubicBezTo>
                      <a:pt x="270" y="3"/>
                      <a:pt x="270" y="6"/>
                      <a:pt x="271" y="10"/>
                    </a:cubicBezTo>
                    <a:cubicBezTo>
                      <a:pt x="271" y="12"/>
                      <a:pt x="269" y="14"/>
                      <a:pt x="268" y="15"/>
                    </a:cubicBezTo>
                    <a:cubicBezTo>
                      <a:pt x="263" y="20"/>
                      <a:pt x="262" y="26"/>
                      <a:pt x="267" y="31"/>
                    </a:cubicBezTo>
                    <a:cubicBezTo>
                      <a:pt x="267" y="31"/>
                      <a:pt x="268" y="31"/>
                      <a:pt x="268" y="31"/>
                    </a:cubicBezTo>
                    <a:cubicBezTo>
                      <a:pt x="273" y="31"/>
                      <a:pt x="274" y="35"/>
                      <a:pt x="275" y="39"/>
                    </a:cubicBezTo>
                    <a:cubicBezTo>
                      <a:pt x="275" y="41"/>
                      <a:pt x="277" y="42"/>
                      <a:pt x="279" y="44"/>
                    </a:cubicBezTo>
                    <a:cubicBezTo>
                      <a:pt x="280" y="46"/>
                      <a:pt x="281" y="47"/>
                      <a:pt x="279" y="49"/>
                    </a:cubicBezTo>
                    <a:cubicBezTo>
                      <a:pt x="278" y="50"/>
                      <a:pt x="277" y="52"/>
                      <a:pt x="276" y="53"/>
                    </a:cubicBezTo>
                    <a:cubicBezTo>
                      <a:pt x="273" y="56"/>
                      <a:pt x="274" y="58"/>
                      <a:pt x="277" y="61"/>
                    </a:cubicBezTo>
                    <a:cubicBezTo>
                      <a:pt x="279" y="64"/>
                      <a:pt x="281" y="66"/>
                      <a:pt x="282" y="70"/>
                    </a:cubicBezTo>
                    <a:cubicBezTo>
                      <a:pt x="283" y="75"/>
                      <a:pt x="283" y="75"/>
                      <a:pt x="281" y="80"/>
                    </a:cubicBezTo>
                    <a:cubicBezTo>
                      <a:pt x="280" y="83"/>
                      <a:pt x="278" y="85"/>
                      <a:pt x="275" y="86"/>
                    </a:cubicBezTo>
                    <a:cubicBezTo>
                      <a:pt x="274" y="87"/>
                      <a:pt x="273" y="87"/>
                      <a:pt x="272" y="88"/>
                    </a:cubicBezTo>
                    <a:cubicBezTo>
                      <a:pt x="268" y="91"/>
                      <a:pt x="267" y="91"/>
                      <a:pt x="263" y="89"/>
                    </a:cubicBezTo>
                    <a:cubicBezTo>
                      <a:pt x="262" y="88"/>
                      <a:pt x="261" y="88"/>
                      <a:pt x="260" y="87"/>
                    </a:cubicBezTo>
                    <a:cubicBezTo>
                      <a:pt x="256" y="85"/>
                      <a:pt x="253" y="85"/>
                      <a:pt x="252" y="89"/>
                    </a:cubicBezTo>
                    <a:cubicBezTo>
                      <a:pt x="251" y="94"/>
                      <a:pt x="248" y="98"/>
                      <a:pt x="247" y="104"/>
                    </a:cubicBezTo>
                    <a:cubicBezTo>
                      <a:pt x="247" y="106"/>
                      <a:pt x="246" y="109"/>
                      <a:pt x="246" y="112"/>
                    </a:cubicBezTo>
                    <a:cubicBezTo>
                      <a:pt x="247" y="113"/>
                      <a:pt x="247" y="114"/>
                      <a:pt x="247" y="115"/>
                    </a:cubicBezTo>
                    <a:cubicBezTo>
                      <a:pt x="248" y="117"/>
                      <a:pt x="248" y="119"/>
                      <a:pt x="245" y="120"/>
                    </a:cubicBezTo>
                    <a:cubicBezTo>
                      <a:pt x="242" y="120"/>
                      <a:pt x="240" y="122"/>
                      <a:pt x="240" y="125"/>
                    </a:cubicBezTo>
                    <a:cubicBezTo>
                      <a:pt x="240" y="129"/>
                      <a:pt x="238" y="131"/>
                      <a:pt x="234" y="133"/>
                    </a:cubicBezTo>
                    <a:cubicBezTo>
                      <a:pt x="232" y="134"/>
                      <a:pt x="232" y="135"/>
                      <a:pt x="233" y="137"/>
                    </a:cubicBezTo>
                    <a:cubicBezTo>
                      <a:pt x="235" y="145"/>
                      <a:pt x="236" y="154"/>
                      <a:pt x="234" y="162"/>
                    </a:cubicBezTo>
                    <a:cubicBezTo>
                      <a:pt x="233" y="165"/>
                      <a:pt x="231" y="168"/>
                      <a:pt x="228" y="169"/>
                    </a:cubicBezTo>
                    <a:cubicBezTo>
                      <a:pt x="225" y="170"/>
                      <a:pt x="224" y="172"/>
                      <a:pt x="222" y="174"/>
                    </a:cubicBezTo>
                    <a:cubicBezTo>
                      <a:pt x="221" y="175"/>
                      <a:pt x="220" y="177"/>
                      <a:pt x="220" y="178"/>
                    </a:cubicBezTo>
                    <a:cubicBezTo>
                      <a:pt x="221" y="181"/>
                      <a:pt x="220" y="182"/>
                      <a:pt x="217" y="183"/>
                    </a:cubicBezTo>
                    <a:cubicBezTo>
                      <a:pt x="216" y="183"/>
                      <a:pt x="215" y="184"/>
                      <a:pt x="214" y="184"/>
                    </a:cubicBezTo>
                    <a:cubicBezTo>
                      <a:pt x="210" y="185"/>
                      <a:pt x="208" y="187"/>
                      <a:pt x="208" y="191"/>
                    </a:cubicBezTo>
                    <a:cubicBezTo>
                      <a:pt x="208" y="193"/>
                      <a:pt x="208" y="195"/>
                      <a:pt x="208" y="196"/>
                    </a:cubicBezTo>
                    <a:cubicBezTo>
                      <a:pt x="208" y="201"/>
                      <a:pt x="207" y="202"/>
                      <a:pt x="202" y="201"/>
                    </a:cubicBezTo>
                    <a:cubicBezTo>
                      <a:pt x="200" y="201"/>
                      <a:pt x="199" y="201"/>
                      <a:pt x="197" y="201"/>
                    </a:cubicBezTo>
                    <a:cubicBezTo>
                      <a:pt x="194" y="200"/>
                      <a:pt x="193" y="201"/>
                      <a:pt x="194" y="204"/>
                    </a:cubicBezTo>
                    <a:cubicBezTo>
                      <a:pt x="195" y="208"/>
                      <a:pt x="196" y="211"/>
                      <a:pt x="195" y="215"/>
                    </a:cubicBezTo>
                    <a:cubicBezTo>
                      <a:pt x="198" y="212"/>
                      <a:pt x="203" y="212"/>
                      <a:pt x="207" y="215"/>
                    </a:cubicBezTo>
                    <a:cubicBezTo>
                      <a:pt x="207" y="216"/>
                      <a:pt x="207" y="217"/>
                      <a:pt x="208" y="217"/>
                    </a:cubicBezTo>
                    <a:cubicBezTo>
                      <a:pt x="213" y="219"/>
                      <a:pt x="213" y="222"/>
                      <a:pt x="211" y="226"/>
                    </a:cubicBezTo>
                    <a:cubicBezTo>
                      <a:pt x="211" y="228"/>
                      <a:pt x="210" y="230"/>
                      <a:pt x="209" y="233"/>
                    </a:cubicBezTo>
                    <a:cubicBezTo>
                      <a:pt x="208" y="235"/>
                      <a:pt x="206" y="237"/>
                      <a:pt x="204" y="237"/>
                    </a:cubicBezTo>
                    <a:cubicBezTo>
                      <a:pt x="201" y="238"/>
                      <a:pt x="198" y="239"/>
                      <a:pt x="197" y="242"/>
                    </a:cubicBezTo>
                    <a:cubicBezTo>
                      <a:pt x="195" y="244"/>
                      <a:pt x="193" y="243"/>
                      <a:pt x="191" y="242"/>
                    </a:cubicBezTo>
                    <a:cubicBezTo>
                      <a:pt x="187" y="238"/>
                      <a:pt x="182" y="240"/>
                      <a:pt x="178" y="242"/>
                    </a:cubicBezTo>
                    <a:cubicBezTo>
                      <a:pt x="177" y="242"/>
                      <a:pt x="176" y="243"/>
                      <a:pt x="177" y="244"/>
                    </a:cubicBezTo>
                    <a:cubicBezTo>
                      <a:pt x="177" y="244"/>
                      <a:pt x="178" y="245"/>
                      <a:pt x="179" y="245"/>
                    </a:cubicBezTo>
                    <a:cubicBezTo>
                      <a:pt x="180" y="245"/>
                      <a:pt x="182" y="244"/>
                      <a:pt x="183" y="246"/>
                    </a:cubicBezTo>
                    <a:cubicBezTo>
                      <a:pt x="183" y="250"/>
                      <a:pt x="180" y="253"/>
                      <a:pt x="177" y="254"/>
                    </a:cubicBezTo>
                    <a:cubicBezTo>
                      <a:pt x="176" y="255"/>
                      <a:pt x="174" y="256"/>
                      <a:pt x="172" y="256"/>
                    </a:cubicBezTo>
                    <a:cubicBezTo>
                      <a:pt x="169" y="257"/>
                      <a:pt x="168" y="260"/>
                      <a:pt x="167" y="263"/>
                    </a:cubicBezTo>
                    <a:cubicBezTo>
                      <a:pt x="167" y="264"/>
                      <a:pt x="167" y="265"/>
                      <a:pt x="167" y="266"/>
                    </a:cubicBezTo>
                    <a:cubicBezTo>
                      <a:pt x="166" y="271"/>
                      <a:pt x="164" y="275"/>
                      <a:pt x="160" y="277"/>
                    </a:cubicBezTo>
                    <a:cubicBezTo>
                      <a:pt x="157" y="279"/>
                      <a:pt x="155" y="280"/>
                      <a:pt x="154" y="284"/>
                    </a:cubicBezTo>
                    <a:cubicBezTo>
                      <a:pt x="154" y="287"/>
                      <a:pt x="150" y="289"/>
                      <a:pt x="149" y="291"/>
                    </a:cubicBezTo>
                    <a:cubicBezTo>
                      <a:pt x="148" y="292"/>
                      <a:pt x="147" y="292"/>
                      <a:pt x="146" y="291"/>
                    </a:cubicBezTo>
                    <a:cubicBezTo>
                      <a:pt x="144" y="289"/>
                      <a:pt x="142" y="290"/>
                      <a:pt x="139" y="291"/>
                    </a:cubicBezTo>
                    <a:cubicBezTo>
                      <a:pt x="137" y="292"/>
                      <a:pt x="134" y="290"/>
                      <a:pt x="132" y="289"/>
                    </a:cubicBezTo>
                    <a:cubicBezTo>
                      <a:pt x="130" y="288"/>
                      <a:pt x="129" y="288"/>
                      <a:pt x="129" y="291"/>
                    </a:cubicBezTo>
                    <a:cubicBezTo>
                      <a:pt x="128" y="292"/>
                      <a:pt x="128" y="294"/>
                      <a:pt x="126" y="295"/>
                    </a:cubicBezTo>
                    <a:cubicBezTo>
                      <a:pt x="124" y="295"/>
                      <a:pt x="123" y="294"/>
                      <a:pt x="123" y="292"/>
                    </a:cubicBezTo>
                    <a:cubicBezTo>
                      <a:pt x="123" y="291"/>
                      <a:pt x="122" y="289"/>
                      <a:pt x="121" y="288"/>
                    </a:cubicBezTo>
                    <a:cubicBezTo>
                      <a:pt x="119" y="286"/>
                      <a:pt x="117" y="285"/>
                      <a:pt x="115" y="288"/>
                    </a:cubicBezTo>
                    <a:cubicBezTo>
                      <a:pt x="115" y="288"/>
                      <a:pt x="114" y="288"/>
                      <a:pt x="114" y="289"/>
                    </a:cubicBezTo>
                    <a:cubicBezTo>
                      <a:pt x="112" y="290"/>
                      <a:pt x="111" y="289"/>
                      <a:pt x="109" y="288"/>
                    </a:cubicBezTo>
                    <a:cubicBezTo>
                      <a:pt x="108" y="287"/>
                      <a:pt x="109" y="286"/>
                      <a:pt x="109" y="284"/>
                    </a:cubicBezTo>
                    <a:cubicBezTo>
                      <a:pt x="111" y="281"/>
                      <a:pt x="113" y="278"/>
                      <a:pt x="115" y="275"/>
                    </a:cubicBezTo>
                    <a:cubicBezTo>
                      <a:pt x="117" y="273"/>
                      <a:pt x="118" y="270"/>
                      <a:pt x="119" y="268"/>
                    </a:cubicBezTo>
                    <a:cubicBezTo>
                      <a:pt x="119" y="266"/>
                      <a:pt x="121" y="265"/>
                      <a:pt x="123" y="264"/>
                    </a:cubicBezTo>
                    <a:cubicBezTo>
                      <a:pt x="125" y="264"/>
                      <a:pt x="126" y="264"/>
                      <a:pt x="126" y="267"/>
                    </a:cubicBezTo>
                    <a:cubicBezTo>
                      <a:pt x="126" y="268"/>
                      <a:pt x="127" y="269"/>
                      <a:pt x="128" y="269"/>
                    </a:cubicBezTo>
                    <a:cubicBezTo>
                      <a:pt x="129" y="269"/>
                      <a:pt x="130" y="268"/>
                      <a:pt x="130" y="267"/>
                    </a:cubicBezTo>
                    <a:cubicBezTo>
                      <a:pt x="132" y="264"/>
                      <a:pt x="133" y="262"/>
                      <a:pt x="137" y="262"/>
                    </a:cubicBezTo>
                    <a:cubicBezTo>
                      <a:pt x="139" y="262"/>
                      <a:pt x="139" y="261"/>
                      <a:pt x="139" y="260"/>
                    </a:cubicBezTo>
                    <a:cubicBezTo>
                      <a:pt x="139" y="259"/>
                      <a:pt x="139" y="257"/>
                      <a:pt x="138" y="256"/>
                    </a:cubicBezTo>
                    <a:cubicBezTo>
                      <a:pt x="137" y="251"/>
                      <a:pt x="138" y="247"/>
                      <a:pt x="142" y="244"/>
                    </a:cubicBezTo>
                    <a:cubicBezTo>
                      <a:pt x="143" y="243"/>
                      <a:pt x="144" y="242"/>
                      <a:pt x="145" y="241"/>
                    </a:cubicBezTo>
                    <a:cubicBezTo>
                      <a:pt x="146" y="240"/>
                      <a:pt x="148" y="238"/>
                      <a:pt x="147" y="236"/>
                    </a:cubicBezTo>
                    <a:cubicBezTo>
                      <a:pt x="147" y="234"/>
                      <a:pt x="144" y="235"/>
                      <a:pt x="143" y="235"/>
                    </a:cubicBezTo>
                    <a:cubicBezTo>
                      <a:pt x="140" y="235"/>
                      <a:pt x="138" y="233"/>
                      <a:pt x="139" y="230"/>
                    </a:cubicBezTo>
                    <a:cubicBezTo>
                      <a:pt x="140" y="228"/>
                      <a:pt x="139" y="228"/>
                      <a:pt x="137" y="228"/>
                    </a:cubicBezTo>
                    <a:cubicBezTo>
                      <a:pt x="132" y="230"/>
                      <a:pt x="127" y="228"/>
                      <a:pt x="122" y="228"/>
                    </a:cubicBezTo>
                    <a:cubicBezTo>
                      <a:pt x="114" y="227"/>
                      <a:pt x="107" y="225"/>
                      <a:pt x="99" y="225"/>
                    </a:cubicBezTo>
                    <a:cubicBezTo>
                      <a:pt x="98" y="225"/>
                      <a:pt x="97" y="224"/>
                      <a:pt x="97" y="225"/>
                    </a:cubicBezTo>
                    <a:cubicBezTo>
                      <a:pt x="92" y="228"/>
                      <a:pt x="87" y="226"/>
                      <a:pt x="82" y="225"/>
                    </a:cubicBezTo>
                    <a:cubicBezTo>
                      <a:pt x="80" y="225"/>
                      <a:pt x="78" y="225"/>
                      <a:pt x="76" y="227"/>
                    </a:cubicBezTo>
                    <a:cubicBezTo>
                      <a:pt x="74" y="230"/>
                      <a:pt x="72" y="230"/>
                      <a:pt x="69" y="229"/>
                    </a:cubicBezTo>
                    <a:cubicBezTo>
                      <a:pt x="66" y="228"/>
                      <a:pt x="63" y="227"/>
                      <a:pt x="62" y="231"/>
                    </a:cubicBezTo>
                    <a:cubicBezTo>
                      <a:pt x="61" y="233"/>
                      <a:pt x="58" y="234"/>
                      <a:pt x="55" y="233"/>
                    </a:cubicBezTo>
                    <a:cubicBezTo>
                      <a:pt x="54" y="232"/>
                      <a:pt x="52" y="231"/>
                      <a:pt x="51" y="231"/>
                    </a:cubicBezTo>
                    <a:cubicBezTo>
                      <a:pt x="49" y="230"/>
                      <a:pt x="47" y="230"/>
                      <a:pt x="46" y="231"/>
                    </a:cubicBezTo>
                    <a:cubicBezTo>
                      <a:pt x="43" y="235"/>
                      <a:pt x="38" y="237"/>
                      <a:pt x="35" y="241"/>
                    </a:cubicBezTo>
                    <a:cubicBezTo>
                      <a:pt x="34" y="244"/>
                      <a:pt x="32" y="244"/>
                      <a:pt x="29" y="242"/>
                    </a:cubicBezTo>
                    <a:cubicBezTo>
                      <a:pt x="27" y="240"/>
                      <a:pt x="24" y="238"/>
                      <a:pt x="22" y="235"/>
                    </a:cubicBezTo>
                    <a:cubicBezTo>
                      <a:pt x="20" y="232"/>
                      <a:pt x="16" y="231"/>
                      <a:pt x="13" y="231"/>
                    </a:cubicBezTo>
                    <a:cubicBezTo>
                      <a:pt x="9" y="231"/>
                      <a:pt x="5" y="232"/>
                      <a:pt x="1" y="231"/>
                    </a:cubicBezTo>
                    <a:cubicBezTo>
                      <a:pt x="0" y="226"/>
                      <a:pt x="0" y="222"/>
                      <a:pt x="3" y="218"/>
                    </a:cubicBezTo>
                    <a:cubicBezTo>
                      <a:pt x="4" y="217"/>
                      <a:pt x="4" y="215"/>
                      <a:pt x="4" y="214"/>
                    </a:cubicBezTo>
                    <a:cubicBezTo>
                      <a:pt x="4" y="210"/>
                      <a:pt x="6" y="208"/>
                      <a:pt x="10" y="208"/>
                    </a:cubicBezTo>
                    <a:cubicBezTo>
                      <a:pt x="13" y="208"/>
                      <a:pt x="15" y="207"/>
                      <a:pt x="15" y="203"/>
                    </a:cubicBezTo>
                    <a:cubicBezTo>
                      <a:pt x="15" y="201"/>
                      <a:pt x="17" y="200"/>
                      <a:pt x="18" y="199"/>
                    </a:cubicBezTo>
                    <a:cubicBezTo>
                      <a:pt x="20" y="197"/>
                      <a:pt x="23" y="196"/>
                      <a:pt x="25" y="194"/>
                    </a:cubicBezTo>
                    <a:cubicBezTo>
                      <a:pt x="27" y="192"/>
                      <a:pt x="27" y="190"/>
                      <a:pt x="26" y="188"/>
                    </a:cubicBezTo>
                    <a:cubicBezTo>
                      <a:pt x="23" y="183"/>
                      <a:pt x="24" y="177"/>
                      <a:pt x="24" y="172"/>
                    </a:cubicBezTo>
                    <a:cubicBezTo>
                      <a:pt x="24" y="170"/>
                      <a:pt x="27" y="170"/>
                      <a:pt x="28" y="170"/>
                    </a:cubicBezTo>
                    <a:cubicBezTo>
                      <a:pt x="34" y="170"/>
                      <a:pt x="39" y="170"/>
                      <a:pt x="45" y="171"/>
                    </a:cubicBezTo>
                    <a:cubicBezTo>
                      <a:pt x="48" y="171"/>
                      <a:pt x="51" y="170"/>
                      <a:pt x="54" y="168"/>
                    </a:cubicBezTo>
                    <a:cubicBezTo>
                      <a:pt x="57" y="167"/>
                      <a:pt x="57" y="166"/>
                      <a:pt x="56" y="163"/>
                    </a:cubicBezTo>
                    <a:cubicBezTo>
                      <a:pt x="55" y="162"/>
                      <a:pt x="55" y="161"/>
                      <a:pt x="54" y="160"/>
                    </a:cubicBezTo>
                    <a:cubicBezTo>
                      <a:pt x="52" y="154"/>
                      <a:pt x="49" y="153"/>
                      <a:pt x="43" y="154"/>
                    </a:cubicBezTo>
                    <a:cubicBezTo>
                      <a:pt x="40" y="154"/>
                      <a:pt x="37" y="152"/>
                      <a:pt x="36" y="150"/>
                    </a:cubicBezTo>
                    <a:cubicBezTo>
                      <a:pt x="35" y="147"/>
                      <a:pt x="36" y="145"/>
                      <a:pt x="39" y="145"/>
                    </a:cubicBezTo>
                    <a:cubicBezTo>
                      <a:pt x="42" y="146"/>
                      <a:pt x="44" y="143"/>
                      <a:pt x="46" y="142"/>
                    </a:cubicBezTo>
                    <a:cubicBezTo>
                      <a:pt x="47" y="141"/>
                      <a:pt x="46" y="140"/>
                      <a:pt x="45" y="139"/>
                    </a:cubicBezTo>
                    <a:cubicBezTo>
                      <a:pt x="42" y="139"/>
                      <a:pt x="40" y="137"/>
                      <a:pt x="38" y="134"/>
                    </a:cubicBezTo>
                    <a:cubicBezTo>
                      <a:pt x="36" y="132"/>
                      <a:pt x="33" y="132"/>
                      <a:pt x="30" y="135"/>
                    </a:cubicBezTo>
                    <a:cubicBezTo>
                      <a:pt x="26" y="138"/>
                      <a:pt x="23" y="138"/>
                      <a:pt x="19" y="136"/>
                    </a:cubicBezTo>
                    <a:cubicBezTo>
                      <a:pt x="16" y="135"/>
                      <a:pt x="14" y="132"/>
                      <a:pt x="14" y="128"/>
                    </a:cubicBezTo>
                    <a:cubicBezTo>
                      <a:pt x="20" y="123"/>
                      <a:pt x="27" y="119"/>
                      <a:pt x="34" y="115"/>
                    </a:cubicBezTo>
                    <a:cubicBezTo>
                      <a:pt x="35" y="115"/>
                      <a:pt x="35" y="116"/>
                      <a:pt x="35" y="116"/>
                    </a:cubicBezTo>
                    <a:cubicBezTo>
                      <a:pt x="41" y="119"/>
                      <a:pt x="46" y="118"/>
                      <a:pt x="52" y="117"/>
                    </a:cubicBezTo>
                    <a:cubicBezTo>
                      <a:pt x="53" y="117"/>
                      <a:pt x="54" y="116"/>
                      <a:pt x="54" y="115"/>
                    </a:cubicBezTo>
                    <a:cubicBezTo>
                      <a:pt x="53" y="114"/>
                      <a:pt x="52" y="114"/>
                      <a:pt x="51" y="114"/>
                    </a:cubicBezTo>
                    <a:cubicBezTo>
                      <a:pt x="48" y="115"/>
                      <a:pt x="46" y="116"/>
                      <a:pt x="43" y="116"/>
                    </a:cubicBezTo>
                    <a:cubicBezTo>
                      <a:pt x="42" y="116"/>
                      <a:pt x="40" y="116"/>
                      <a:pt x="40" y="115"/>
                    </a:cubicBezTo>
                    <a:cubicBezTo>
                      <a:pt x="39" y="113"/>
                      <a:pt x="39" y="113"/>
                      <a:pt x="41" y="111"/>
                    </a:cubicBezTo>
                    <a:cubicBezTo>
                      <a:pt x="50" y="103"/>
                      <a:pt x="58" y="103"/>
                      <a:pt x="69" y="111"/>
                    </a:cubicBezTo>
                    <a:cubicBezTo>
                      <a:pt x="75" y="116"/>
                      <a:pt x="80" y="120"/>
                      <a:pt x="86" y="123"/>
                    </a:cubicBezTo>
                    <a:cubicBezTo>
                      <a:pt x="96" y="130"/>
                      <a:pt x="106" y="130"/>
                      <a:pt x="117" y="128"/>
                    </a:cubicBezTo>
                    <a:cubicBezTo>
                      <a:pt x="121" y="127"/>
                      <a:pt x="124" y="124"/>
                      <a:pt x="125" y="119"/>
                    </a:cubicBezTo>
                    <a:cubicBezTo>
                      <a:pt x="125" y="117"/>
                      <a:pt x="128" y="114"/>
                      <a:pt x="127" y="111"/>
                    </a:cubicBezTo>
                    <a:cubicBezTo>
                      <a:pt x="127" y="110"/>
                      <a:pt x="129" y="110"/>
                      <a:pt x="130" y="109"/>
                    </a:cubicBezTo>
                    <a:cubicBezTo>
                      <a:pt x="133" y="105"/>
                      <a:pt x="136" y="100"/>
                      <a:pt x="137" y="95"/>
                    </a:cubicBezTo>
                    <a:cubicBezTo>
                      <a:pt x="139" y="91"/>
                      <a:pt x="140" y="91"/>
                      <a:pt x="144" y="92"/>
                    </a:cubicBezTo>
                    <a:cubicBezTo>
                      <a:pt x="142" y="86"/>
                      <a:pt x="139" y="82"/>
                      <a:pt x="136" y="78"/>
                    </a:cubicBezTo>
                    <a:cubicBezTo>
                      <a:pt x="135" y="76"/>
                      <a:pt x="134" y="74"/>
                      <a:pt x="133" y="71"/>
                    </a:cubicBezTo>
                    <a:cubicBezTo>
                      <a:pt x="132" y="67"/>
                      <a:pt x="134" y="64"/>
                      <a:pt x="139" y="65"/>
                    </a:cubicBezTo>
                    <a:cubicBezTo>
                      <a:pt x="142" y="66"/>
                      <a:pt x="145" y="67"/>
                      <a:pt x="148" y="67"/>
                    </a:cubicBezTo>
                    <a:cubicBezTo>
                      <a:pt x="158" y="70"/>
                      <a:pt x="159" y="69"/>
                      <a:pt x="163" y="61"/>
                    </a:cubicBezTo>
                    <a:cubicBezTo>
                      <a:pt x="165" y="58"/>
                      <a:pt x="168" y="56"/>
                      <a:pt x="170" y="54"/>
                    </a:cubicBezTo>
                    <a:cubicBezTo>
                      <a:pt x="173" y="52"/>
                      <a:pt x="176" y="50"/>
                      <a:pt x="179" y="49"/>
                    </a:cubicBezTo>
                    <a:cubicBezTo>
                      <a:pt x="184" y="46"/>
                      <a:pt x="187" y="42"/>
                      <a:pt x="188" y="36"/>
                    </a:cubicBezTo>
                    <a:cubicBezTo>
                      <a:pt x="189" y="33"/>
                      <a:pt x="190" y="29"/>
                      <a:pt x="191" y="26"/>
                    </a:cubicBezTo>
                    <a:cubicBezTo>
                      <a:pt x="194" y="21"/>
                      <a:pt x="195" y="16"/>
                      <a:pt x="199" y="12"/>
                    </a:cubicBezTo>
                    <a:cubicBezTo>
                      <a:pt x="202" y="8"/>
                      <a:pt x="205" y="8"/>
                      <a:pt x="208" y="11"/>
                    </a:cubicBezTo>
                    <a:cubicBezTo>
                      <a:pt x="212" y="15"/>
                      <a:pt x="215" y="19"/>
                      <a:pt x="218" y="23"/>
                    </a:cubicBezTo>
                    <a:cubicBezTo>
                      <a:pt x="221" y="25"/>
                      <a:pt x="224" y="27"/>
                      <a:pt x="227" y="28"/>
                    </a:cubicBezTo>
                    <a:cubicBezTo>
                      <a:pt x="232" y="29"/>
                      <a:pt x="237" y="28"/>
                      <a:pt x="242" y="28"/>
                    </a:cubicBezTo>
                    <a:cubicBezTo>
                      <a:pt x="243" y="28"/>
                      <a:pt x="244" y="28"/>
                      <a:pt x="245" y="27"/>
                    </a:cubicBezTo>
                    <a:cubicBezTo>
                      <a:pt x="247" y="24"/>
                      <a:pt x="251" y="22"/>
                      <a:pt x="252" y="18"/>
                    </a:cubicBezTo>
                    <a:cubicBezTo>
                      <a:pt x="255" y="11"/>
                      <a:pt x="259" y="6"/>
                      <a:pt x="265" y="2"/>
                    </a:cubicBezTo>
                    <a:cubicBezTo>
                      <a:pt x="265" y="1"/>
                      <a:pt x="266" y="1"/>
                      <a:pt x="266" y="0"/>
                    </a:cubicBezTo>
                    <a:close/>
                  </a:path>
                </a:pathLst>
              </a:custGeom>
              <a:solidFill>
                <a:srgbClr val="BF9000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2" name="Freeform 1865">
                <a:extLst>
                  <a:ext uri="{FF2B5EF4-FFF2-40B4-BE49-F238E27FC236}">
                    <a16:creationId xmlns:a16="http://schemas.microsoft.com/office/drawing/2014/main" id="{F4201CF0-3FB6-4CE0-908D-D94957C523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28" y="2115"/>
                <a:ext cx="588" cy="502"/>
              </a:xfrm>
              <a:custGeom>
                <a:avLst/>
                <a:gdLst>
                  <a:gd name="T0" fmla="*/ 75 w 245"/>
                  <a:gd name="T1" fmla="*/ 164 h 209"/>
                  <a:gd name="T2" fmla="*/ 64 w 245"/>
                  <a:gd name="T3" fmla="*/ 158 h 209"/>
                  <a:gd name="T4" fmla="*/ 41 w 245"/>
                  <a:gd name="T5" fmla="*/ 129 h 209"/>
                  <a:gd name="T6" fmla="*/ 48 w 245"/>
                  <a:gd name="T7" fmla="*/ 108 h 209"/>
                  <a:gd name="T8" fmla="*/ 12 w 245"/>
                  <a:gd name="T9" fmla="*/ 100 h 209"/>
                  <a:gd name="T10" fmla="*/ 3 w 245"/>
                  <a:gd name="T11" fmla="*/ 81 h 209"/>
                  <a:gd name="T12" fmla="*/ 19 w 245"/>
                  <a:gd name="T13" fmla="*/ 63 h 209"/>
                  <a:gd name="T14" fmla="*/ 39 w 245"/>
                  <a:gd name="T15" fmla="*/ 69 h 209"/>
                  <a:gd name="T16" fmla="*/ 36 w 245"/>
                  <a:gd name="T17" fmla="*/ 64 h 209"/>
                  <a:gd name="T18" fmla="*/ 45 w 245"/>
                  <a:gd name="T19" fmla="*/ 58 h 209"/>
                  <a:gd name="T20" fmla="*/ 54 w 245"/>
                  <a:gd name="T21" fmla="*/ 38 h 209"/>
                  <a:gd name="T22" fmla="*/ 66 w 245"/>
                  <a:gd name="T23" fmla="*/ 12 h 209"/>
                  <a:gd name="T24" fmla="*/ 70 w 245"/>
                  <a:gd name="T25" fmla="*/ 4 h 209"/>
                  <a:gd name="T26" fmla="*/ 84 w 245"/>
                  <a:gd name="T27" fmla="*/ 4 h 209"/>
                  <a:gd name="T28" fmla="*/ 97 w 245"/>
                  <a:gd name="T29" fmla="*/ 28 h 209"/>
                  <a:gd name="T30" fmla="*/ 129 w 245"/>
                  <a:gd name="T31" fmla="*/ 21 h 209"/>
                  <a:gd name="T32" fmla="*/ 144 w 245"/>
                  <a:gd name="T33" fmla="*/ 36 h 209"/>
                  <a:gd name="T34" fmla="*/ 132 w 245"/>
                  <a:gd name="T35" fmla="*/ 52 h 209"/>
                  <a:gd name="T36" fmla="*/ 140 w 245"/>
                  <a:gd name="T37" fmla="*/ 52 h 209"/>
                  <a:gd name="T38" fmla="*/ 180 w 245"/>
                  <a:gd name="T39" fmla="*/ 53 h 209"/>
                  <a:gd name="T40" fmla="*/ 217 w 245"/>
                  <a:gd name="T41" fmla="*/ 73 h 209"/>
                  <a:gd name="T42" fmla="*/ 235 w 245"/>
                  <a:gd name="T43" fmla="*/ 74 h 209"/>
                  <a:gd name="T44" fmla="*/ 244 w 245"/>
                  <a:gd name="T45" fmla="*/ 77 h 209"/>
                  <a:gd name="T46" fmla="*/ 237 w 245"/>
                  <a:gd name="T47" fmla="*/ 96 h 209"/>
                  <a:gd name="T48" fmla="*/ 223 w 245"/>
                  <a:gd name="T49" fmla="*/ 112 h 209"/>
                  <a:gd name="T50" fmla="*/ 216 w 245"/>
                  <a:gd name="T51" fmla="*/ 122 h 209"/>
                  <a:gd name="T52" fmla="*/ 200 w 245"/>
                  <a:gd name="T53" fmla="*/ 136 h 209"/>
                  <a:gd name="T54" fmla="*/ 194 w 245"/>
                  <a:gd name="T55" fmla="*/ 153 h 209"/>
                  <a:gd name="T56" fmla="*/ 210 w 245"/>
                  <a:gd name="T57" fmla="*/ 148 h 209"/>
                  <a:gd name="T58" fmla="*/ 212 w 245"/>
                  <a:gd name="T59" fmla="*/ 162 h 209"/>
                  <a:gd name="T60" fmla="*/ 223 w 245"/>
                  <a:gd name="T61" fmla="*/ 161 h 209"/>
                  <a:gd name="T62" fmla="*/ 231 w 245"/>
                  <a:gd name="T63" fmla="*/ 171 h 209"/>
                  <a:gd name="T64" fmla="*/ 226 w 245"/>
                  <a:gd name="T65" fmla="*/ 190 h 209"/>
                  <a:gd name="T66" fmla="*/ 212 w 245"/>
                  <a:gd name="T67" fmla="*/ 189 h 209"/>
                  <a:gd name="T68" fmla="*/ 200 w 245"/>
                  <a:gd name="T69" fmla="*/ 193 h 209"/>
                  <a:gd name="T70" fmla="*/ 183 w 245"/>
                  <a:gd name="T71" fmla="*/ 207 h 209"/>
                  <a:gd name="T72" fmla="*/ 182 w 245"/>
                  <a:gd name="T73" fmla="*/ 188 h 209"/>
                  <a:gd name="T74" fmla="*/ 160 w 245"/>
                  <a:gd name="T75" fmla="*/ 181 h 209"/>
                  <a:gd name="T76" fmla="*/ 156 w 245"/>
                  <a:gd name="T77" fmla="*/ 169 h 209"/>
                  <a:gd name="T78" fmla="*/ 141 w 245"/>
                  <a:gd name="T79" fmla="*/ 179 h 209"/>
                  <a:gd name="T80" fmla="*/ 120 w 245"/>
                  <a:gd name="T81" fmla="*/ 195 h 209"/>
                  <a:gd name="T82" fmla="*/ 100 w 245"/>
                  <a:gd name="T83" fmla="*/ 198 h 209"/>
                  <a:gd name="T84" fmla="*/ 103 w 245"/>
                  <a:gd name="T85" fmla="*/ 183 h 209"/>
                  <a:gd name="T86" fmla="*/ 92 w 245"/>
                  <a:gd name="T87" fmla="*/ 175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45" h="209">
                    <a:moveTo>
                      <a:pt x="92" y="175"/>
                    </a:moveTo>
                    <a:cubicBezTo>
                      <a:pt x="91" y="172"/>
                      <a:pt x="89" y="169"/>
                      <a:pt x="87" y="166"/>
                    </a:cubicBezTo>
                    <a:cubicBezTo>
                      <a:pt x="84" y="162"/>
                      <a:pt x="79" y="161"/>
                      <a:pt x="75" y="164"/>
                    </a:cubicBezTo>
                    <a:cubicBezTo>
                      <a:pt x="72" y="166"/>
                      <a:pt x="72" y="165"/>
                      <a:pt x="71" y="163"/>
                    </a:cubicBezTo>
                    <a:cubicBezTo>
                      <a:pt x="70" y="161"/>
                      <a:pt x="69" y="160"/>
                      <a:pt x="69" y="159"/>
                    </a:cubicBezTo>
                    <a:cubicBezTo>
                      <a:pt x="68" y="157"/>
                      <a:pt x="66" y="157"/>
                      <a:pt x="64" y="158"/>
                    </a:cubicBezTo>
                    <a:cubicBezTo>
                      <a:pt x="61" y="159"/>
                      <a:pt x="58" y="161"/>
                      <a:pt x="54" y="159"/>
                    </a:cubicBezTo>
                    <a:cubicBezTo>
                      <a:pt x="53" y="156"/>
                      <a:pt x="52" y="153"/>
                      <a:pt x="50" y="151"/>
                    </a:cubicBezTo>
                    <a:cubicBezTo>
                      <a:pt x="46" y="144"/>
                      <a:pt x="44" y="136"/>
                      <a:pt x="41" y="129"/>
                    </a:cubicBezTo>
                    <a:cubicBezTo>
                      <a:pt x="40" y="127"/>
                      <a:pt x="41" y="125"/>
                      <a:pt x="43" y="124"/>
                    </a:cubicBezTo>
                    <a:cubicBezTo>
                      <a:pt x="45" y="120"/>
                      <a:pt x="48" y="117"/>
                      <a:pt x="50" y="112"/>
                    </a:cubicBezTo>
                    <a:cubicBezTo>
                      <a:pt x="51" y="110"/>
                      <a:pt x="50" y="109"/>
                      <a:pt x="48" y="108"/>
                    </a:cubicBezTo>
                    <a:cubicBezTo>
                      <a:pt x="39" y="106"/>
                      <a:pt x="31" y="102"/>
                      <a:pt x="22" y="100"/>
                    </a:cubicBezTo>
                    <a:cubicBezTo>
                      <a:pt x="20" y="99"/>
                      <a:pt x="17" y="100"/>
                      <a:pt x="14" y="100"/>
                    </a:cubicBezTo>
                    <a:cubicBezTo>
                      <a:pt x="14" y="100"/>
                      <a:pt x="13" y="100"/>
                      <a:pt x="12" y="100"/>
                    </a:cubicBezTo>
                    <a:cubicBezTo>
                      <a:pt x="11" y="100"/>
                      <a:pt x="1" y="91"/>
                      <a:pt x="1" y="90"/>
                    </a:cubicBezTo>
                    <a:cubicBezTo>
                      <a:pt x="0" y="88"/>
                      <a:pt x="1" y="87"/>
                      <a:pt x="2" y="86"/>
                    </a:cubicBezTo>
                    <a:cubicBezTo>
                      <a:pt x="4" y="84"/>
                      <a:pt x="4" y="83"/>
                      <a:pt x="3" y="81"/>
                    </a:cubicBezTo>
                    <a:cubicBezTo>
                      <a:pt x="0" y="77"/>
                      <a:pt x="1" y="72"/>
                      <a:pt x="6" y="70"/>
                    </a:cubicBezTo>
                    <a:cubicBezTo>
                      <a:pt x="7" y="70"/>
                      <a:pt x="8" y="69"/>
                      <a:pt x="9" y="69"/>
                    </a:cubicBezTo>
                    <a:cubicBezTo>
                      <a:pt x="13" y="69"/>
                      <a:pt x="16" y="67"/>
                      <a:pt x="19" y="63"/>
                    </a:cubicBezTo>
                    <a:cubicBezTo>
                      <a:pt x="20" y="61"/>
                      <a:pt x="22" y="61"/>
                      <a:pt x="23" y="62"/>
                    </a:cubicBezTo>
                    <a:cubicBezTo>
                      <a:pt x="26" y="64"/>
                      <a:pt x="29" y="65"/>
                      <a:pt x="32" y="65"/>
                    </a:cubicBezTo>
                    <a:cubicBezTo>
                      <a:pt x="35" y="66"/>
                      <a:pt x="37" y="68"/>
                      <a:pt x="39" y="69"/>
                    </a:cubicBezTo>
                    <a:cubicBezTo>
                      <a:pt x="44" y="72"/>
                      <a:pt x="45" y="72"/>
                      <a:pt x="47" y="66"/>
                    </a:cubicBezTo>
                    <a:cubicBezTo>
                      <a:pt x="45" y="66"/>
                      <a:pt x="42" y="66"/>
                      <a:pt x="40" y="66"/>
                    </a:cubicBezTo>
                    <a:cubicBezTo>
                      <a:pt x="38" y="66"/>
                      <a:pt x="37" y="66"/>
                      <a:pt x="36" y="64"/>
                    </a:cubicBezTo>
                    <a:cubicBezTo>
                      <a:pt x="36" y="63"/>
                      <a:pt x="38" y="63"/>
                      <a:pt x="38" y="62"/>
                    </a:cubicBezTo>
                    <a:cubicBezTo>
                      <a:pt x="40" y="61"/>
                      <a:pt x="41" y="59"/>
                      <a:pt x="43" y="60"/>
                    </a:cubicBezTo>
                    <a:cubicBezTo>
                      <a:pt x="45" y="60"/>
                      <a:pt x="45" y="59"/>
                      <a:pt x="45" y="58"/>
                    </a:cubicBezTo>
                    <a:cubicBezTo>
                      <a:pt x="45" y="56"/>
                      <a:pt x="45" y="54"/>
                      <a:pt x="45" y="52"/>
                    </a:cubicBezTo>
                    <a:cubicBezTo>
                      <a:pt x="45" y="47"/>
                      <a:pt x="47" y="44"/>
                      <a:pt x="51" y="41"/>
                    </a:cubicBezTo>
                    <a:cubicBezTo>
                      <a:pt x="52" y="40"/>
                      <a:pt x="54" y="39"/>
                      <a:pt x="54" y="38"/>
                    </a:cubicBezTo>
                    <a:cubicBezTo>
                      <a:pt x="57" y="34"/>
                      <a:pt x="62" y="30"/>
                      <a:pt x="66" y="27"/>
                    </a:cubicBezTo>
                    <a:cubicBezTo>
                      <a:pt x="69" y="24"/>
                      <a:pt x="70" y="22"/>
                      <a:pt x="68" y="19"/>
                    </a:cubicBezTo>
                    <a:cubicBezTo>
                      <a:pt x="67" y="17"/>
                      <a:pt x="66" y="14"/>
                      <a:pt x="66" y="12"/>
                    </a:cubicBezTo>
                    <a:cubicBezTo>
                      <a:pt x="65" y="10"/>
                      <a:pt x="65" y="9"/>
                      <a:pt x="68" y="9"/>
                    </a:cubicBezTo>
                    <a:cubicBezTo>
                      <a:pt x="70" y="8"/>
                      <a:pt x="70" y="7"/>
                      <a:pt x="70" y="5"/>
                    </a:cubicBezTo>
                    <a:cubicBezTo>
                      <a:pt x="70" y="5"/>
                      <a:pt x="70" y="5"/>
                      <a:pt x="70" y="4"/>
                    </a:cubicBezTo>
                    <a:cubicBezTo>
                      <a:pt x="71" y="3"/>
                      <a:pt x="71" y="0"/>
                      <a:pt x="73" y="0"/>
                    </a:cubicBezTo>
                    <a:cubicBezTo>
                      <a:pt x="75" y="0"/>
                      <a:pt x="76" y="1"/>
                      <a:pt x="76" y="3"/>
                    </a:cubicBezTo>
                    <a:cubicBezTo>
                      <a:pt x="78" y="7"/>
                      <a:pt x="81" y="6"/>
                      <a:pt x="84" y="4"/>
                    </a:cubicBezTo>
                    <a:cubicBezTo>
                      <a:pt x="87" y="7"/>
                      <a:pt x="89" y="10"/>
                      <a:pt x="91" y="13"/>
                    </a:cubicBezTo>
                    <a:cubicBezTo>
                      <a:pt x="92" y="15"/>
                      <a:pt x="92" y="17"/>
                      <a:pt x="91" y="19"/>
                    </a:cubicBezTo>
                    <a:cubicBezTo>
                      <a:pt x="89" y="25"/>
                      <a:pt x="91" y="27"/>
                      <a:pt x="97" y="28"/>
                    </a:cubicBezTo>
                    <a:cubicBezTo>
                      <a:pt x="106" y="30"/>
                      <a:pt x="114" y="29"/>
                      <a:pt x="123" y="26"/>
                    </a:cubicBezTo>
                    <a:cubicBezTo>
                      <a:pt x="124" y="26"/>
                      <a:pt x="125" y="25"/>
                      <a:pt x="125" y="24"/>
                    </a:cubicBezTo>
                    <a:cubicBezTo>
                      <a:pt x="126" y="22"/>
                      <a:pt x="127" y="20"/>
                      <a:pt x="129" y="21"/>
                    </a:cubicBezTo>
                    <a:cubicBezTo>
                      <a:pt x="133" y="21"/>
                      <a:pt x="137" y="21"/>
                      <a:pt x="138" y="25"/>
                    </a:cubicBezTo>
                    <a:cubicBezTo>
                      <a:pt x="139" y="27"/>
                      <a:pt x="139" y="28"/>
                      <a:pt x="140" y="29"/>
                    </a:cubicBezTo>
                    <a:cubicBezTo>
                      <a:pt x="141" y="31"/>
                      <a:pt x="142" y="34"/>
                      <a:pt x="144" y="36"/>
                    </a:cubicBezTo>
                    <a:cubicBezTo>
                      <a:pt x="146" y="37"/>
                      <a:pt x="147" y="40"/>
                      <a:pt x="145" y="41"/>
                    </a:cubicBezTo>
                    <a:cubicBezTo>
                      <a:pt x="141" y="44"/>
                      <a:pt x="139" y="48"/>
                      <a:pt x="135" y="51"/>
                    </a:cubicBezTo>
                    <a:cubicBezTo>
                      <a:pt x="134" y="51"/>
                      <a:pt x="133" y="53"/>
                      <a:pt x="132" y="52"/>
                    </a:cubicBezTo>
                    <a:cubicBezTo>
                      <a:pt x="130" y="51"/>
                      <a:pt x="130" y="52"/>
                      <a:pt x="130" y="54"/>
                    </a:cubicBezTo>
                    <a:cubicBezTo>
                      <a:pt x="130" y="56"/>
                      <a:pt x="131" y="56"/>
                      <a:pt x="133" y="56"/>
                    </a:cubicBezTo>
                    <a:cubicBezTo>
                      <a:pt x="136" y="55"/>
                      <a:pt x="138" y="54"/>
                      <a:pt x="140" y="52"/>
                    </a:cubicBezTo>
                    <a:cubicBezTo>
                      <a:pt x="143" y="49"/>
                      <a:pt x="147" y="47"/>
                      <a:pt x="150" y="45"/>
                    </a:cubicBezTo>
                    <a:cubicBezTo>
                      <a:pt x="157" y="40"/>
                      <a:pt x="163" y="42"/>
                      <a:pt x="169" y="43"/>
                    </a:cubicBezTo>
                    <a:cubicBezTo>
                      <a:pt x="175" y="45"/>
                      <a:pt x="178" y="48"/>
                      <a:pt x="180" y="53"/>
                    </a:cubicBezTo>
                    <a:cubicBezTo>
                      <a:pt x="182" y="58"/>
                      <a:pt x="183" y="59"/>
                      <a:pt x="188" y="58"/>
                    </a:cubicBezTo>
                    <a:cubicBezTo>
                      <a:pt x="198" y="56"/>
                      <a:pt x="199" y="56"/>
                      <a:pt x="203" y="66"/>
                    </a:cubicBezTo>
                    <a:cubicBezTo>
                      <a:pt x="206" y="74"/>
                      <a:pt x="209" y="76"/>
                      <a:pt x="217" y="73"/>
                    </a:cubicBezTo>
                    <a:cubicBezTo>
                      <a:pt x="221" y="72"/>
                      <a:pt x="225" y="70"/>
                      <a:pt x="229" y="68"/>
                    </a:cubicBezTo>
                    <a:cubicBezTo>
                      <a:pt x="230" y="68"/>
                      <a:pt x="230" y="68"/>
                      <a:pt x="231" y="68"/>
                    </a:cubicBezTo>
                    <a:cubicBezTo>
                      <a:pt x="231" y="71"/>
                      <a:pt x="234" y="72"/>
                      <a:pt x="235" y="74"/>
                    </a:cubicBezTo>
                    <a:cubicBezTo>
                      <a:pt x="235" y="75"/>
                      <a:pt x="236" y="75"/>
                      <a:pt x="236" y="75"/>
                    </a:cubicBezTo>
                    <a:cubicBezTo>
                      <a:pt x="239" y="72"/>
                      <a:pt x="241" y="75"/>
                      <a:pt x="243" y="75"/>
                    </a:cubicBezTo>
                    <a:cubicBezTo>
                      <a:pt x="245" y="75"/>
                      <a:pt x="244" y="76"/>
                      <a:pt x="244" y="77"/>
                    </a:cubicBezTo>
                    <a:cubicBezTo>
                      <a:pt x="242" y="80"/>
                      <a:pt x="242" y="84"/>
                      <a:pt x="241" y="87"/>
                    </a:cubicBezTo>
                    <a:cubicBezTo>
                      <a:pt x="240" y="90"/>
                      <a:pt x="237" y="92"/>
                      <a:pt x="239" y="95"/>
                    </a:cubicBezTo>
                    <a:cubicBezTo>
                      <a:pt x="239" y="96"/>
                      <a:pt x="238" y="96"/>
                      <a:pt x="237" y="96"/>
                    </a:cubicBezTo>
                    <a:cubicBezTo>
                      <a:pt x="235" y="96"/>
                      <a:pt x="233" y="96"/>
                      <a:pt x="232" y="99"/>
                    </a:cubicBezTo>
                    <a:cubicBezTo>
                      <a:pt x="232" y="100"/>
                      <a:pt x="231" y="102"/>
                      <a:pt x="230" y="104"/>
                    </a:cubicBezTo>
                    <a:cubicBezTo>
                      <a:pt x="229" y="107"/>
                      <a:pt x="226" y="110"/>
                      <a:pt x="223" y="112"/>
                    </a:cubicBezTo>
                    <a:cubicBezTo>
                      <a:pt x="223" y="113"/>
                      <a:pt x="222" y="112"/>
                      <a:pt x="221" y="112"/>
                    </a:cubicBezTo>
                    <a:cubicBezTo>
                      <a:pt x="219" y="112"/>
                      <a:pt x="218" y="112"/>
                      <a:pt x="218" y="115"/>
                    </a:cubicBezTo>
                    <a:cubicBezTo>
                      <a:pt x="219" y="118"/>
                      <a:pt x="217" y="120"/>
                      <a:pt x="216" y="122"/>
                    </a:cubicBezTo>
                    <a:cubicBezTo>
                      <a:pt x="216" y="123"/>
                      <a:pt x="213" y="123"/>
                      <a:pt x="211" y="124"/>
                    </a:cubicBezTo>
                    <a:cubicBezTo>
                      <a:pt x="210" y="125"/>
                      <a:pt x="209" y="125"/>
                      <a:pt x="209" y="126"/>
                    </a:cubicBezTo>
                    <a:cubicBezTo>
                      <a:pt x="207" y="131"/>
                      <a:pt x="204" y="134"/>
                      <a:pt x="200" y="136"/>
                    </a:cubicBezTo>
                    <a:cubicBezTo>
                      <a:pt x="197" y="138"/>
                      <a:pt x="195" y="140"/>
                      <a:pt x="194" y="144"/>
                    </a:cubicBezTo>
                    <a:cubicBezTo>
                      <a:pt x="193" y="146"/>
                      <a:pt x="192" y="148"/>
                      <a:pt x="192" y="151"/>
                    </a:cubicBezTo>
                    <a:cubicBezTo>
                      <a:pt x="192" y="152"/>
                      <a:pt x="193" y="153"/>
                      <a:pt x="194" y="153"/>
                    </a:cubicBezTo>
                    <a:cubicBezTo>
                      <a:pt x="195" y="154"/>
                      <a:pt x="195" y="153"/>
                      <a:pt x="196" y="153"/>
                    </a:cubicBezTo>
                    <a:cubicBezTo>
                      <a:pt x="198" y="151"/>
                      <a:pt x="201" y="148"/>
                      <a:pt x="203" y="147"/>
                    </a:cubicBezTo>
                    <a:cubicBezTo>
                      <a:pt x="206" y="144"/>
                      <a:pt x="208" y="144"/>
                      <a:pt x="210" y="148"/>
                    </a:cubicBezTo>
                    <a:cubicBezTo>
                      <a:pt x="212" y="150"/>
                      <a:pt x="215" y="151"/>
                      <a:pt x="216" y="154"/>
                    </a:cubicBezTo>
                    <a:cubicBezTo>
                      <a:pt x="219" y="158"/>
                      <a:pt x="219" y="159"/>
                      <a:pt x="214" y="160"/>
                    </a:cubicBezTo>
                    <a:cubicBezTo>
                      <a:pt x="213" y="160"/>
                      <a:pt x="212" y="161"/>
                      <a:pt x="212" y="162"/>
                    </a:cubicBezTo>
                    <a:cubicBezTo>
                      <a:pt x="213" y="164"/>
                      <a:pt x="213" y="167"/>
                      <a:pt x="215" y="167"/>
                    </a:cubicBezTo>
                    <a:cubicBezTo>
                      <a:pt x="217" y="167"/>
                      <a:pt x="218" y="165"/>
                      <a:pt x="219" y="163"/>
                    </a:cubicBezTo>
                    <a:cubicBezTo>
                      <a:pt x="221" y="162"/>
                      <a:pt x="221" y="160"/>
                      <a:pt x="223" y="161"/>
                    </a:cubicBezTo>
                    <a:cubicBezTo>
                      <a:pt x="225" y="162"/>
                      <a:pt x="224" y="164"/>
                      <a:pt x="224" y="165"/>
                    </a:cubicBezTo>
                    <a:cubicBezTo>
                      <a:pt x="223" y="167"/>
                      <a:pt x="224" y="169"/>
                      <a:pt x="226" y="168"/>
                    </a:cubicBezTo>
                    <a:cubicBezTo>
                      <a:pt x="229" y="167"/>
                      <a:pt x="230" y="169"/>
                      <a:pt x="231" y="171"/>
                    </a:cubicBezTo>
                    <a:cubicBezTo>
                      <a:pt x="231" y="174"/>
                      <a:pt x="232" y="175"/>
                      <a:pt x="235" y="174"/>
                    </a:cubicBezTo>
                    <a:cubicBezTo>
                      <a:pt x="238" y="173"/>
                      <a:pt x="240" y="176"/>
                      <a:pt x="240" y="179"/>
                    </a:cubicBezTo>
                    <a:cubicBezTo>
                      <a:pt x="236" y="183"/>
                      <a:pt x="233" y="189"/>
                      <a:pt x="226" y="190"/>
                    </a:cubicBezTo>
                    <a:cubicBezTo>
                      <a:pt x="226" y="190"/>
                      <a:pt x="225" y="190"/>
                      <a:pt x="225" y="191"/>
                    </a:cubicBezTo>
                    <a:cubicBezTo>
                      <a:pt x="221" y="195"/>
                      <a:pt x="219" y="196"/>
                      <a:pt x="214" y="191"/>
                    </a:cubicBezTo>
                    <a:cubicBezTo>
                      <a:pt x="213" y="191"/>
                      <a:pt x="213" y="190"/>
                      <a:pt x="212" y="189"/>
                    </a:cubicBezTo>
                    <a:cubicBezTo>
                      <a:pt x="212" y="188"/>
                      <a:pt x="211" y="187"/>
                      <a:pt x="210" y="187"/>
                    </a:cubicBezTo>
                    <a:cubicBezTo>
                      <a:pt x="207" y="186"/>
                      <a:pt x="206" y="189"/>
                      <a:pt x="204" y="190"/>
                    </a:cubicBezTo>
                    <a:cubicBezTo>
                      <a:pt x="202" y="190"/>
                      <a:pt x="199" y="188"/>
                      <a:pt x="200" y="193"/>
                    </a:cubicBezTo>
                    <a:cubicBezTo>
                      <a:pt x="200" y="195"/>
                      <a:pt x="197" y="197"/>
                      <a:pt x="197" y="199"/>
                    </a:cubicBezTo>
                    <a:cubicBezTo>
                      <a:pt x="195" y="206"/>
                      <a:pt x="189" y="205"/>
                      <a:pt x="185" y="209"/>
                    </a:cubicBezTo>
                    <a:cubicBezTo>
                      <a:pt x="184" y="209"/>
                      <a:pt x="183" y="208"/>
                      <a:pt x="183" y="207"/>
                    </a:cubicBezTo>
                    <a:cubicBezTo>
                      <a:pt x="183" y="206"/>
                      <a:pt x="182" y="203"/>
                      <a:pt x="183" y="203"/>
                    </a:cubicBezTo>
                    <a:cubicBezTo>
                      <a:pt x="186" y="200"/>
                      <a:pt x="185" y="196"/>
                      <a:pt x="186" y="193"/>
                    </a:cubicBezTo>
                    <a:cubicBezTo>
                      <a:pt x="186" y="190"/>
                      <a:pt x="186" y="188"/>
                      <a:pt x="182" y="188"/>
                    </a:cubicBezTo>
                    <a:cubicBezTo>
                      <a:pt x="178" y="188"/>
                      <a:pt x="174" y="188"/>
                      <a:pt x="170" y="186"/>
                    </a:cubicBezTo>
                    <a:cubicBezTo>
                      <a:pt x="167" y="185"/>
                      <a:pt x="165" y="182"/>
                      <a:pt x="161" y="182"/>
                    </a:cubicBezTo>
                    <a:cubicBezTo>
                      <a:pt x="160" y="182"/>
                      <a:pt x="160" y="181"/>
                      <a:pt x="160" y="181"/>
                    </a:cubicBezTo>
                    <a:cubicBezTo>
                      <a:pt x="159" y="178"/>
                      <a:pt x="158" y="177"/>
                      <a:pt x="155" y="177"/>
                    </a:cubicBezTo>
                    <a:cubicBezTo>
                      <a:pt x="156" y="176"/>
                      <a:pt x="159" y="177"/>
                      <a:pt x="158" y="175"/>
                    </a:cubicBezTo>
                    <a:cubicBezTo>
                      <a:pt x="157" y="173"/>
                      <a:pt x="159" y="170"/>
                      <a:pt x="156" y="169"/>
                    </a:cubicBezTo>
                    <a:cubicBezTo>
                      <a:pt x="154" y="168"/>
                      <a:pt x="152" y="169"/>
                      <a:pt x="151" y="171"/>
                    </a:cubicBezTo>
                    <a:cubicBezTo>
                      <a:pt x="150" y="173"/>
                      <a:pt x="147" y="171"/>
                      <a:pt x="145" y="173"/>
                    </a:cubicBezTo>
                    <a:cubicBezTo>
                      <a:pt x="144" y="175"/>
                      <a:pt x="142" y="177"/>
                      <a:pt x="141" y="179"/>
                    </a:cubicBezTo>
                    <a:cubicBezTo>
                      <a:pt x="139" y="181"/>
                      <a:pt x="139" y="185"/>
                      <a:pt x="135" y="186"/>
                    </a:cubicBezTo>
                    <a:cubicBezTo>
                      <a:pt x="133" y="187"/>
                      <a:pt x="133" y="191"/>
                      <a:pt x="132" y="193"/>
                    </a:cubicBezTo>
                    <a:cubicBezTo>
                      <a:pt x="129" y="199"/>
                      <a:pt x="124" y="199"/>
                      <a:pt x="120" y="195"/>
                    </a:cubicBezTo>
                    <a:cubicBezTo>
                      <a:pt x="118" y="193"/>
                      <a:pt x="116" y="192"/>
                      <a:pt x="114" y="194"/>
                    </a:cubicBezTo>
                    <a:cubicBezTo>
                      <a:pt x="110" y="196"/>
                      <a:pt x="105" y="195"/>
                      <a:pt x="102" y="198"/>
                    </a:cubicBezTo>
                    <a:cubicBezTo>
                      <a:pt x="101" y="199"/>
                      <a:pt x="101" y="198"/>
                      <a:pt x="100" y="198"/>
                    </a:cubicBezTo>
                    <a:cubicBezTo>
                      <a:pt x="98" y="196"/>
                      <a:pt x="98" y="194"/>
                      <a:pt x="97" y="192"/>
                    </a:cubicBezTo>
                    <a:cubicBezTo>
                      <a:pt x="96" y="189"/>
                      <a:pt x="99" y="190"/>
                      <a:pt x="101" y="189"/>
                    </a:cubicBezTo>
                    <a:cubicBezTo>
                      <a:pt x="103" y="188"/>
                      <a:pt x="104" y="186"/>
                      <a:pt x="103" y="183"/>
                    </a:cubicBezTo>
                    <a:cubicBezTo>
                      <a:pt x="102" y="181"/>
                      <a:pt x="101" y="179"/>
                      <a:pt x="101" y="177"/>
                    </a:cubicBezTo>
                    <a:cubicBezTo>
                      <a:pt x="100" y="175"/>
                      <a:pt x="99" y="175"/>
                      <a:pt x="98" y="175"/>
                    </a:cubicBezTo>
                    <a:cubicBezTo>
                      <a:pt x="96" y="175"/>
                      <a:pt x="94" y="175"/>
                      <a:pt x="92" y="175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3" name="Freeform 1866">
                <a:extLst>
                  <a:ext uri="{FF2B5EF4-FFF2-40B4-BE49-F238E27FC236}">
                    <a16:creationId xmlns:a16="http://schemas.microsoft.com/office/drawing/2014/main" id="{EDCF34C4-BA63-4E2C-B41E-3D61F1B4F6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69" y="2064"/>
                <a:ext cx="660" cy="548"/>
              </a:xfrm>
              <a:custGeom>
                <a:avLst/>
                <a:gdLst>
                  <a:gd name="T0" fmla="*/ 264 w 275"/>
                  <a:gd name="T1" fmla="*/ 22 h 228"/>
                  <a:gd name="T2" fmla="*/ 261 w 275"/>
                  <a:gd name="T3" fmla="*/ 40 h 228"/>
                  <a:gd name="T4" fmla="*/ 237 w 275"/>
                  <a:gd name="T5" fmla="*/ 76 h 228"/>
                  <a:gd name="T6" fmla="*/ 236 w 275"/>
                  <a:gd name="T7" fmla="*/ 86 h 228"/>
                  <a:gd name="T8" fmla="*/ 227 w 275"/>
                  <a:gd name="T9" fmla="*/ 90 h 228"/>
                  <a:gd name="T10" fmla="*/ 208 w 275"/>
                  <a:gd name="T11" fmla="*/ 87 h 228"/>
                  <a:gd name="T12" fmla="*/ 195 w 275"/>
                  <a:gd name="T13" fmla="*/ 102 h 228"/>
                  <a:gd name="T14" fmla="*/ 199 w 275"/>
                  <a:gd name="T15" fmla="*/ 117 h 228"/>
                  <a:gd name="T16" fmla="*/ 243 w 275"/>
                  <a:gd name="T17" fmla="*/ 132 h 228"/>
                  <a:gd name="T18" fmla="*/ 245 w 275"/>
                  <a:gd name="T19" fmla="*/ 180 h 228"/>
                  <a:gd name="T20" fmla="*/ 213 w 275"/>
                  <a:gd name="T21" fmla="*/ 200 h 228"/>
                  <a:gd name="T22" fmla="*/ 184 w 275"/>
                  <a:gd name="T23" fmla="*/ 219 h 228"/>
                  <a:gd name="T24" fmla="*/ 148 w 275"/>
                  <a:gd name="T25" fmla="*/ 219 h 228"/>
                  <a:gd name="T26" fmla="*/ 133 w 275"/>
                  <a:gd name="T27" fmla="*/ 211 h 228"/>
                  <a:gd name="T28" fmla="*/ 133 w 275"/>
                  <a:gd name="T29" fmla="*/ 190 h 228"/>
                  <a:gd name="T30" fmla="*/ 98 w 275"/>
                  <a:gd name="T31" fmla="*/ 185 h 228"/>
                  <a:gd name="T32" fmla="*/ 69 w 275"/>
                  <a:gd name="T33" fmla="*/ 178 h 228"/>
                  <a:gd name="T34" fmla="*/ 61 w 275"/>
                  <a:gd name="T35" fmla="*/ 169 h 228"/>
                  <a:gd name="T36" fmla="*/ 43 w 275"/>
                  <a:gd name="T37" fmla="*/ 177 h 228"/>
                  <a:gd name="T38" fmla="*/ 14 w 275"/>
                  <a:gd name="T39" fmla="*/ 176 h 228"/>
                  <a:gd name="T40" fmla="*/ 11 w 275"/>
                  <a:gd name="T41" fmla="*/ 150 h 228"/>
                  <a:gd name="T42" fmla="*/ 34 w 275"/>
                  <a:gd name="T43" fmla="*/ 149 h 228"/>
                  <a:gd name="T44" fmla="*/ 38 w 275"/>
                  <a:gd name="T45" fmla="*/ 134 h 228"/>
                  <a:gd name="T46" fmla="*/ 31 w 275"/>
                  <a:gd name="T47" fmla="*/ 106 h 228"/>
                  <a:gd name="T48" fmla="*/ 19 w 275"/>
                  <a:gd name="T49" fmla="*/ 87 h 228"/>
                  <a:gd name="T50" fmla="*/ 33 w 275"/>
                  <a:gd name="T51" fmla="*/ 68 h 228"/>
                  <a:gd name="T52" fmla="*/ 64 w 275"/>
                  <a:gd name="T53" fmla="*/ 88 h 228"/>
                  <a:gd name="T54" fmla="*/ 73 w 275"/>
                  <a:gd name="T55" fmla="*/ 90 h 228"/>
                  <a:gd name="T56" fmla="*/ 75 w 275"/>
                  <a:gd name="T57" fmla="*/ 96 h 228"/>
                  <a:gd name="T58" fmla="*/ 84 w 275"/>
                  <a:gd name="T59" fmla="*/ 100 h 228"/>
                  <a:gd name="T60" fmla="*/ 86 w 275"/>
                  <a:gd name="T61" fmla="*/ 105 h 228"/>
                  <a:gd name="T62" fmla="*/ 100 w 275"/>
                  <a:gd name="T63" fmla="*/ 105 h 228"/>
                  <a:gd name="T64" fmla="*/ 118 w 275"/>
                  <a:gd name="T65" fmla="*/ 101 h 228"/>
                  <a:gd name="T66" fmla="*/ 121 w 275"/>
                  <a:gd name="T67" fmla="*/ 94 h 228"/>
                  <a:gd name="T68" fmla="*/ 124 w 275"/>
                  <a:gd name="T69" fmla="*/ 85 h 228"/>
                  <a:gd name="T70" fmla="*/ 131 w 275"/>
                  <a:gd name="T71" fmla="*/ 80 h 228"/>
                  <a:gd name="T72" fmla="*/ 138 w 275"/>
                  <a:gd name="T73" fmla="*/ 85 h 228"/>
                  <a:gd name="T74" fmla="*/ 134 w 275"/>
                  <a:gd name="T75" fmla="*/ 99 h 228"/>
                  <a:gd name="T76" fmla="*/ 125 w 275"/>
                  <a:gd name="T77" fmla="*/ 102 h 228"/>
                  <a:gd name="T78" fmla="*/ 130 w 275"/>
                  <a:gd name="T79" fmla="*/ 105 h 228"/>
                  <a:gd name="T80" fmla="*/ 138 w 275"/>
                  <a:gd name="T81" fmla="*/ 98 h 228"/>
                  <a:gd name="T82" fmla="*/ 140 w 275"/>
                  <a:gd name="T83" fmla="*/ 97 h 228"/>
                  <a:gd name="T84" fmla="*/ 154 w 275"/>
                  <a:gd name="T85" fmla="*/ 92 h 228"/>
                  <a:gd name="T86" fmla="*/ 167 w 275"/>
                  <a:gd name="T87" fmla="*/ 72 h 228"/>
                  <a:gd name="T88" fmla="*/ 160 w 275"/>
                  <a:gd name="T89" fmla="*/ 57 h 228"/>
                  <a:gd name="T90" fmla="*/ 154 w 275"/>
                  <a:gd name="T91" fmla="*/ 51 h 228"/>
                  <a:gd name="T92" fmla="*/ 151 w 275"/>
                  <a:gd name="T93" fmla="*/ 41 h 228"/>
                  <a:gd name="T94" fmla="*/ 146 w 275"/>
                  <a:gd name="T95" fmla="*/ 41 h 228"/>
                  <a:gd name="T96" fmla="*/ 144 w 275"/>
                  <a:gd name="T97" fmla="*/ 39 h 228"/>
                  <a:gd name="T98" fmla="*/ 140 w 275"/>
                  <a:gd name="T99" fmla="*/ 36 h 228"/>
                  <a:gd name="T100" fmla="*/ 139 w 275"/>
                  <a:gd name="T101" fmla="*/ 41 h 228"/>
                  <a:gd name="T102" fmla="*/ 131 w 275"/>
                  <a:gd name="T103" fmla="*/ 46 h 228"/>
                  <a:gd name="T104" fmla="*/ 120 w 275"/>
                  <a:gd name="T105" fmla="*/ 46 h 228"/>
                  <a:gd name="T106" fmla="*/ 124 w 275"/>
                  <a:gd name="T107" fmla="*/ 4 h 228"/>
                  <a:gd name="T108" fmla="*/ 149 w 275"/>
                  <a:gd name="T109" fmla="*/ 4 h 228"/>
                  <a:gd name="T110" fmla="*/ 216 w 275"/>
                  <a:gd name="T111" fmla="*/ 10 h 228"/>
                  <a:gd name="T112" fmla="*/ 253 w 275"/>
                  <a:gd name="T113" fmla="*/ 8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275" h="228">
                    <a:moveTo>
                      <a:pt x="275" y="25"/>
                    </a:moveTo>
                    <a:cubicBezTo>
                      <a:pt x="274" y="26"/>
                      <a:pt x="273" y="27"/>
                      <a:pt x="272" y="28"/>
                    </a:cubicBezTo>
                    <a:cubicBezTo>
                      <a:pt x="270" y="29"/>
                      <a:pt x="269" y="29"/>
                      <a:pt x="268" y="27"/>
                    </a:cubicBezTo>
                    <a:cubicBezTo>
                      <a:pt x="267" y="25"/>
                      <a:pt x="266" y="21"/>
                      <a:pt x="264" y="22"/>
                    </a:cubicBezTo>
                    <a:cubicBezTo>
                      <a:pt x="262" y="22"/>
                      <a:pt x="262" y="26"/>
                      <a:pt x="262" y="29"/>
                    </a:cubicBezTo>
                    <a:cubicBezTo>
                      <a:pt x="262" y="31"/>
                      <a:pt x="261" y="31"/>
                      <a:pt x="260" y="31"/>
                    </a:cubicBezTo>
                    <a:cubicBezTo>
                      <a:pt x="256" y="30"/>
                      <a:pt x="257" y="32"/>
                      <a:pt x="258" y="33"/>
                    </a:cubicBezTo>
                    <a:cubicBezTo>
                      <a:pt x="258" y="36"/>
                      <a:pt x="259" y="38"/>
                      <a:pt x="261" y="40"/>
                    </a:cubicBezTo>
                    <a:cubicBezTo>
                      <a:pt x="262" y="43"/>
                      <a:pt x="262" y="46"/>
                      <a:pt x="259" y="48"/>
                    </a:cubicBezTo>
                    <a:cubicBezTo>
                      <a:pt x="254" y="52"/>
                      <a:pt x="249" y="56"/>
                      <a:pt x="245" y="61"/>
                    </a:cubicBezTo>
                    <a:cubicBezTo>
                      <a:pt x="244" y="63"/>
                      <a:pt x="241" y="63"/>
                      <a:pt x="240" y="65"/>
                    </a:cubicBezTo>
                    <a:cubicBezTo>
                      <a:pt x="237" y="69"/>
                      <a:pt x="237" y="72"/>
                      <a:pt x="237" y="76"/>
                    </a:cubicBezTo>
                    <a:cubicBezTo>
                      <a:pt x="237" y="78"/>
                      <a:pt x="237" y="79"/>
                      <a:pt x="237" y="81"/>
                    </a:cubicBezTo>
                    <a:cubicBezTo>
                      <a:pt x="237" y="82"/>
                      <a:pt x="236" y="83"/>
                      <a:pt x="236" y="83"/>
                    </a:cubicBezTo>
                    <a:cubicBezTo>
                      <a:pt x="231" y="79"/>
                      <a:pt x="231" y="85"/>
                      <a:pt x="228" y="85"/>
                    </a:cubicBezTo>
                    <a:cubicBezTo>
                      <a:pt x="231" y="87"/>
                      <a:pt x="234" y="87"/>
                      <a:pt x="236" y="86"/>
                    </a:cubicBezTo>
                    <a:cubicBezTo>
                      <a:pt x="237" y="86"/>
                      <a:pt x="238" y="85"/>
                      <a:pt x="239" y="86"/>
                    </a:cubicBezTo>
                    <a:cubicBezTo>
                      <a:pt x="240" y="87"/>
                      <a:pt x="240" y="89"/>
                      <a:pt x="239" y="90"/>
                    </a:cubicBezTo>
                    <a:cubicBezTo>
                      <a:pt x="236" y="91"/>
                      <a:pt x="237" y="96"/>
                      <a:pt x="233" y="94"/>
                    </a:cubicBezTo>
                    <a:cubicBezTo>
                      <a:pt x="231" y="93"/>
                      <a:pt x="229" y="91"/>
                      <a:pt x="227" y="90"/>
                    </a:cubicBezTo>
                    <a:cubicBezTo>
                      <a:pt x="225" y="88"/>
                      <a:pt x="223" y="87"/>
                      <a:pt x="220" y="87"/>
                    </a:cubicBezTo>
                    <a:cubicBezTo>
                      <a:pt x="218" y="87"/>
                      <a:pt x="217" y="86"/>
                      <a:pt x="216" y="86"/>
                    </a:cubicBezTo>
                    <a:cubicBezTo>
                      <a:pt x="214" y="84"/>
                      <a:pt x="213" y="84"/>
                      <a:pt x="212" y="84"/>
                    </a:cubicBezTo>
                    <a:cubicBezTo>
                      <a:pt x="210" y="84"/>
                      <a:pt x="209" y="85"/>
                      <a:pt x="208" y="87"/>
                    </a:cubicBezTo>
                    <a:cubicBezTo>
                      <a:pt x="207" y="90"/>
                      <a:pt x="206" y="90"/>
                      <a:pt x="204" y="90"/>
                    </a:cubicBezTo>
                    <a:cubicBezTo>
                      <a:pt x="198" y="90"/>
                      <a:pt x="195" y="93"/>
                      <a:pt x="194" y="97"/>
                    </a:cubicBezTo>
                    <a:cubicBezTo>
                      <a:pt x="193" y="99"/>
                      <a:pt x="193" y="100"/>
                      <a:pt x="195" y="102"/>
                    </a:cubicBezTo>
                    <a:cubicBezTo>
                      <a:pt x="195" y="102"/>
                      <a:pt x="195" y="102"/>
                      <a:pt x="195" y="102"/>
                    </a:cubicBezTo>
                    <a:cubicBezTo>
                      <a:pt x="197" y="104"/>
                      <a:pt x="198" y="106"/>
                      <a:pt x="195" y="107"/>
                    </a:cubicBezTo>
                    <a:cubicBezTo>
                      <a:pt x="193" y="107"/>
                      <a:pt x="192" y="109"/>
                      <a:pt x="192" y="111"/>
                    </a:cubicBezTo>
                    <a:cubicBezTo>
                      <a:pt x="193" y="113"/>
                      <a:pt x="194" y="113"/>
                      <a:pt x="196" y="113"/>
                    </a:cubicBezTo>
                    <a:cubicBezTo>
                      <a:pt x="198" y="113"/>
                      <a:pt x="198" y="115"/>
                      <a:pt x="199" y="117"/>
                    </a:cubicBezTo>
                    <a:cubicBezTo>
                      <a:pt x="200" y="119"/>
                      <a:pt x="201" y="120"/>
                      <a:pt x="204" y="120"/>
                    </a:cubicBezTo>
                    <a:cubicBezTo>
                      <a:pt x="209" y="119"/>
                      <a:pt x="213" y="120"/>
                      <a:pt x="218" y="121"/>
                    </a:cubicBezTo>
                    <a:cubicBezTo>
                      <a:pt x="226" y="123"/>
                      <a:pt x="233" y="127"/>
                      <a:pt x="242" y="129"/>
                    </a:cubicBezTo>
                    <a:cubicBezTo>
                      <a:pt x="244" y="129"/>
                      <a:pt x="243" y="131"/>
                      <a:pt x="243" y="132"/>
                    </a:cubicBezTo>
                    <a:cubicBezTo>
                      <a:pt x="241" y="137"/>
                      <a:pt x="237" y="141"/>
                      <a:pt x="234" y="146"/>
                    </a:cubicBezTo>
                    <a:cubicBezTo>
                      <a:pt x="233" y="147"/>
                      <a:pt x="233" y="149"/>
                      <a:pt x="233" y="151"/>
                    </a:cubicBezTo>
                    <a:cubicBezTo>
                      <a:pt x="237" y="159"/>
                      <a:pt x="239" y="169"/>
                      <a:pt x="245" y="177"/>
                    </a:cubicBezTo>
                    <a:cubicBezTo>
                      <a:pt x="246" y="178"/>
                      <a:pt x="245" y="179"/>
                      <a:pt x="245" y="180"/>
                    </a:cubicBezTo>
                    <a:cubicBezTo>
                      <a:pt x="242" y="182"/>
                      <a:pt x="239" y="185"/>
                      <a:pt x="235" y="184"/>
                    </a:cubicBezTo>
                    <a:cubicBezTo>
                      <a:pt x="233" y="184"/>
                      <a:pt x="231" y="187"/>
                      <a:pt x="230" y="189"/>
                    </a:cubicBezTo>
                    <a:cubicBezTo>
                      <a:pt x="228" y="193"/>
                      <a:pt x="225" y="196"/>
                      <a:pt x="220" y="196"/>
                    </a:cubicBezTo>
                    <a:cubicBezTo>
                      <a:pt x="217" y="196"/>
                      <a:pt x="214" y="197"/>
                      <a:pt x="213" y="200"/>
                    </a:cubicBezTo>
                    <a:cubicBezTo>
                      <a:pt x="210" y="204"/>
                      <a:pt x="206" y="207"/>
                      <a:pt x="206" y="213"/>
                    </a:cubicBezTo>
                    <a:cubicBezTo>
                      <a:pt x="206" y="215"/>
                      <a:pt x="204" y="215"/>
                      <a:pt x="203" y="214"/>
                    </a:cubicBezTo>
                    <a:cubicBezTo>
                      <a:pt x="200" y="210"/>
                      <a:pt x="197" y="211"/>
                      <a:pt x="194" y="214"/>
                    </a:cubicBezTo>
                    <a:cubicBezTo>
                      <a:pt x="191" y="216"/>
                      <a:pt x="188" y="218"/>
                      <a:pt x="184" y="219"/>
                    </a:cubicBezTo>
                    <a:cubicBezTo>
                      <a:pt x="183" y="220"/>
                      <a:pt x="181" y="222"/>
                      <a:pt x="180" y="220"/>
                    </a:cubicBezTo>
                    <a:cubicBezTo>
                      <a:pt x="177" y="216"/>
                      <a:pt x="172" y="216"/>
                      <a:pt x="168" y="215"/>
                    </a:cubicBezTo>
                    <a:cubicBezTo>
                      <a:pt x="163" y="214"/>
                      <a:pt x="158" y="213"/>
                      <a:pt x="153" y="214"/>
                    </a:cubicBezTo>
                    <a:cubicBezTo>
                      <a:pt x="150" y="214"/>
                      <a:pt x="148" y="214"/>
                      <a:pt x="148" y="219"/>
                    </a:cubicBezTo>
                    <a:cubicBezTo>
                      <a:pt x="148" y="222"/>
                      <a:pt x="145" y="225"/>
                      <a:pt x="142" y="226"/>
                    </a:cubicBezTo>
                    <a:cubicBezTo>
                      <a:pt x="137" y="228"/>
                      <a:pt x="133" y="225"/>
                      <a:pt x="129" y="223"/>
                    </a:cubicBezTo>
                    <a:cubicBezTo>
                      <a:pt x="127" y="222"/>
                      <a:pt x="128" y="219"/>
                      <a:pt x="130" y="218"/>
                    </a:cubicBezTo>
                    <a:cubicBezTo>
                      <a:pt x="132" y="216"/>
                      <a:pt x="133" y="214"/>
                      <a:pt x="133" y="211"/>
                    </a:cubicBezTo>
                    <a:cubicBezTo>
                      <a:pt x="133" y="210"/>
                      <a:pt x="133" y="209"/>
                      <a:pt x="134" y="208"/>
                    </a:cubicBezTo>
                    <a:cubicBezTo>
                      <a:pt x="138" y="206"/>
                      <a:pt x="142" y="203"/>
                      <a:pt x="146" y="200"/>
                    </a:cubicBezTo>
                    <a:cubicBezTo>
                      <a:pt x="144" y="198"/>
                      <a:pt x="142" y="197"/>
                      <a:pt x="140" y="196"/>
                    </a:cubicBezTo>
                    <a:cubicBezTo>
                      <a:pt x="135" y="195"/>
                      <a:pt x="135" y="195"/>
                      <a:pt x="133" y="190"/>
                    </a:cubicBezTo>
                    <a:cubicBezTo>
                      <a:pt x="131" y="193"/>
                      <a:pt x="128" y="192"/>
                      <a:pt x="125" y="191"/>
                    </a:cubicBezTo>
                    <a:cubicBezTo>
                      <a:pt x="120" y="188"/>
                      <a:pt x="115" y="188"/>
                      <a:pt x="110" y="185"/>
                    </a:cubicBezTo>
                    <a:cubicBezTo>
                      <a:pt x="109" y="185"/>
                      <a:pt x="108" y="185"/>
                      <a:pt x="107" y="186"/>
                    </a:cubicBezTo>
                    <a:cubicBezTo>
                      <a:pt x="104" y="187"/>
                      <a:pt x="101" y="187"/>
                      <a:pt x="98" y="185"/>
                    </a:cubicBezTo>
                    <a:cubicBezTo>
                      <a:pt x="96" y="184"/>
                      <a:pt x="93" y="182"/>
                      <a:pt x="90" y="181"/>
                    </a:cubicBezTo>
                    <a:cubicBezTo>
                      <a:pt x="87" y="180"/>
                      <a:pt x="84" y="180"/>
                      <a:pt x="80" y="182"/>
                    </a:cubicBezTo>
                    <a:cubicBezTo>
                      <a:pt x="78" y="183"/>
                      <a:pt x="75" y="183"/>
                      <a:pt x="73" y="183"/>
                    </a:cubicBezTo>
                    <a:cubicBezTo>
                      <a:pt x="71" y="183"/>
                      <a:pt x="71" y="183"/>
                      <a:pt x="69" y="178"/>
                    </a:cubicBezTo>
                    <a:cubicBezTo>
                      <a:pt x="67" y="178"/>
                      <a:pt x="67" y="179"/>
                      <a:pt x="67" y="180"/>
                    </a:cubicBezTo>
                    <a:cubicBezTo>
                      <a:pt x="66" y="181"/>
                      <a:pt x="66" y="182"/>
                      <a:pt x="64" y="182"/>
                    </a:cubicBezTo>
                    <a:cubicBezTo>
                      <a:pt x="63" y="182"/>
                      <a:pt x="62" y="181"/>
                      <a:pt x="61" y="180"/>
                    </a:cubicBezTo>
                    <a:cubicBezTo>
                      <a:pt x="60" y="176"/>
                      <a:pt x="59" y="173"/>
                      <a:pt x="61" y="169"/>
                    </a:cubicBezTo>
                    <a:cubicBezTo>
                      <a:pt x="59" y="168"/>
                      <a:pt x="58" y="169"/>
                      <a:pt x="57" y="170"/>
                    </a:cubicBezTo>
                    <a:cubicBezTo>
                      <a:pt x="56" y="173"/>
                      <a:pt x="54" y="174"/>
                      <a:pt x="51" y="172"/>
                    </a:cubicBezTo>
                    <a:cubicBezTo>
                      <a:pt x="49" y="171"/>
                      <a:pt x="47" y="171"/>
                      <a:pt x="46" y="174"/>
                    </a:cubicBezTo>
                    <a:cubicBezTo>
                      <a:pt x="46" y="176"/>
                      <a:pt x="44" y="177"/>
                      <a:pt x="43" y="177"/>
                    </a:cubicBezTo>
                    <a:cubicBezTo>
                      <a:pt x="40" y="177"/>
                      <a:pt x="38" y="178"/>
                      <a:pt x="37" y="181"/>
                    </a:cubicBezTo>
                    <a:cubicBezTo>
                      <a:pt x="35" y="183"/>
                      <a:pt x="33" y="182"/>
                      <a:pt x="32" y="180"/>
                    </a:cubicBezTo>
                    <a:cubicBezTo>
                      <a:pt x="29" y="173"/>
                      <a:pt x="22" y="175"/>
                      <a:pt x="17" y="173"/>
                    </a:cubicBezTo>
                    <a:cubicBezTo>
                      <a:pt x="15" y="173"/>
                      <a:pt x="15" y="175"/>
                      <a:pt x="14" y="176"/>
                    </a:cubicBezTo>
                    <a:cubicBezTo>
                      <a:pt x="10" y="179"/>
                      <a:pt x="10" y="179"/>
                      <a:pt x="5" y="177"/>
                    </a:cubicBezTo>
                    <a:cubicBezTo>
                      <a:pt x="4" y="176"/>
                      <a:pt x="3" y="177"/>
                      <a:pt x="2" y="177"/>
                    </a:cubicBezTo>
                    <a:cubicBezTo>
                      <a:pt x="0" y="172"/>
                      <a:pt x="5" y="168"/>
                      <a:pt x="3" y="163"/>
                    </a:cubicBezTo>
                    <a:cubicBezTo>
                      <a:pt x="9" y="160"/>
                      <a:pt x="6" y="153"/>
                      <a:pt x="11" y="150"/>
                    </a:cubicBezTo>
                    <a:cubicBezTo>
                      <a:pt x="13" y="149"/>
                      <a:pt x="15" y="149"/>
                      <a:pt x="16" y="150"/>
                    </a:cubicBezTo>
                    <a:cubicBezTo>
                      <a:pt x="18" y="152"/>
                      <a:pt x="20" y="153"/>
                      <a:pt x="21" y="154"/>
                    </a:cubicBezTo>
                    <a:cubicBezTo>
                      <a:pt x="23" y="155"/>
                      <a:pt x="26" y="155"/>
                      <a:pt x="27" y="154"/>
                    </a:cubicBezTo>
                    <a:cubicBezTo>
                      <a:pt x="28" y="150"/>
                      <a:pt x="31" y="150"/>
                      <a:pt x="34" y="149"/>
                    </a:cubicBezTo>
                    <a:cubicBezTo>
                      <a:pt x="36" y="148"/>
                      <a:pt x="37" y="147"/>
                      <a:pt x="37" y="145"/>
                    </a:cubicBezTo>
                    <a:cubicBezTo>
                      <a:pt x="37" y="145"/>
                      <a:pt x="37" y="145"/>
                      <a:pt x="37" y="145"/>
                    </a:cubicBezTo>
                    <a:cubicBezTo>
                      <a:pt x="37" y="142"/>
                      <a:pt x="41" y="141"/>
                      <a:pt x="41" y="139"/>
                    </a:cubicBezTo>
                    <a:cubicBezTo>
                      <a:pt x="40" y="138"/>
                      <a:pt x="38" y="136"/>
                      <a:pt x="38" y="134"/>
                    </a:cubicBezTo>
                    <a:cubicBezTo>
                      <a:pt x="37" y="131"/>
                      <a:pt x="35" y="129"/>
                      <a:pt x="33" y="127"/>
                    </a:cubicBezTo>
                    <a:cubicBezTo>
                      <a:pt x="30" y="125"/>
                      <a:pt x="29" y="121"/>
                      <a:pt x="31" y="118"/>
                    </a:cubicBezTo>
                    <a:cubicBezTo>
                      <a:pt x="33" y="116"/>
                      <a:pt x="36" y="114"/>
                      <a:pt x="36" y="112"/>
                    </a:cubicBezTo>
                    <a:cubicBezTo>
                      <a:pt x="36" y="110"/>
                      <a:pt x="33" y="108"/>
                      <a:pt x="31" y="106"/>
                    </a:cubicBezTo>
                    <a:cubicBezTo>
                      <a:pt x="31" y="105"/>
                      <a:pt x="30" y="104"/>
                      <a:pt x="30" y="103"/>
                    </a:cubicBezTo>
                    <a:cubicBezTo>
                      <a:pt x="30" y="99"/>
                      <a:pt x="29" y="97"/>
                      <a:pt x="24" y="98"/>
                    </a:cubicBezTo>
                    <a:cubicBezTo>
                      <a:pt x="24" y="98"/>
                      <a:pt x="23" y="97"/>
                      <a:pt x="23" y="97"/>
                    </a:cubicBezTo>
                    <a:cubicBezTo>
                      <a:pt x="23" y="93"/>
                      <a:pt x="19" y="91"/>
                      <a:pt x="19" y="87"/>
                    </a:cubicBezTo>
                    <a:cubicBezTo>
                      <a:pt x="19" y="84"/>
                      <a:pt x="21" y="81"/>
                      <a:pt x="25" y="79"/>
                    </a:cubicBezTo>
                    <a:cubicBezTo>
                      <a:pt x="27" y="77"/>
                      <a:pt x="28" y="75"/>
                      <a:pt x="26" y="73"/>
                    </a:cubicBezTo>
                    <a:cubicBezTo>
                      <a:pt x="25" y="70"/>
                      <a:pt x="25" y="68"/>
                      <a:pt x="25" y="65"/>
                    </a:cubicBezTo>
                    <a:cubicBezTo>
                      <a:pt x="28" y="64"/>
                      <a:pt x="31" y="65"/>
                      <a:pt x="33" y="68"/>
                    </a:cubicBezTo>
                    <a:cubicBezTo>
                      <a:pt x="35" y="72"/>
                      <a:pt x="37" y="77"/>
                      <a:pt x="39" y="81"/>
                    </a:cubicBezTo>
                    <a:cubicBezTo>
                      <a:pt x="41" y="85"/>
                      <a:pt x="45" y="87"/>
                      <a:pt x="49" y="90"/>
                    </a:cubicBezTo>
                    <a:cubicBezTo>
                      <a:pt x="50" y="91"/>
                      <a:pt x="51" y="91"/>
                      <a:pt x="52" y="90"/>
                    </a:cubicBezTo>
                    <a:cubicBezTo>
                      <a:pt x="56" y="88"/>
                      <a:pt x="60" y="88"/>
                      <a:pt x="64" y="88"/>
                    </a:cubicBezTo>
                    <a:cubicBezTo>
                      <a:pt x="64" y="88"/>
                      <a:pt x="64" y="88"/>
                      <a:pt x="64" y="88"/>
                    </a:cubicBezTo>
                    <a:cubicBezTo>
                      <a:pt x="66" y="89"/>
                      <a:pt x="68" y="89"/>
                      <a:pt x="70" y="89"/>
                    </a:cubicBezTo>
                    <a:cubicBezTo>
                      <a:pt x="71" y="89"/>
                      <a:pt x="72" y="89"/>
                      <a:pt x="73" y="89"/>
                    </a:cubicBezTo>
                    <a:cubicBezTo>
                      <a:pt x="73" y="90"/>
                      <a:pt x="73" y="90"/>
                      <a:pt x="73" y="90"/>
                    </a:cubicBezTo>
                    <a:cubicBezTo>
                      <a:pt x="77" y="91"/>
                      <a:pt x="77" y="91"/>
                      <a:pt x="77" y="91"/>
                    </a:cubicBezTo>
                    <a:cubicBezTo>
                      <a:pt x="77" y="93"/>
                      <a:pt x="77" y="93"/>
                      <a:pt x="77" y="93"/>
                    </a:cubicBezTo>
                    <a:cubicBezTo>
                      <a:pt x="75" y="94"/>
                      <a:pt x="75" y="94"/>
                      <a:pt x="75" y="94"/>
                    </a:cubicBezTo>
                    <a:cubicBezTo>
                      <a:pt x="75" y="96"/>
                      <a:pt x="75" y="96"/>
                      <a:pt x="75" y="96"/>
                    </a:cubicBezTo>
                    <a:cubicBezTo>
                      <a:pt x="77" y="97"/>
                      <a:pt x="77" y="97"/>
                      <a:pt x="77" y="97"/>
                    </a:cubicBezTo>
                    <a:cubicBezTo>
                      <a:pt x="79" y="98"/>
                      <a:pt x="79" y="98"/>
                      <a:pt x="79" y="98"/>
                    </a:cubicBezTo>
                    <a:cubicBezTo>
                      <a:pt x="82" y="98"/>
                      <a:pt x="82" y="98"/>
                      <a:pt x="82" y="98"/>
                    </a:cubicBezTo>
                    <a:cubicBezTo>
                      <a:pt x="84" y="100"/>
                      <a:pt x="84" y="100"/>
                      <a:pt x="84" y="100"/>
                    </a:cubicBezTo>
                    <a:cubicBezTo>
                      <a:pt x="81" y="102"/>
                      <a:pt x="81" y="102"/>
                      <a:pt x="81" y="102"/>
                    </a:cubicBezTo>
                    <a:cubicBezTo>
                      <a:pt x="80" y="104"/>
                      <a:pt x="80" y="104"/>
                      <a:pt x="80" y="104"/>
                    </a:cubicBezTo>
                    <a:cubicBezTo>
                      <a:pt x="83" y="105"/>
                      <a:pt x="83" y="105"/>
                      <a:pt x="83" y="105"/>
                    </a:cubicBezTo>
                    <a:cubicBezTo>
                      <a:pt x="86" y="105"/>
                      <a:pt x="86" y="105"/>
                      <a:pt x="86" y="105"/>
                    </a:cubicBezTo>
                    <a:cubicBezTo>
                      <a:pt x="89" y="101"/>
                      <a:pt x="89" y="101"/>
                      <a:pt x="89" y="101"/>
                    </a:cubicBezTo>
                    <a:cubicBezTo>
                      <a:pt x="92" y="102"/>
                      <a:pt x="92" y="102"/>
                      <a:pt x="92" y="102"/>
                    </a:cubicBezTo>
                    <a:cubicBezTo>
                      <a:pt x="100" y="103"/>
                      <a:pt x="100" y="103"/>
                      <a:pt x="100" y="103"/>
                    </a:cubicBezTo>
                    <a:cubicBezTo>
                      <a:pt x="100" y="105"/>
                      <a:pt x="100" y="105"/>
                      <a:pt x="100" y="105"/>
                    </a:cubicBezTo>
                    <a:cubicBezTo>
                      <a:pt x="104" y="105"/>
                      <a:pt x="104" y="105"/>
                      <a:pt x="104" y="105"/>
                    </a:cubicBezTo>
                    <a:cubicBezTo>
                      <a:pt x="105" y="108"/>
                      <a:pt x="105" y="108"/>
                      <a:pt x="105" y="108"/>
                    </a:cubicBezTo>
                    <a:cubicBezTo>
                      <a:pt x="118" y="106"/>
                      <a:pt x="118" y="106"/>
                      <a:pt x="118" y="106"/>
                    </a:cubicBezTo>
                    <a:cubicBezTo>
                      <a:pt x="118" y="101"/>
                      <a:pt x="118" y="101"/>
                      <a:pt x="118" y="101"/>
                    </a:cubicBezTo>
                    <a:cubicBezTo>
                      <a:pt x="120" y="101"/>
                      <a:pt x="120" y="101"/>
                      <a:pt x="120" y="101"/>
                    </a:cubicBezTo>
                    <a:cubicBezTo>
                      <a:pt x="124" y="99"/>
                      <a:pt x="124" y="99"/>
                      <a:pt x="124" y="99"/>
                    </a:cubicBezTo>
                    <a:cubicBezTo>
                      <a:pt x="124" y="94"/>
                      <a:pt x="124" y="94"/>
                      <a:pt x="124" y="94"/>
                    </a:cubicBezTo>
                    <a:cubicBezTo>
                      <a:pt x="121" y="94"/>
                      <a:pt x="121" y="94"/>
                      <a:pt x="121" y="94"/>
                    </a:cubicBezTo>
                    <a:cubicBezTo>
                      <a:pt x="120" y="93"/>
                      <a:pt x="120" y="93"/>
                      <a:pt x="120" y="93"/>
                    </a:cubicBezTo>
                    <a:cubicBezTo>
                      <a:pt x="120" y="87"/>
                      <a:pt x="120" y="87"/>
                      <a:pt x="120" y="87"/>
                    </a:cubicBezTo>
                    <a:cubicBezTo>
                      <a:pt x="122" y="87"/>
                      <a:pt x="122" y="87"/>
                      <a:pt x="122" y="87"/>
                    </a:cubicBezTo>
                    <a:cubicBezTo>
                      <a:pt x="124" y="85"/>
                      <a:pt x="124" y="85"/>
                      <a:pt x="124" y="85"/>
                    </a:cubicBezTo>
                    <a:cubicBezTo>
                      <a:pt x="124" y="84"/>
                      <a:pt x="124" y="84"/>
                      <a:pt x="124" y="84"/>
                    </a:cubicBezTo>
                    <a:cubicBezTo>
                      <a:pt x="126" y="81"/>
                      <a:pt x="126" y="81"/>
                      <a:pt x="126" y="81"/>
                    </a:cubicBezTo>
                    <a:cubicBezTo>
                      <a:pt x="127" y="78"/>
                      <a:pt x="127" y="78"/>
                      <a:pt x="127" y="78"/>
                    </a:cubicBezTo>
                    <a:cubicBezTo>
                      <a:pt x="131" y="80"/>
                      <a:pt x="131" y="80"/>
                      <a:pt x="131" y="80"/>
                    </a:cubicBezTo>
                    <a:cubicBezTo>
                      <a:pt x="133" y="81"/>
                      <a:pt x="133" y="81"/>
                      <a:pt x="133" y="81"/>
                    </a:cubicBezTo>
                    <a:cubicBezTo>
                      <a:pt x="132" y="84"/>
                      <a:pt x="132" y="84"/>
                      <a:pt x="132" y="84"/>
                    </a:cubicBezTo>
                    <a:cubicBezTo>
                      <a:pt x="134" y="88"/>
                      <a:pt x="134" y="88"/>
                      <a:pt x="134" y="88"/>
                    </a:cubicBezTo>
                    <a:cubicBezTo>
                      <a:pt x="138" y="85"/>
                      <a:pt x="138" y="85"/>
                      <a:pt x="138" y="85"/>
                    </a:cubicBezTo>
                    <a:cubicBezTo>
                      <a:pt x="141" y="88"/>
                      <a:pt x="141" y="88"/>
                      <a:pt x="141" y="88"/>
                    </a:cubicBezTo>
                    <a:cubicBezTo>
                      <a:pt x="136" y="94"/>
                      <a:pt x="136" y="94"/>
                      <a:pt x="136" y="94"/>
                    </a:cubicBezTo>
                    <a:cubicBezTo>
                      <a:pt x="137" y="96"/>
                      <a:pt x="137" y="96"/>
                      <a:pt x="137" y="96"/>
                    </a:cubicBezTo>
                    <a:cubicBezTo>
                      <a:pt x="134" y="99"/>
                      <a:pt x="134" y="99"/>
                      <a:pt x="134" y="99"/>
                    </a:cubicBezTo>
                    <a:cubicBezTo>
                      <a:pt x="131" y="97"/>
                      <a:pt x="131" y="97"/>
                      <a:pt x="131" y="97"/>
                    </a:cubicBezTo>
                    <a:cubicBezTo>
                      <a:pt x="126" y="99"/>
                      <a:pt x="126" y="99"/>
                      <a:pt x="126" y="99"/>
                    </a:cubicBezTo>
                    <a:cubicBezTo>
                      <a:pt x="127" y="102"/>
                      <a:pt x="127" y="102"/>
                      <a:pt x="127" y="102"/>
                    </a:cubicBezTo>
                    <a:cubicBezTo>
                      <a:pt x="125" y="102"/>
                      <a:pt x="125" y="102"/>
                      <a:pt x="125" y="102"/>
                    </a:cubicBezTo>
                    <a:cubicBezTo>
                      <a:pt x="125" y="104"/>
                      <a:pt x="125" y="104"/>
                      <a:pt x="125" y="104"/>
                    </a:cubicBezTo>
                    <a:cubicBezTo>
                      <a:pt x="128" y="104"/>
                      <a:pt x="128" y="104"/>
                      <a:pt x="128" y="104"/>
                    </a:cubicBezTo>
                    <a:cubicBezTo>
                      <a:pt x="129" y="105"/>
                      <a:pt x="129" y="105"/>
                      <a:pt x="129" y="105"/>
                    </a:cubicBezTo>
                    <a:cubicBezTo>
                      <a:pt x="130" y="105"/>
                      <a:pt x="130" y="105"/>
                      <a:pt x="130" y="105"/>
                    </a:cubicBezTo>
                    <a:cubicBezTo>
                      <a:pt x="131" y="103"/>
                      <a:pt x="131" y="103"/>
                      <a:pt x="131" y="103"/>
                    </a:cubicBezTo>
                    <a:cubicBezTo>
                      <a:pt x="137" y="100"/>
                      <a:pt x="137" y="100"/>
                      <a:pt x="137" y="100"/>
                    </a:cubicBezTo>
                    <a:cubicBezTo>
                      <a:pt x="137" y="100"/>
                      <a:pt x="138" y="100"/>
                      <a:pt x="138" y="99"/>
                    </a:cubicBezTo>
                    <a:cubicBezTo>
                      <a:pt x="139" y="99"/>
                      <a:pt x="139" y="98"/>
                      <a:pt x="138" y="98"/>
                    </a:cubicBezTo>
                    <a:cubicBezTo>
                      <a:pt x="138" y="98"/>
                      <a:pt x="138" y="98"/>
                      <a:pt x="138" y="98"/>
                    </a:cubicBezTo>
                    <a:cubicBezTo>
                      <a:pt x="138" y="98"/>
                      <a:pt x="138" y="98"/>
                      <a:pt x="139" y="97"/>
                    </a:cubicBezTo>
                    <a:cubicBezTo>
                      <a:pt x="139" y="97"/>
                      <a:pt x="139" y="97"/>
                      <a:pt x="139" y="96"/>
                    </a:cubicBezTo>
                    <a:cubicBezTo>
                      <a:pt x="139" y="96"/>
                      <a:pt x="139" y="96"/>
                      <a:pt x="140" y="97"/>
                    </a:cubicBezTo>
                    <a:cubicBezTo>
                      <a:pt x="141" y="96"/>
                      <a:pt x="142" y="97"/>
                      <a:pt x="142" y="97"/>
                    </a:cubicBezTo>
                    <a:cubicBezTo>
                      <a:pt x="143" y="97"/>
                      <a:pt x="143" y="97"/>
                      <a:pt x="144" y="97"/>
                    </a:cubicBezTo>
                    <a:cubicBezTo>
                      <a:pt x="151" y="90"/>
                      <a:pt x="151" y="90"/>
                      <a:pt x="151" y="90"/>
                    </a:cubicBezTo>
                    <a:cubicBezTo>
                      <a:pt x="154" y="92"/>
                      <a:pt x="154" y="92"/>
                      <a:pt x="154" y="92"/>
                    </a:cubicBezTo>
                    <a:cubicBezTo>
                      <a:pt x="158" y="89"/>
                      <a:pt x="158" y="89"/>
                      <a:pt x="158" y="89"/>
                    </a:cubicBezTo>
                    <a:cubicBezTo>
                      <a:pt x="156" y="87"/>
                      <a:pt x="156" y="87"/>
                      <a:pt x="156" y="87"/>
                    </a:cubicBezTo>
                    <a:cubicBezTo>
                      <a:pt x="168" y="74"/>
                      <a:pt x="168" y="74"/>
                      <a:pt x="168" y="74"/>
                    </a:cubicBezTo>
                    <a:cubicBezTo>
                      <a:pt x="167" y="72"/>
                      <a:pt x="167" y="72"/>
                      <a:pt x="167" y="72"/>
                    </a:cubicBezTo>
                    <a:cubicBezTo>
                      <a:pt x="173" y="66"/>
                      <a:pt x="173" y="66"/>
                      <a:pt x="173" y="66"/>
                    </a:cubicBezTo>
                    <a:cubicBezTo>
                      <a:pt x="170" y="62"/>
                      <a:pt x="170" y="62"/>
                      <a:pt x="170" y="62"/>
                    </a:cubicBezTo>
                    <a:cubicBezTo>
                      <a:pt x="168" y="65"/>
                      <a:pt x="168" y="65"/>
                      <a:pt x="168" y="65"/>
                    </a:cubicBezTo>
                    <a:cubicBezTo>
                      <a:pt x="160" y="57"/>
                      <a:pt x="160" y="57"/>
                      <a:pt x="160" y="57"/>
                    </a:cubicBezTo>
                    <a:cubicBezTo>
                      <a:pt x="160" y="59"/>
                      <a:pt x="160" y="59"/>
                      <a:pt x="160" y="59"/>
                    </a:cubicBezTo>
                    <a:cubicBezTo>
                      <a:pt x="155" y="55"/>
                      <a:pt x="155" y="55"/>
                      <a:pt x="155" y="55"/>
                    </a:cubicBezTo>
                    <a:cubicBezTo>
                      <a:pt x="157" y="55"/>
                      <a:pt x="157" y="55"/>
                      <a:pt x="157" y="55"/>
                    </a:cubicBezTo>
                    <a:cubicBezTo>
                      <a:pt x="154" y="51"/>
                      <a:pt x="154" y="51"/>
                      <a:pt x="154" y="51"/>
                    </a:cubicBezTo>
                    <a:cubicBezTo>
                      <a:pt x="152" y="53"/>
                      <a:pt x="152" y="53"/>
                      <a:pt x="152" y="53"/>
                    </a:cubicBezTo>
                    <a:cubicBezTo>
                      <a:pt x="149" y="49"/>
                      <a:pt x="149" y="49"/>
                      <a:pt x="149" y="49"/>
                    </a:cubicBezTo>
                    <a:cubicBezTo>
                      <a:pt x="148" y="43"/>
                      <a:pt x="148" y="43"/>
                      <a:pt x="148" y="43"/>
                    </a:cubicBezTo>
                    <a:cubicBezTo>
                      <a:pt x="151" y="41"/>
                      <a:pt x="151" y="41"/>
                      <a:pt x="151" y="41"/>
                    </a:cubicBezTo>
                    <a:cubicBezTo>
                      <a:pt x="149" y="39"/>
                      <a:pt x="149" y="39"/>
                      <a:pt x="149" y="39"/>
                    </a:cubicBezTo>
                    <a:cubicBezTo>
                      <a:pt x="149" y="36"/>
                      <a:pt x="149" y="36"/>
                      <a:pt x="149" y="36"/>
                    </a:cubicBezTo>
                    <a:cubicBezTo>
                      <a:pt x="147" y="38"/>
                      <a:pt x="147" y="38"/>
                      <a:pt x="147" y="38"/>
                    </a:cubicBezTo>
                    <a:cubicBezTo>
                      <a:pt x="146" y="41"/>
                      <a:pt x="146" y="41"/>
                      <a:pt x="146" y="41"/>
                    </a:cubicBezTo>
                    <a:cubicBezTo>
                      <a:pt x="146" y="46"/>
                      <a:pt x="146" y="46"/>
                      <a:pt x="146" y="46"/>
                    </a:cubicBezTo>
                    <a:cubicBezTo>
                      <a:pt x="144" y="46"/>
                      <a:pt x="144" y="46"/>
                      <a:pt x="144" y="46"/>
                    </a:cubicBezTo>
                    <a:cubicBezTo>
                      <a:pt x="142" y="43"/>
                      <a:pt x="142" y="43"/>
                      <a:pt x="142" y="43"/>
                    </a:cubicBezTo>
                    <a:cubicBezTo>
                      <a:pt x="144" y="39"/>
                      <a:pt x="144" y="39"/>
                      <a:pt x="144" y="39"/>
                    </a:cubicBezTo>
                    <a:cubicBezTo>
                      <a:pt x="143" y="38"/>
                      <a:pt x="143" y="38"/>
                      <a:pt x="143" y="38"/>
                    </a:cubicBezTo>
                    <a:cubicBezTo>
                      <a:pt x="143" y="37"/>
                      <a:pt x="143" y="37"/>
                      <a:pt x="143" y="37"/>
                    </a:cubicBezTo>
                    <a:cubicBezTo>
                      <a:pt x="142" y="37"/>
                      <a:pt x="142" y="37"/>
                      <a:pt x="142" y="37"/>
                    </a:cubicBezTo>
                    <a:cubicBezTo>
                      <a:pt x="140" y="36"/>
                      <a:pt x="140" y="36"/>
                      <a:pt x="140" y="36"/>
                    </a:cubicBezTo>
                    <a:cubicBezTo>
                      <a:pt x="139" y="37"/>
                      <a:pt x="139" y="37"/>
                      <a:pt x="139" y="37"/>
                    </a:cubicBezTo>
                    <a:cubicBezTo>
                      <a:pt x="138" y="38"/>
                      <a:pt x="138" y="38"/>
                      <a:pt x="138" y="38"/>
                    </a:cubicBezTo>
                    <a:cubicBezTo>
                      <a:pt x="138" y="39"/>
                      <a:pt x="138" y="39"/>
                      <a:pt x="138" y="39"/>
                    </a:cubicBezTo>
                    <a:cubicBezTo>
                      <a:pt x="139" y="41"/>
                      <a:pt x="139" y="41"/>
                      <a:pt x="139" y="41"/>
                    </a:cubicBezTo>
                    <a:cubicBezTo>
                      <a:pt x="138" y="44"/>
                      <a:pt x="138" y="44"/>
                      <a:pt x="138" y="44"/>
                    </a:cubicBezTo>
                    <a:cubicBezTo>
                      <a:pt x="134" y="44"/>
                      <a:pt x="134" y="44"/>
                      <a:pt x="134" y="44"/>
                    </a:cubicBezTo>
                    <a:cubicBezTo>
                      <a:pt x="132" y="46"/>
                      <a:pt x="132" y="46"/>
                      <a:pt x="132" y="46"/>
                    </a:cubicBezTo>
                    <a:cubicBezTo>
                      <a:pt x="131" y="46"/>
                      <a:pt x="131" y="46"/>
                      <a:pt x="131" y="46"/>
                    </a:cubicBezTo>
                    <a:cubicBezTo>
                      <a:pt x="131" y="45"/>
                      <a:pt x="131" y="45"/>
                      <a:pt x="131" y="44"/>
                    </a:cubicBezTo>
                    <a:cubicBezTo>
                      <a:pt x="131" y="44"/>
                      <a:pt x="131" y="44"/>
                      <a:pt x="131" y="43"/>
                    </a:cubicBezTo>
                    <a:cubicBezTo>
                      <a:pt x="128" y="43"/>
                      <a:pt x="125" y="43"/>
                      <a:pt x="123" y="47"/>
                    </a:cubicBezTo>
                    <a:cubicBezTo>
                      <a:pt x="122" y="48"/>
                      <a:pt x="120" y="47"/>
                      <a:pt x="120" y="46"/>
                    </a:cubicBezTo>
                    <a:cubicBezTo>
                      <a:pt x="118" y="43"/>
                      <a:pt x="114" y="40"/>
                      <a:pt x="116" y="35"/>
                    </a:cubicBezTo>
                    <a:cubicBezTo>
                      <a:pt x="117" y="33"/>
                      <a:pt x="115" y="32"/>
                      <a:pt x="114" y="31"/>
                    </a:cubicBezTo>
                    <a:cubicBezTo>
                      <a:pt x="106" y="26"/>
                      <a:pt x="107" y="12"/>
                      <a:pt x="116" y="9"/>
                    </a:cubicBezTo>
                    <a:cubicBezTo>
                      <a:pt x="119" y="8"/>
                      <a:pt x="122" y="5"/>
                      <a:pt x="124" y="4"/>
                    </a:cubicBezTo>
                    <a:cubicBezTo>
                      <a:pt x="127" y="2"/>
                      <a:pt x="129" y="2"/>
                      <a:pt x="131" y="4"/>
                    </a:cubicBezTo>
                    <a:cubicBezTo>
                      <a:pt x="133" y="5"/>
                      <a:pt x="135" y="5"/>
                      <a:pt x="137" y="5"/>
                    </a:cubicBezTo>
                    <a:cubicBezTo>
                      <a:pt x="139" y="5"/>
                      <a:pt x="140" y="5"/>
                      <a:pt x="142" y="6"/>
                    </a:cubicBezTo>
                    <a:cubicBezTo>
                      <a:pt x="145" y="8"/>
                      <a:pt x="147" y="6"/>
                      <a:pt x="149" y="4"/>
                    </a:cubicBezTo>
                    <a:cubicBezTo>
                      <a:pt x="155" y="1"/>
                      <a:pt x="162" y="0"/>
                      <a:pt x="168" y="3"/>
                    </a:cubicBezTo>
                    <a:cubicBezTo>
                      <a:pt x="174" y="5"/>
                      <a:pt x="178" y="9"/>
                      <a:pt x="182" y="14"/>
                    </a:cubicBezTo>
                    <a:cubicBezTo>
                      <a:pt x="186" y="19"/>
                      <a:pt x="192" y="21"/>
                      <a:pt x="199" y="20"/>
                    </a:cubicBezTo>
                    <a:cubicBezTo>
                      <a:pt x="206" y="18"/>
                      <a:pt x="211" y="15"/>
                      <a:pt x="216" y="10"/>
                    </a:cubicBezTo>
                    <a:cubicBezTo>
                      <a:pt x="220" y="5"/>
                      <a:pt x="223" y="5"/>
                      <a:pt x="229" y="9"/>
                    </a:cubicBezTo>
                    <a:cubicBezTo>
                      <a:pt x="232" y="11"/>
                      <a:pt x="233" y="12"/>
                      <a:pt x="236" y="11"/>
                    </a:cubicBezTo>
                    <a:cubicBezTo>
                      <a:pt x="240" y="10"/>
                      <a:pt x="244" y="11"/>
                      <a:pt x="247" y="8"/>
                    </a:cubicBezTo>
                    <a:cubicBezTo>
                      <a:pt x="248" y="6"/>
                      <a:pt x="251" y="8"/>
                      <a:pt x="253" y="8"/>
                    </a:cubicBezTo>
                    <a:cubicBezTo>
                      <a:pt x="259" y="9"/>
                      <a:pt x="265" y="9"/>
                      <a:pt x="268" y="15"/>
                    </a:cubicBezTo>
                    <a:cubicBezTo>
                      <a:pt x="270" y="19"/>
                      <a:pt x="273" y="22"/>
                      <a:pt x="275" y="25"/>
                    </a:cubicBezTo>
                    <a:close/>
                  </a:path>
                </a:pathLst>
              </a:custGeom>
              <a:solidFill>
                <a:srgbClr val="FFD966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4" name="Freeform 1867">
                <a:extLst>
                  <a:ext uri="{FF2B5EF4-FFF2-40B4-BE49-F238E27FC236}">
                    <a16:creationId xmlns:a16="http://schemas.microsoft.com/office/drawing/2014/main" id="{E97EDB0A-DB6F-4506-8DC5-A5D58C9D22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44" y="2151"/>
                <a:ext cx="240" cy="173"/>
              </a:xfrm>
              <a:custGeom>
                <a:avLst/>
                <a:gdLst>
                  <a:gd name="T0" fmla="*/ 83 w 100"/>
                  <a:gd name="T1" fmla="*/ 51 h 72"/>
                  <a:gd name="T2" fmla="*/ 81 w 100"/>
                  <a:gd name="T3" fmla="*/ 56 h 72"/>
                  <a:gd name="T4" fmla="*/ 71 w 100"/>
                  <a:gd name="T5" fmla="*/ 61 h 72"/>
                  <a:gd name="T6" fmla="*/ 67 w 100"/>
                  <a:gd name="T7" fmla="*/ 61 h 72"/>
                  <a:gd name="T8" fmla="*/ 66 w 100"/>
                  <a:gd name="T9" fmla="*/ 61 h 72"/>
                  <a:gd name="T10" fmla="*/ 65 w 100"/>
                  <a:gd name="T11" fmla="*/ 62 h 72"/>
                  <a:gd name="T12" fmla="*/ 64 w 100"/>
                  <a:gd name="T13" fmla="*/ 64 h 72"/>
                  <a:gd name="T14" fmla="*/ 57 w 100"/>
                  <a:gd name="T15" fmla="*/ 69 h 72"/>
                  <a:gd name="T16" fmla="*/ 55 w 100"/>
                  <a:gd name="T17" fmla="*/ 68 h 72"/>
                  <a:gd name="T18" fmla="*/ 52 w 100"/>
                  <a:gd name="T19" fmla="*/ 66 h 72"/>
                  <a:gd name="T20" fmla="*/ 53 w 100"/>
                  <a:gd name="T21" fmla="*/ 63 h 72"/>
                  <a:gd name="T22" fmla="*/ 61 w 100"/>
                  <a:gd name="T23" fmla="*/ 63 h 72"/>
                  <a:gd name="T24" fmla="*/ 63 w 100"/>
                  <a:gd name="T25" fmla="*/ 58 h 72"/>
                  <a:gd name="T26" fmla="*/ 65 w 100"/>
                  <a:gd name="T27" fmla="*/ 49 h 72"/>
                  <a:gd name="T28" fmla="*/ 59 w 100"/>
                  <a:gd name="T29" fmla="*/ 48 h 72"/>
                  <a:gd name="T30" fmla="*/ 58 w 100"/>
                  <a:gd name="T31" fmla="*/ 44 h 72"/>
                  <a:gd name="T32" fmla="*/ 53 w 100"/>
                  <a:gd name="T33" fmla="*/ 45 h 72"/>
                  <a:gd name="T34" fmla="*/ 51 w 100"/>
                  <a:gd name="T35" fmla="*/ 49 h 72"/>
                  <a:gd name="T36" fmla="*/ 47 w 100"/>
                  <a:gd name="T37" fmla="*/ 51 h 72"/>
                  <a:gd name="T38" fmla="*/ 48 w 100"/>
                  <a:gd name="T39" fmla="*/ 58 h 72"/>
                  <a:gd name="T40" fmla="*/ 51 w 100"/>
                  <a:gd name="T41" fmla="*/ 63 h 72"/>
                  <a:gd name="T42" fmla="*/ 45 w 100"/>
                  <a:gd name="T43" fmla="*/ 65 h 72"/>
                  <a:gd name="T44" fmla="*/ 32 w 100"/>
                  <a:gd name="T45" fmla="*/ 72 h 72"/>
                  <a:gd name="T46" fmla="*/ 27 w 100"/>
                  <a:gd name="T47" fmla="*/ 69 h 72"/>
                  <a:gd name="T48" fmla="*/ 19 w 100"/>
                  <a:gd name="T49" fmla="*/ 66 h 72"/>
                  <a:gd name="T50" fmla="*/ 13 w 100"/>
                  <a:gd name="T51" fmla="*/ 69 h 72"/>
                  <a:gd name="T52" fmla="*/ 7 w 100"/>
                  <a:gd name="T53" fmla="*/ 68 h 72"/>
                  <a:gd name="T54" fmla="*/ 11 w 100"/>
                  <a:gd name="T55" fmla="*/ 64 h 72"/>
                  <a:gd name="T56" fmla="*/ 6 w 100"/>
                  <a:gd name="T57" fmla="*/ 62 h 72"/>
                  <a:gd name="T58" fmla="*/ 2 w 100"/>
                  <a:gd name="T59" fmla="*/ 60 h 72"/>
                  <a:gd name="T60" fmla="*/ 4 w 100"/>
                  <a:gd name="T61" fmla="*/ 57 h 72"/>
                  <a:gd name="T62" fmla="*/ 0 w 100"/>
                  <a:gd name="T63" fmla="*/ 54 h 72"/>
                  <a:gd name="T64" fmla="*/ 4 w 100"/>
                  <a:gd name="T65" fmla="*/ 51 h 72"/>
                  <a:gd name="T66" fmla="*/ 34 w 100"/>
                  <a:gd name="T67" fmla="*/ 38 h 72"/>
                  <a:gd name="T68" fmla="*/ 48 w 100"/>
                  <a:gd name="T69" fmla="*/ 18 h 72"/>
                  <a:gd name="T70" fmla="*/ 58 w 100"/>
                  <a:gd name="T71" fmla="*/ 10 h 72"/>
                  <a:gd name="T72" fmla="*/ 61 w 100"/>
                  <a:gd name="T73" fmla="*/ 8 h 72"/>
                  <a:gd name="T74" fmla="*/ 66 w 100"/>
                  <a:gd name="T75" fmla="*/ 5 h 72"/>
                  <a:gd name="T76" fmla="*/ 65 w 100"/>
                  <a:gd name="T77" fmla="*/ 2 h 72"/>
                  <a:gd name="T78" fmla="*/ 67 w 100"/>
                  <a:gd name="T79" fmla="*/ 0 h 72"/>
                  <a:gd name="T80" fmla="*/ 70 w 100"/>
                  <a:gd name="T81" fmla="*/ 1 h 72"/>
                  <a:gd name="T82" fmla="*/ 71 w 100"/>
                  <a:gd name="T83" fmla="*/ 3 h 72"/>
                  <a:gd name="T84" fmla="*/ 71 w 100"/>
                  <a:gd name="T85" fmla="*/ 10 h 72"/>
                  <a:gd name="T86" fmla="*/ 73 w 100"/>
                  <a:gd name="T87" fmla="*/ 5 h 72"/>
                  <a:gd name="T88" fmla="*/ 76 w 100"/>
                  <a:gd name="T89" fmla="*/ 0 h 72"/>
                  <a:gd name="T90" fmla="*/ 78 w 100"/>
                  <a:gd name="T91" fmla="*/ 5 h 72"/>
                  <a:gd name="T92" fmla="*/ 76 w 100"/>
                  <a:gd name="T93" fmla="*/ 13 h 72"/>
                  <a:gd name="T94" fmla="*/ 81 w 100"/>
                  <a:gd name="T95" fmla="*/ 15 h 72"/>
                  <a:gd name="T96" fmla="*/ 82 w 100"/>
                  <a:gd name="T97" fmla="*/ 19 h 72"/>
                  <a:gd name="T98" fmla="*/ 87 w 100"/>
                  <a:gd name="T99" fmla="*/ 21 h 72"/>
                  <a:gd name="T100" fmla="*/ 97 w 100"/>
                  <a:gd name="T101" fmla="*/ 26 h 72"/>
                  <a:gd name="T102" fmla="*/ 94 w 100"/>
                  <a:gd name="T103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00" h="72">
                    <a:moveTo>
                      <a:pt x="95" y="38"/>
                    </a:moveTo>
                    <a:cubicBezTo>
                      <a:pt x="83" y="51"/>
                      <a:pt x="83" y="51"/>
                      <a:pt x="83" y="51"/>
                    </a:cubicBezTo>
                    <a:cubicBezTo>
                      <a:pt x="85" y="53"/>
                      <a:pt x="85" y="53"/>
                      <a:pt x="85" y="53"/>
                    </a:cubicBezTo>
                    <a:cubicBezTo>
                      <a:pt x="81" y="56"/>
                      <a:pt x="81" y="56"/>
                      <a:pt x="81" y="56"/>
                    </a:cubicBezTo>
                    <a:cubicBezTo>
                      <a:pt x="78" y="54"/>
                      <a:pt x="78" y="54"/>
                      <a:pt x="78" y="54"/>
                    </a:cubicBezTo>
                    <a:cubicBezTo>
                      <a:pt x="71" y="61"/>
                      <a:pt x="71" y="61"/>
                      <a:pt x="71" y="61"/>
                    </a:cubicBezTo>
                    <a:cubicBezTo>
                      <a:pt x="70" y="61"/>
                      <a:pt x="70" y="61"/>
                      <a:pt x="69" y="61"/>
                    </a:cubicBezTo>
                    <a:cubicBezTo>
                      <a:pt x="69" y="61"/>
                      <a:pt x="68" y="60"/>
                      <a:pt x="67" y="61"/>
                    </a:cubicBezTo>
                    <a:cubicBezTo>
                      <a:pt x="66" y="60"/>
                      <a:pt x="66" y="60"/>
                      <a:pt x="66" y="60"/>
                    </a:cubicBezTo>
                    <a:cubicBezTo>
                      <a:pt x="66" y="61"/>
                      <a:pt x="66" y="61"/>
                      <a:pt x="66" y="61"/>
                    </a:cubicBezTo>
                    <a:cubicBezTo>
                      <a:pt x="65" y="62"/>
                      <a:pt x="65" y="62"/>
                      <a:pt x="65" y="62"/>
                    </a:cubicBezTo>
                    <a:cubicBezTo>
                      <a:pt x="65" y="62"/>
                      <a:pt x="65" y="62"/>
                      <a:pt x="65" y="62"/>
                    </a:cubicBezTo>
                    <a:cubicBezTo>
                      <a:pt x="66" y="62"/>
                      <a:pt x="66" y="63"/>
                      <a:pt x="65" y="63"/>
                    </a:cubicBezTo>
                    <a:cubicBezTo>
                      <a:pt x="65" y="64"/>
                      <a:pt x="64" y="64"/>
                      <a:pt x="64" y="64"/>
                    </a:cubicBezTo>
                    <a:cubicBezTo>
                      <a:pt x="58" y="67"/>
                      <a:pt x="58" y="67"/>
                      <a:pt x="58" y="67"/>
                    </a:cubicBezTo>
                    <a:cubicBezTo>
                      <a:pt x="57" y="69"/>
                      <a:pt x="57" y="69"/>
                      <a:pt x="57" y="69"/>
                    </a:cubicBezTo>
                    <a:cubicBezTo>
                      <a:pt x="56" y="69"/>
                      <a:pt x="56" y="69"/>
                      <a:pt x="56" y="69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2" y="68"/>
                      <a:pt x="52" y="68"/>
                      <a:pt x="52" y="68"/>
                    </a:cubicBezTo>
                    <a:cubicBezTo>
                      <a:pt x="52" y="66"/>
                      <a:pt x="52" y="66"/>
                      <a:pt x="52" y="66"/>
                    </a:cubicBezTo>
                    <a:cubicBezTo>
                      <a:pt x="54" y="66"/>
                      <a:pt x="54" y="66"/>
                      <a:pt x="54" y="66"/>
                    </a:cubicBezTo>
                    <a:cubicBezTo>
                      <a:pt x="53" y="63"/>
                      <a:pt x="53" y="63"/>
                      <a:pt x="53" y="63"/>
                    </a:cubicBezTo>
                    <a:cubicBezTo>
                      <a:pt x="58" y="61"/>
                      <a:pt x="58" y="61"/>
                      <a:pt x="58" y="61"/>
                    </a:cubicBezTo>
                    <a:cubicBezTo>
                      <a:pt x="61" y="63"/>
                      <a:pt x="61" y="63"/>
                      <a:pt x="61" y="63"/>
                    </a:cubicBezTo>
                    <a:cubicBezTo>
                      <a:pt x="64" y="60"/>
                      <a:pt x="64" y="60"/>
                      <a:pt x="64" y="60"/>
                    </a:cubicBezTo>
                    <a:cubicBezTo>
                      <a:pt x="63" y="58"/>
                      <a:pt x="63" y="58"/>
                      <a:pt x="63" y="58"/>
                    </a:cubicBezTo>
                    <a:cubicBezTo>
                      <a:pt x="68" y="52"/>
                      <a:pt x="68" y="52"/>
                      <a:pt x="68" y="52"/>
                    </a:cubicBezTo>
                    <a:cubicBezTo>
                      <a:pt x="65" y="49"/>
                      <a:pt x="65" y="49"/>
                      <a:pt x="65" y="49"/>
                    </a:cubicBezTo>
                    <a:cubicBezTo>
                      <a:pt x="61" y="52"/>
                      <a:pt x="61" y="52"/>
                      <a:pt x="61" y="52"/>
                    </a:cubicBezTo>
                    <a:cubicBezTo>
                      <a:pt x="59" y="48"/>
                      <a:pt x="59" y="48"/>
                      <a:pt x="59" y="48"/>
                    </a:cubicBezTo>
                    <a:cubicBezTo>
                      <a:pt x="60" y="45"/>
                      <a:pt x="60" y="45"/>
                      <a:pt x="60" y="45"/>
                    </a:cubicBezTo>
                    <a:cubicBezTo>
                      <a:pt x="58" y="44"/>
                      <a:pt x="58" y="44"/>
                      <a:pt x="58" y="44"/>
                    </a:cubicBezTo>
                    <a:cubicBezTo>
                      <a:pt x="54" y="42"/>
                      <a:pt x="54" y="42"/>
                      <a:pt x="54" y="42"/>
                    </a:cubicBezTo>
                    <a:cubicBezTo>
                      <a:pt x="53" y="45"/>
                      <a:pt x="53" y="45"/>
                      <a:pt x="53" y="45"/>
                    </a:cubicBezTo>
                    <a:cubicBezTo>
                      <a:pt x="51" y="48"/>
                      <a:pt x="51" y="48"/>
                      <a:pt x="51" y="48"/>
                    </a:cubicBezTo>
                    <a:cubicBezTo>
                      <a:pt x="51" y="49"/>
                      <a:pt x="51" y="49"/>
                      <a:pt x="51" y="49"/>
                    </a:cubicBezTo>
                    <a:cubicBezTo>
                      <a:pt x="49" y="51"/>
                      <a:pt x="49" y="51"/>
                      <a:pt x="49" y="51"/>
                    </a:cubicBezTo>
                    <a:cubicBezTo>
                      <a:pt x="47" y="51"/>
                      <a:pt x="47" y="51"/>
                      <a:pt x="47" y="51"/>
                    </a:cubicBezTo>
                    <a:cubicBezTo>
                      <a:pt x="47" y="57"/>
                      <a:pt x="47" y="57"/>
                      <a:pt x="47" y="57"/>
                    </a:cubicBezTo>
                    <a:cubicBezTo>
                      <a:pt x="48" y="58"/>
                      <a:pt x="48" y="58"/>
                      <a:pt x="48" y="58"/>
                    </a:cubicBezTo>
                    <a:cubicBezTo>
                      <a:pt x="51" y="58"/>
                      <a:pt x="51" y="58"/>
                      <a:pt x="51" y="58"/>
                    </a:cubicBezTo>
                    <a:cubicBezTo>
                      <a:pt x="51" y="63"/>
                      <a:pt x="51" y="63"/>
                      <a:pt x="51" y="63"/>
                    </a:cubicBezTo>
                    <a:cubicBezTo>
                      <a:pt x="47" y="65"/>
                      <a:pt x="47" y="65"/>
                      <a:pt x="47" y="65"/>
                    </a:cubicBezTo>
                    <a:cubicBezTo>
                      <a:pt x="45" y="65"/>
                      <a:pt x="45" y="65"/>
                      <a:pt x="45" y="65"/>
                    </a:cubicBezTo>
                    <a:cubicBezTo>
                      <a:pt x="45" y="70"/>
                      <a:pt x="45" y="70"/>
                      <a:pt x="45" y="70"/>
                    </a:cubicBezTo>
                    <a:cubicBezTo>
                      <a:pt x="32" y="72"/>
                      <a:pt x="32" y="72"/>
                      <a:pt x="32" y="72"/>
                    </a:cubicBezTo>
                    <a:cubicBezTo>
                      <a:pt x="31" y="69"/>
                      <a:pt x="31" y="69"/>
                      <a:pt x="31" y="69"/>
                    </a:cubicBezTo>
                    <a:cubicBezTo>
                      <a:pt x="27" y="69"/>
                      <a:pt x="27" y="69"/>
                      <a:pt x="27" y="69"/>
                    </a:cubicBezTo>
                    <a:cubicBezTo>
                      <a:pt x="27" y="67"/>
                      <a:pt x="27" y="67"/>
                      <a:pt x="27" y="67"/>
                    </a:cubicBezTo>
                    <a:cubicBezTo>
                      <a:pt x="19" y="66"/>
                      <a:pt x="19" y="66"/>
                      <a:pt x="19" y="66"/>
                    </a:cubicBezTo>
                    <a:cubicBezTo>
                      <a:pt x="16" y="65"/>
                      <a:pt x="16" y="65"/>
                      <a:pt x="16" y="65"/>
                    </a:cubicBezTo>
                    <a:cubicBezTo>
                      <a:pt x="13" y="69"/>
                      <a:pt x="13" y="69"/>
                      <a:pt x="13" y="69"/>
                    </a:cubicBezTo>
                    <a:cubicBezTo>
                      <a:pt x="10" y="69"/>
                      <a:pt x="10" y="69"/>
                      <a:pt x="10" y="69"/>
                    </a:cubicBezTo>
                    <a:cubicBezTo>
                      <a:pt x="7" y="68"/>
                      <a:pt x="7" y="68"/>
                      <a:pt x="7" y="68"/>
                    </a:cubicBezTo>
                    <a:cubicBezTo>
                      <a:pt x="8" y="66"/>
                      <a:pt x="8" y="66"/>
                      <a:pt x="8" y="66"/>
                    </a:cubicBezTo>
                    <a:cubicBezTo>
                      <a:pt x="11" y="64"/>
                      <a:pt x="11" y="64"/>
                      <a:pt x="11" y="64"/>
                    </a:cubicBezTo>
                    <a:cubicBezTo>
                      <a:pt x="9" y="62"/>
                      <a:pt x="9" y="62"/>
                      <a:pt x="9" y="62"/>
                    </a:cubicBezTo>
                    <a:cubicBezTo>
                      <a:pt x="6" y="62"/>
                      <a:pt x="6" y="62"/>
                      <a:pt x="6" y="62"/>
                    </a:cubicBezTo>
                    <a:cubicBezTo>
                      <a:pt x="4" y="61"/>
                      <a:pt x="4" y="61"/>
                      <a:pt x="4" y="61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58"/>
                      <a:pt x="2" y="58"/>
                      <a:pt x="2" y="58"/>
                    </a:cubicBezTo>
                    <a:cubicBezTo>
                      <a:pt x="4" y="57"/>
                      <a:pt x="4" y="57"/>
                      <a:pt x="4" y="57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0" y="54"/>
                      <a:pt x="0" y="54"/>
                      <a:pt x="0" y="54"/>
                    </a:cubicBezTo>
                    <a:cubicBezTo>
                      <a:pt x="0" y="53"/>
                      <a:pt x="0" y="53"/>
                      <a:pt x="0" y="53"/>
                    </a:cubicBezTo>
                    <a:cubicBezTo>
                      <a:pt x="1" y="52"/>
                      <a:pt x="3" y="52"/>
                      <a:pt x="4" y="51"/>
                    </a:cubicBezTo>
                    <a:cubicBezTo>
                      <a:pt x="7" y="48"/>
                      <a:pt x="11" y="48"/>
                      <a:pt x="15" y="48"/>
                    </a:cubicBezTo>
                    <a:cubicBezTo>
                      <a:pt x="23" y="48"/>
                      <a:pt x="30" y="45"/>
                      <a:pt x="34" y="38"/>
                    </a:cubicBezTo>
                    <a:cubicBezTo>
                      <a:pt x="35" y="35"/>
                      <a:pt x="38" y="34"/>
                      <a:pt x="41" y="32"/>
                    </a:cubicBezTo>
                    <a:cubicBezTo>
                      <a:pt x="46" y="29"/>
                      <a:pt x="48" y="24"/>
                      <a:pt x="48" y="18"/>
                    </a:cubicBezTo>
                    <a:cubicBezTo>
                      <a:pt x="48" y="13"/>
                      <a:pt x="50" y="11"/>
                      <a:pt x="54" y="11"/>
                    </a:cubicBezTo>
                    <a:cubicBezTo>
                      <a:pt x="56" y="11"/>
                      <a:pt x="58" y="11"/>
                      <a:pt x="58" y="10"/>
                    </a:cubicBezTo>
                    <a:cubicBezTo>
                      <a:pt x="59" y="10"/>
                      <a:pt x="59" y="10"/>
                      <a:pt x="59" y="10"/>
                    </a:cubicBezTo>
                    <a:cubicBezTo>
                      <a:pt x="61" y="8"/>
                      <a:pt x="61" y="8"/>
                      <a:pt x="61" y="8"/>
                    </a:cubicBezTo>
                    <a:cubicBezTo>
                      <a:pt x="65" y="8"/>
                      <a:pt x="65" y="8"/>
                      <a:pt x="65" y="8"/>
                    </a:cubicBezTo>
                    <a:cubicBezTo>
                      <a:pt x="66" y="5"/>
                      <a:pt x="66" y="5"/>
                      <a:pt x="66" y="5"/>
                    </a:cubicBezTo>
                    <a:cubicBezTo>
                      <a:pt x="65" y="3"/>
                      <a:pt x="65" y="3"/>
                      <a:pt x="65" y="3"/>
                    </a:cubicBezTo>
                    <a:cubicBezTo>
                      <a:pt x="65" y="2"/>
                      <a:pt x="65" y="2"/>
                      <a:pt x="65" y="2"/>
                    </a:cubicBezTo>
                    <a:cubicBezTo>
                      <a:pt x="66" y="1"/>
                      <a:pt x="66" y="1"/>
                      <a:pt x="66" y="1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69" y="1"/>
                      <a:pt x="69" y="1"/>
                      <a:pt x="69" y="1"/>
                    </a:cubicBezTo>
                    <a:cubicBezTo>
                      <a:pt x="70" y="1"/>
                      <a:pt x="70" y="1"/>
                      <a:pt x="70" y="1"/>
                    </a:cubicBezTo>
                    <a:cubicBezTo>
                      <a:pt x="70" y="2"/>
                      <a:pt x="70" y="2"/>
                      <a:pt x="70" y="2"/>
                    </a:cubicBezTo>
                    <a:cubicBezTo>
                      <a:pt x="71" y="3"/>
                      <a:pt x="71" y="3"/>
                      <a:pt x="71" y="3"/>
                    </a:cubicBezTo>
                    <a:cubicBezTo>
                      <a:pt x="69" y="7"/>
                      <a:pt x="69" y="7"/>
                      <a:pt x="69" y="7"/>
                    </a:cubicBezTo>
                    <a:cubicBezTo>
                      <a:pt x="71" y="10"/>
                      <a:pt x="71" y="10"/>
                      <a:pt x="71" y="10"/>
                    </a:cubicBezTo>
                    <a:cubicBezTo>
                      <a:pt x="73" y="10"/>
                      <a:pt x="73" y="10"/>
                      <a:pt x="73" y="10"/>
                    </a:cubicBezTo>
                    <a:cubicBezTo>
                      <a:pt x="73" y="5"/>
                      <a:pt x="73" y="5"/>
                      <a:pt x="73" y="5"/>
                    </a:cubicBezTo>
                    <a:cubicBezTo>
                      <a:pt x="74" y="2"/>
                      <a:pt x="74" y="2"/>
                      <a:pt x="74" y="2"/>
                    </a:cubicBezTo>
                    <a:cubicBezTo>
                      <a:pt x="76" y="0"/>
                      <a:pt x="76" y="0"/>
                      <a:pt x="76" y="0"/>
                    </a:cubicBezTo>
                    <a:cubicBezTo>
                      <a:pt x="76" y="3"/>
                      <a:pt x="76" y="3"/>
                      <a:pt x="76" y="3"/>
                    </a:cubicBezTo>
                    <a:cubicBezTo>
                      <a:pt x="78" y="5"/>
                      <a:pt x="78" y="5"/>
                      <a:pt x="78" y="5"/>
                    </a:cubicBezTo>
                    <a:cubicBezTo>
                      <a:pt x="75" y="7"/>
                      <a:pt x="75" y="7"/>
                      <a:pt x="75" y="7"/>
                    </a:cubicBezTo>
                    <a:cubicBezTo>
                      <a:pt x="76" y="13"/>
                      <a:pt x="76" y="13"/>
                      <a:pt x="76" y="13"/>
                    </a:cubicBezTo>
                    <a:cubicBezTo>
                      <a:pt x="79" y="17"/>
                      <a:pt x="79" y="17"/>
                      <a:pt x="79" y="17"/>
                    </a:cubicBezTo>
                    <a:cubicBezTo>
                      <a:pt x="81" y="15"/>
                      <a:pt x="81" y="15"/>
                      <a:pt x="81" y="15"/>
                    </a:cubicBezTo>
                    <a:cubicBezTo>
                      <a:pt x="84" y="19"/>
                      <a:pt x="84" y="19"/>
                      <a:pt x="84" y="19"/>
                    </a:cubicBezTo>
                    <a:cubicBezTo>
                      <a:pt x="82" y="19"/>
                      <a:pt x="82" y="19"/>
                      <a:pt x="82" y="19"/>
                    </a:cubicBezTo>
                    <a:cubicBezTo>
                      <a:pt x="87" y="23"/>
                      <a:pt x="87" y="23"/>
                      <a:pt x="87" y="23"/>
                    </a:cubicBezTo>
                    <a:cubicBezTo>
                      <a:pt x="87" y="21"/>
                      <a:pt x="87" y="21"/>
                      <a:pt x="87" y="21"/>
                    </a:cubicBezTo>
                    <a:cubicBezTo>
                      <a:pt x="95" y="29"/>
                      <a:pt x="95" y="29"/>
                      <a:pt x="95" y="29"/>
                    </a:cubicBezTo>
                    <a:cubicBezTo>
                      <a:pt x="97" y="26"/>
                      <a:pt x="97" y="26"/>
                      <a:pt x="97" y="26"/>
                    </a:cubicBezTo>
                    <a:cubicBezTo>
                      <a:pt x="100" y="30"/>
                      <a:pt x="100" y="30"/>
                      <a:pt x="100" y="30"/>
                    </a:cubicBezTo>
                    <a:cubicBezTo>
                      <a:pt x="94" y="36"/>
                      <a:pt x="94" y="36"/>
                      <a:pt x="94" y="36"/>
                    </a:cubicBezTo>
                    <a:lnTo>
                      <a:pt x="95" y="38"/>
                    </a:lnTo>
                    <a:close/>
                  </a:path>
                </a:pathLst>
              </a:custGeom>
              <a:solidFill>
                <a:srgbClr val="BF9000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5" name="Freeform 1868">
                <a:extLst>
                  <a:ext uri="{FF2B5EF4-FFF2-40B4-BE49-F238E27FC236}">
                    <a16:creationId xmlns:a16="http://schemas.microsoft.com/office/drawing/2014/main" id="{69E00B8C-8575-4EF5-AFC2-BF0D8234E8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82" y="1298"/>
                <a:ext cx="672" cy="783"/>
              </a:xfrm>
              <a:custGeom>
                <a:avLst/>
                <a:gdLst>
                  <a:gd name="T0" fmla="*/ 51 w 280"/>
                  <a:gd name="T1" fmla="*/ 237 h 326"/>
                  <a:gd name="T2" fmla="*/ 50 w 280"/>
                  <a:gd name="T3" fmla="*/ 218 h 326"/>
                  <a:gd name="T4" fmla="*/ 43 w 280"/>
                  <a:gd name="T5" fmla="*/ 200 h 326"/>
                  <a:gd name="T6" fmla="*/ 57 w 280"/>
                  <a:gd name="T7" fmla="*/ 209 h 326"/>
                  <a:gd name="T8" fmla="*/ 86 w 280"/>
                  <a:gd name="T9" fmla="*/ 208 h 326"/>
                  <a:gd name="T10" fmla="*/ 72 w 280"/>
                  <a:gd name="T11" fmla="*/ 203 h 326"/>
                  <a:gd name="T12" fmla="*/ 82 w 280"/>
                  <a:gd name="T13" fmla="*/ 185 h 326"/>
                  <a:gd name="T14" fmla="*/ 77 w 280"/>
                  <a:gd name="T15" fmla="*/ 175 h 326"/>
                  <a:gd name="T16" fmla="*/ 58 w 280"/>
                  <a:gd name="T17" fmla="*/ 168 h 326"/>
                  <a:gd name="T18" fmla="*/ 27 w 280"/>
                  <a:gd name="T19" fmla="*/ 158 h 326"/>
                  <a:gd name="T20" fmla="*/ 5 w 280"/>
                  <a:gd name="T21" fmla="*/ 153 h 326"/>
                  <a:gd name="T22" fmla="*/ 15 w 280"/>
                  <a:gd name="T23" fmla="*/ 126 h 326"/>
                  <a:gd name="T24" fmla="*/ 29 w 280"/>
                  <a:gd name="T25" fmla="*/ 117 h 326"/>
                  <a:gd name="T26" fmla="*/ 47 w 280"/>
                  <a:gd name="T27" fmla="*/ 92 h 326"/>
                  <a:gd name="T28" fmla="*/ 50 w 280"/>
                  <a:gd name="T29" fmla="*/ 83 h 326"/>
                  <a:gd name="T30" fmla="*/ 61 w 280"/>
                  <a:gd name="T31" fmla="*/ 71 h 326"/>
                  <a:gd name="T32" fmla="*/ 86 w 280"/>
                  <a:gd name="T33" fmla="*/ 71 h 326"/>
                  <a:gd name="T34" fmla="*/ 110 w 280"/>
                  <a:gd name="T35" fmla="*/ 53 h 326"/>
                  <a:gd name="T36" fmla="*/ 91 w 280"/>
                  <a:gd name="T37" fmla="*/ 33 h 326"/>
                  <a:gd name="T38" fmla="*/ 97 w 280"/>
                  <a:gd name="T39" fmla="*/ 22 h 326"/>
                  <a:gd name="T40" fmla="*/ 107 w 280"/>
                  <a:gd name="T41" fmla="*/ 10 h 326"/>
                  <a:gd name="T42" fmla="*/ 120 w 280"/>
                  <a:gd name="T43" fmla="*/ 7 h 326"/>
                  <a:gd name="T44" fmla="*/ 147 w 280"/>
                  <a:gd name="T45" fmla="*/ 12 h 326"/>
                  <a:gd name="T46" fmla="*/ 159 w 280"/>
                  <a:gd name="T47" fmla="*/ 19 h 326"/>
                  <a:gd name="T48" fmla="*/ 146 w 280"/>
                  <a:gd name="T49" fmla="*/ 45 h 326"/>
                  <a:gd name="T50" fmla="*/ 119 w 280"/>
                  <a:gd name="T51" fmla="*/ 78 h 326"/>
                  <a:gd name="T52" fmla="*/ 115 w 280"/>
                  <a:gd name="T53" fmla="*/ 98 h 326"/>
                  <a:gd name="T54" fmla="*/ 109 w 280"/>
                  <a:gd name="T55" fmla="*/ 125 h 326"/>
                  <a:gd name="T56" fmla="*/ 120 w 280"/>
                  <a:gd name="T57" fmla="*/ 140 h 326"/>
                  <a:gd name="T58" fmla="*/ 115 w 280"/>
                  <a:gd name="T59" fmla="*/ 141 h 326"/>
                  <a:gd name="T60" fmla="*/ 134 w 280"/>
                  <a:gd name="T61" fmla="*/ 156 h 326"/>
                  <a:gd name="T62" fmla="*/ 141 w 280"/>
                  <a:gd name="T63" fmla="*/ 176 h 326"/>
                  <a:gd name="T64" fmla="*/ 148 w 280"/>
                  <a:gd name="T65" fmla="*/ 204 h 326"/>
                  <a:gd name="T66" fmla="*/ 161 w 280"/>
                  <a:gd name="T67" fmla="*/ 184 h 326"/>
                  <a:gd name="T68" fmla="*/ 170 w 280"/>
                  <a:gd name="T69" fmla="*/ 207 h 326"/>
                  <a:gd name="T70" fmla="*/ 191 w 280"/>
                  <a:gd name="T71" fmla="*/ 210 h 326"/>
                  <a:gd name="T72" fmla="*/ 211 w 280"/>
                  <a:gd name="T73" fmla="*/ 229 h 326"/>
                  <a:gd name="T74" fmla="*/ 212 w 280"/>
                  <a:gd name="T75" fmla="*/ 209 h 326"/>
                  <a:gd name="T76" fmla="*/ 205 w 280"/>
                  <a:gd name="T77" fmla="*/ 164 h 326"/>
                  <a:gd name="T78" fmla="*/ 185 w 280"/>
                  <a:gd name="T79" fmla="*/ 143 h 326"/>
                  <a:gd name="T80" fmla="*/ 218 w 280"/>
                  <a:gd name="T81" fmla="*/ 136 h 326"/>
                  <a:gd name="T82" fmla="*/ 248 w 280"/>
                  <a:gd name="T83" fmla="*/ 139 h 326"/>
                  <a:gd name="T84" fmla="*/ 268 w 280"/>
                  <a:gd name="T85" fmla="*/ 146 h 326"/>
                  <a:gd name="T86" fmla="*/ 272 w 280"/>
                  <a:gd name="T87" fmla="*/ 168 h 326"/>
                  <a:gd name="T88" fmla="*/ 276 w 280"/>
                  <a:gd name="T89" fmla="*/ 194 h 326"/>
                  <a:gd name="T90" fmla="*/ 254 w 280"/>
                  <a:gd name="T91" fmla="*/ 205 h 326"/>
                  <a:gd name="T92" fmla="*/ 243 w 280"/>
                  <a:gd name="T93" fmla="*/ 238 h 326"/>
                  <a:gd name="T94" fmla="*/ 222 w 280"/>
                  <a:gd name="T95" fmla="*/ 270 h 326"/>
                  <a:gd name="T96" fmla="*/ 207 w 280"/>
                  <a:gd name="T97" fmla="*/ 292 h 326"/>
                  <a:gd name="T98" fmla="*/ 177 w 280"/>
                  <a:gd name="T99" fmla="*/ 296 h 326"/>
                  <a:gd name="T100" fmla="*/ 190 w 280"/>
                  <a:gd name="T101" fmla="*/ 314 h 326"/>
                  <a:gd name="T102" fmla="*/ 165 w 280"/>
                  <a:gd name="T103" fmla="*/ 320 h 326"/>
                  <a:gd name="T104" fmla="*/ 112 w 280"/>
                  <a:gd name="T105" fmla="*/ 295 h 326"/>
                  <a:gd name="T106" fmla="*/ 72 w 280"/>
                  <a:gd name="T107" fmla="*/ 270 h 326"/>
                  <a:gd name="T108" fmla="*/ 71 w 280"/>
                  <a:gd name="T109" fmla="*/ 254 h 326"/>
                  <a:gd name="T110" fmla="*/ 93 w 280"/>
                  <a:gd name="T111" fmla="*/ 240 h 326"/>
                  <a:gd name="T112" fmla="*/ 76 w 280"/>
                  <a:gd name="T113" fmla="*/ 244 h 326"/>
                  <a:gd name="T114" fmla="*/ 38 w 280"/>
                  <a:gd name="T115" fmla="*/ 258 h 3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80" h="326">
                    <a:moveTo>
                      <a:pt x="38" y="256"/>
                    </a:moveTo>
                    <a:cubicBezTo>
                      <a:pt x="40" y="254"/>
                      <a:pt x="42" y="256"/>
                      <a:pt x="44" y="257"/>
                    </a:cubicBezTo>
                    <a:cubicBezTo>
                      <a:pt x="49" y="259"/>
                      <a:pt x="50" y="258"/>
                      <a:pt x="50" y="253"/>
                    </a:cubicBezTo>
                    <a:cubicBezTo>
                      <a:pt x="51" y="248"/>
                      <a:pt x="52" y="242"/>
                      <a:pt x="51" y="237"/>
                    </a:cubicBezTo>
                    <a:cubicBezTo>
                      <a:pt x="51" y="236"/>
                      <a:pt x="51" y="235"/>
                      <a:pt x="52" y="234"/>
                    </a:cubicBezTo>
                    <a:cubicBezTo>
                      <a:pt x="53" y="233"/>
                      <a:pt x="53" y="232"/>
                      <a:pt x="52" y="231"/>
                    </a:cubicBezTo>
                    <a:cubicBezTo>
                      <a:pt x="50" y="229"/>
                      <a:pt x="49" y="228"/>
                      <a:pt x="48" y="226"/>
                    </a:cubicBezTo>
                    <a:cubicBezTo>
                      <a:pt x="46" y="222"/>
                      <a:pt x="46" y="221"/>
                      <a:pt x="50" y="218"/>
                    </a:cubicBezTo>
                    <a:cubicBezTo>
                      <a:pt x="49" y="217"/>
                      <a:pt x="47" y="216"/>
                      <a:pt x="45" y="216"/>
                    </a:cubicBezTo>
                    <a:cubicBezTo>
                      <a:pt x="42" y="215"/>
                      <a:pt x="41" y="214"/>
                      <a:pt x="43" y="211"/>
                    </a:cubicBezTo>
                    <a:cubicBezTo>
                      <a:pt x="45" y="209"/>
                      <a:pt x="45" y="206"/>
                      <a:pt x="42" y="204"/>
                    </a:cubicBezTo>
                    <a:cubicBezTo>
                      <a:pt x="41" y="203"/>
                      <a:pt x="42" y="201"/>
                      <a:pt x="43" y="200"/>
                    </a:cubicBezTo>
                    <a:cubicBezTo>
                      <a:pt x="43" y="198"/>
                      <a:pt x="45" y="199"/>
                      <a:pt x="46" y="199"/>
                    </a:cubicBezTo>
                    <a:cubicBezTo>
                      <a:pt x="47" y="199"/>
                      <a:pt x="49" y="200"/>
                      <a:pt x="51" y="200"/>
                    </a:cubicBezTo>
                    <a:cubicBezTo>
                      <a:pt x="54" y="201"/>
                      <a:pt x="55" y="202"/>
                      <a:pt x="55" y="205"/>
                    </a:cubicBezTo>
                    <a:cubicBezTo>
                      <a:pt x="54" y="207"/>
                      <a:pt x="55" y="208"/>
                      <a:pt x="57" y="209"/>
                    </a:cubicBezTo>
                    <a:cubicBezTo>
                      <a:pt x="61" y="210"/>
                      <a:pt x="66" y="212"/>
                      <a:pt x="67" y="217"/>
                    </a:cubicBezTo>
                    <a:cubicBezTo>
                      <a:pt x="68" y="220"/>
                      <a:pt x="73" y="223"/>
                      <a:pt x="76" y="222"/>
                    </a:cubicBezTo>
                    <a:cubicBezTo>
                      <a:pt x="77" y="222"/>
                      <a:pt x="78" y="222"/>
                      <a:pt x="78" y="222"/>
                    </a:cubicBezTo>
                    <a:cubicBezTo>
                      <a:pt x="79" y="217"/>
                      <a:pt x="87" y="216"/>
                      <a:pt x="86" y="208"/>
                    </a:cubicBezTo>
                    <a:cubicBezTo>
                      <a:pt x="84" y="208"/>
                      <a:pt x="81" y="209"/>
                      <a:pt x="79" y="208"/>
                    </a:cubicBezTo>
                    <a:cubicBezTo>
                      <a:pt x="77" y="208"/>
                      <a:pt x="75" y="208"/>
                      <a:pt x="73" y="208"/>
                    </a:cubicBezTo>
                    <a:cubicBezTo>
                      <a:pt x="72" y="207"/>
                      <a:pt x="71" y="207"/>
                      <a:pt x="71" y="206"/>
                    </a:cubicBezTo>
                    <a:cubicBezTo>
                      <a:pt x="71" y="204"/>
                      <a:pt x="71" y="203"/>
                      <a:pt x="72" y="203"/>
                    </a:cubicBezTo>
                    <a:cubicBezTo>
                      <a:pt x="74" y="202"/>
                      <a:pt x="75" y="201"/>
                      <a:pt x="75" y="199"/>
                    </a:cubicBezTo>
                    <a:cubicBezTo>
                      <a:pt x="76" y="194"/>
                      <a:pt x="80" y="193"/>
                      <a:pt x="84" y="191"/>
                    </a:cubicBezTo>
                    <a:cubicBezTo>
                      <a:pt x="85" y="190"/>
                      <a:pt x="87" y="189"/>
                      <a:pt x="87" y="188"/>
                    </a:cubicBezTo>
                    <a:cubicBezTo>
                      <a:pt x="86" y="186"/>
                      <a:pt x="84" y="185"/>
                      <a:pt x="82" y="185"/>
                    </a:cubicBezTo>
                    <a:cubicBezTo>
                      <a:pt x="81" y="185"/>
                      <a:pt x="80" y="185"/>
                      <a:pt x="78" y="185"/>
                    </a:cubicBezTo>
                    <a:cubicBezTo>
                      <a:pt x="75" y="185"/>
                      <a:pt x="74" y="183"/>
                      <a:pt x="74" y="181"/>
                    </a:cubicBezTo>
                    <a:cubicBezTo>
                      <a:pt x="73" y="178"/>
                      <a:pt x="74" y="177"/>
                      <a:pt x="76" y="176"/>
                    </a:cubicBezTo>
                    <a:cubicBezTo>
                      <a:pt x="77" y="176"/>
                      <a:pt x="77" y="176"/>
                      <a:pt x="77" y="175"/>
                    </a:cubicBezTo>
                    <a:cubicBezTo>
                      <a:pt x="77" y="173"/>
                      <a:pt x="76" y="173"/>
                      <a:pt x="75" y="173"/>
                    </a:cubicBezTo>
                    <a:cubicBezTo>
                      <a:pt x="72" y="172"/>
                      <a:pt x="68" y="171"/>
                      <a:pt x="65" y="170"/>
                    </a:cubicBezTo>
                    <a:cubicBezTo>
                      <a:pt x="64" y="170"/>
                      <a:pt x="62" y="170"/>
                      <a:pt x="62" y="169"/>
                    </a:cubicBezTo>
                    <a:cubicBezTo>
                      <a:pt x="61" y="167"/>
                      <a:pt x="59" y="167"/>
                      <a:pt x="58" y="168"/>
                    </a:cubicBezTo>
                    <a:cubicBezTo>
                      <a:pt x="55" y="169"/>
                      <a:pt x="54" y="168"/>
                      <a:pt x="53" y="166"/>
                    </a:cubicBezTo>
                    <a:cubicBezTo>
                      <a:pt x="50" y="160"/>
                      <a:pt x="46" y="158"/>
                      <a:pt x="40" y="159"/>
                    </a:cubicBezTo>
                    <a:cubicBezTo>
                      <a:pt x="36" y="159"/>
                      <a:pt x="32" y="161"/>
                      <a:pt x="29" y="157"/>
                    </a:cubicBezTo>
                    <a:cubicBezTo>
                      <a:pt x="29" y="156"/>
                      <a:pt x="27" y="157"/>
                      <a:pt x="27" y="158"/>
                    </a:cubicBezTo>
                    <a:cubicBezTo>
                      <a:pt x="25" y="160"/>
                      <a:pt x="23" y="160"/>
                      <a:pt x="21" y="159"/>
                    </a:cubicBezTo>
                    <a:cubicBezTo>
                      <a:pt x="17" y="157"/>
                      <a:pt x="14" y="158"/>
                      <a:pt x="11" y="158"/>
                    </a:cubicBezTo>
                    <a:cubicBezTo>
                      <a:pt x="9" y="158"/>
                      <a:pt x="7" y="158"/>
                      <a:pt x="6" y="155"/>
                    </a:cubicBezTo>
                    <a:cubicBezTo>
                      <a:pt x="6" y="155"/>
                      <a:pt x="6" y="154"/>
                      <a:pt x="5" y="153"/>
                    </a:cubicBezTo>
                    <a:cubicBezTo>
                      <a:pt x="0" y="149"/>
                      <a:pt x="1" y="144"/>
                      <a:pt x="5" y="139"/>
                    </a:cubicBezTo>
                    <a:cubicBezTo>
                      <a:pt x="7" y="137"/>
                      <a:pt x="9" y="134"/>
                      <a:pt x="10" y="132"/>
                    </a:cubicBezTo>
                    <a:cubicBezTo>
                      <a:pt x="11" y="131"/>
                      <a:pt x="12" y="130"/>
                      <a:pt x="11" y="129"/>
                    </a:cubicBezTo>
                    <a:cubicBezTo>
                      <a:pt x="9" y="125"/>
                      <a:pt x="13" y="126"/>
                      <a:pt x="15" y="126"/>
                    </a:cubicBezTo>
                    <a:cubicBezTo>
                      <a:pt x="18" y="126"/>
                      <a:pt x="21" y="127"/>
                      <a:pt x="23" y="129"/>
                    </a:cubicBezTo>
                    <a:cubicBezTo>
                      <a:pt x="24" y="130"/>
                      <a:pt x="25" y="131"/>
                      <a:pt x="27" y="130"/>
                    </a:cubicBezTo>
                    <a:cubicBezTo>
                      <a:pt x="28" y="129"/>
                      <a:pt x="27" y="128"/>
                      <a:pt x="27" y="127"/>
                    </a:cubicBezTo>
                    <a:cubicBezTo>
                      <a:pt x="24" y="123"/>
                      <a:pt x="26" y="119"/>
                      <a:pt x="29" y="117"/>
                    </a:cubicBezTo>
                    <a:cubicBezTo>
                      <a:pt x="32" y="114"/>
                      <a:pt x="35" y="111"/>
                      <a:pt x="37" y="107"/>
                    </a:cubicBezTo>
                    <a:cubicBezTo>
                      <a:pt x="38" y="105"/>
                      <a:pt x="39" y="103"/>
                      <a:pt x="42" y="104"/>
                    </a:cubicBezTo>
                    <a:cubicBezTo>
                      <a:pt x="44" y="105"/>
                      <a:pt x="46" y="105"/>
                      <a:pt x="46" y="101"/>
                    </a:cubicBezTo>
                    <a:cubicBezTo>
                      <a:pt x="46" y="98"/>
                      <a:pt x="47" y="95"/>
                      <a:pt x="47" y="92"/>
                    </a:cubicBezTo>
                    <a:cubicBezTo>
                      <a:pt x="47" y="88"/>
                      <a:pt x="49" y="88"/>
                      <a:pt x="52" y="88"/>
                    </a:cubicBezTo>
                    <a:cubicBezTo>
                      <a:pt x="53" y="89"/>
                      <a:pt x="55" y="90"/>
                      <a:pt x="56" y="87"/>
                    </a:cubicBezTo>
                    <a:cubicBezTo>
                      <a:pt x="56" y="85"/>
                      <a:pt x="54" y="86"/>
                      <a:pt x="53" y="85"/>
                    </a:cubicBezTo>
                    <a:cubicBezTo>
                      <a:pt x="52" y="85"/>
                      <a:pt x="49" y="85"/>
                      <a:pt x="50" y="83"/>
                    </a:cubicBezTo>
                    <a:cubicBezTo>
                      <a:pt x="51" y="81"/>
                      <a:pt x="51" y="78"/>
                      <a:pt x="54" y="79"/>
                    </a:cubicBezTo>
                    <a:cubicBezTo>
                      <a:pt x="55" y="79"/>
                      <a:pt x="55" y="79"/>
                      <a:pt x="56" y="79"/>
                    </a:cubicBezTo>
                    <a:cubicBezTo>
                      <a:pt x="60" y="79"/>
                      <a:pt x="60" y="79"/>
                      <a:pt x="59" y="74"/>
                    </a:cubicBezTo>
                    <a:cubicBezTo>
                      <a:pt x="59" y="73"/>
                      <a:pt x="59" y="72"/>
                      <a:pt x="61" y="71"/>
                    </a:cubicBezTo>
                    <a:cubicBezTo>
                      <a:pt x="67" y="69"/>
                      <a:pt x="73" y="72"/>
                      <a:pt x="76" y="79"/>
                    </a:cubicBezTo>
                    <a:cubicBezTo>
                      <a:pt x="78" y="78"/>
                      <a:pt x="80" y="77"/>
                      <a:pt x="82" y="77"/>
                    </a:cubicBezTo>
                    <a:cubicBezTo>
                      <a:pt x="84" y="76"/>
                      <a:pt x="85" y="75"/>
                      <a:pt x="85" y="73"/>
                    </a:cubicBezTo>
                    <a:cubicBezTo>
                      <a:pt x="85" y="72"/>
                      <a:pt x="85" y="71"/>
                      <a:pt x="86" y="71"/>
                    </a:cubicBezTo>
                    <a:cubicBezTo>
                      <a:pt x="89" y="71"/>
                      <a:pt x="91" y="68"/>
                      <a:pt x="94" y="69"/>
                    </a:cubicBezTo>
                    <a:cubicBezTo>
                      <a:pt x="99" y="70"/>
                      <a:pt x="102" y="67"/>
                      <a:pt x="101" y="62"/>
                    </a:cubicBezTo>
                    <a:cubicBezTo>
                      <a:pt x="101" y="57"/>
                      <a:pt x="104" y="53"/>
                      <a:pt x="109" y="54"/>
                    </a:cubicBezTo>
                    <a:cubicBezTo>
                      <a:pt x="110" y="53"/>
                      <a:pt x="110" y="53"/>
                      <a:pt x="110" y="53"/>
                    </a:cubicBezTo>
                    <a:cubicBezTo>
                      <a:pt x="110" y="47"/>
                      <a:pt x="110" y="46"/>
                      <a:pt x="104" y="43"/>
                    </a:cubicBezTo>
                    <a:cubicBezTo>
                      <a:pt x="100" y="42"/>
                      <a:pt x="99" y="40"/>
                      <a:pt x="101" y="36"/>
                    </a:cubicBezTo>
                    <a:cubicBezTo>
                      <a:pt x="101" y="34"/>
                      <a:pt x="100" y="34"/>
                      <a:pt x="98" y="34"/>
                    </a:cubicBezTo>
                    <a:cubicBezTo>
                      <a:pt x="96" y="33"/>
                      <a:pt x="93" y="35"/>
                      <a:pt x="91" y="33"/>
                    </a:cubicBezTo>
                    <a:cubicBezTo>
                      <a:pt x="87" y="30"/>
                      <a:pt x="87" y="26"/>
                      <a:pt x="86" y="22"/>
                    </a:cubicBezTo>
                    <a:cubicBezTo>
                      <a:pt x="85" y="21"/>
                      <a:pt x="85" y="20"/>
                      <a:pt x="87" y="19"/>
                    </a:cubicBezTo>
                    <a:cubicBezTo>
                      <a:pt x="88" y="18"/>
                      <a:pt x="89" y="18"/>
                      <a:pt x="90" y="19"/>
                    </a:cubicBezTo>
                    <a:cubicBezTo>
                      <a:pt x="91" y="22"/>
                      <a:pt x="94" y="22"/>
                      <a:pt x="97" y="22"/>
                    </a:cubicBezTo>
                    <a:cubicBezTo>
                      <a:pt x="98" y="22"/>
                      <a:pt x="100" y="22"/>
                      <a:pt x="100" y="25"/>
                    </a:cubicBezTo>
                    <a:cubicBezTo>
                      <a:pt x="101" y="27"/>
                      <a:pt x="102" y="27"/>
                      <a:pt x="103" y="25"/>
                    </a:cubicBezTo>
                    <a:cubicBezTo>
                      <a:pt x="105" y="23"/>
                      <a:pt x="106" y="20"/>
                      <a:pt x="108" y="19"/>
                    </a:cubicBezTo>
                    <a:cubicBezTo>
                      <a:pt x="110" y="18"/>
                      <a:pt x="109" y="12"/>
                      <a:pt x="107" y="10"/>
                    </a:cubicBezTo>
                    <a:cubicBezTo>
                      <a:pt x="107" y="10"/>
                      <a:pt x="106" y="9"/>
                      <a:pt x="106" y="9"/>
                    </a:cubicBezTo>
                    <a:cubicBezTo>
                      <a:pt x="104" y="7"/>
                      <a:pt x="102" y="6"/>
                      <a:pt x="104" y="3"/>
                    </a:cubicBezTo>
                    <a:cubicBezTo>
                      <a:pt x="106" y="2"/>
                      <a:pt x="108" y="1"/>
                      <a:pt x="110" y="3"/>
                    </a:cubicBezTo>
                    <a:cubicBezTo>
                      <a:pt x="113" y="6"/>
                      <a:pt x="117" y="6"/>
                      <a:pt x="120" y="7"/>
                    </a:cubicBezTo>
                    <a:cubicBezTo>
                      <a:pt x="123" y="8"/>
                      <a:pt x="127" y="8"/>
                      <a:pt x="128" y="3"/>
                    </a:cubicBezTo>
                    <a:cubicBezTo>
                      <a:pt x="129" y="0"/>
                      <a:pt x="133" y="3"/>
                      <a:pt x="135" y="3"/>
                    </a:cubicBezTo>
                    <a:cubicBezTo>
                      <a:pt x="137" y="4"/>
                      <a:pt x="137" y="5"/>
                      <a:pt x="136" y="7"/>
                    </a:cubicBezTo>
                    <a:cubicBezTo>
                      <a:pt x="141" y="6"/>
                      <a:pt x="144" y="10"/>
                      <a:pt x="147" y="12"/>
                    </a:cubicBezTo>
                    <a:cubicBezTo>
                      <a:pt x="147" y="9"/>
                      <a:pt x="149" y="8"/>
                      <a:pt x="152" y="9"/>
                    </a:cubicBezTo>
                    <a:cubicBezTo>
                      <a:pt x="154" y="10"/>
                      <a:pt x="157" y="10"/>
                      <a:pt x="160" y="10"/>
                    </a:cubicBezTo>
                    <a:cubicBezTo>
                      <a:pt x="162" y="10"/>
                      <a:pt x="162" y="12"/>
                      <a:pt x="161" y="13"/>
                    </a:cubicBezTo>
                    <a:cubicBezTo>
                      <a:pt x="159" y="14"/>
                      <a:pt x="159" y="17"/>
                      <a:pt x="159" y="19"/>
                    </a:cubicBezTo>
                    <a:cubicBezTo>
                      <a:pt x="158" y="23"/>
                      <a:pt x="156" y="24"/>
                      <a:pt x="153" y="22"/>
                    </a:cubicBezTo>
                    <a:cubicBezTo>
                      <a:pt x="151" y="21"/>
                      <a:pt x="149" y="20"/>
                      <a:pt x="147" y="19"/>
                    </a:cubicBezTo>
                    <a:cubicBezTo>
                      <a:pt x="150" y="23"/>
                      <a:pt x="149" y="28"/>
                      <a:pt x="149" y="32"/>
                    </a:cubicBezTo>
                    <a:cubicBezTo>
                      <a:pt x="149" y="37"/>
                      <a:pt x="147" y="41"/>
                      <a:pt x="146" y="45"/>
                    </a:cubicBezTo>
                    <a:cubicBezTo>
                      <a:pt x="145" y="49"/>
                      <a:pt x="140" y="48"/>
                      <a:pt x="136" y="48"/>
                    </a:cubicBezTo>
                    <a:cubicBezTo>
                      <a:pt x="131" y="49"/>
                      <a:pt x="126" y="51"/>
                      <a:pt x="125" y="56"/>
                    </a:cubicBezTo>
                    <a:cubicBezTo>
                      <a:pt x="124" y="61"/>
                      <a:pt x="123" y="65"/>
                      <a:pt x="123" y="70"/>
                    </a:cubicBezTo>
                    <a:cubicBezTo>
                      <a:pt x="123" y="73"/>
                      <a:pt x="123" y="76"/>
                      <a:pt x="119" y="78"/>
                    </a:cubicBezTo>
                    <a:cubicBezTo>
                      <a:pt x="117" y="79"/>
                      <a:pt x="118" y="83"/>
                      <a:pt x="119" y="84"/>
                    </a:cubicBezTo>
                    <a:cubicBezTo>
                      <a:pt x="120" y="87"/>
                      <a:pt x="119" y="88"/>
                      <a:pt x="117" y="90"/>
                    </a:cubicBezTo>
                    <a:cubicBezTo>
                      <a:pt x="115" y="92"/>
                      <a:pt x="111" y="94"/>
                      <a:pt x="115" y="98"/>
                    </a:cubicBezTo>
                    <a:cubicBezTo>
                      <a:pt x="115" y="98"/>
                      <a:pt x="115" y="98"/>
                      <a:pt x="115" y="98"/>
                    </a:cubicBezTo>
                    <a:cubicBezTo>
                      <a:pt x="111" y="101"/>
                      <a:pt x="115" y="103"/>
                      <a:pt x="116" y="104"/>
                    </a:cubicBezTo>
                    <a:cubicBezTo>
                      <a:pt x="117" y="106"/>
                      <a:pt x="118" y="107"/>
                      <a:pt x="117" y="109"/>
                    </a:cubicBezTo>
                    <a:cubicBezTo>
                      <a:pt x="116" y="113"/>
                      <a:pt x="114" y="118"/>
                      <a:pt x="111" y="121"/>
                    </a:cubicBezTo>
                    <a:cubicBezTo>
                      <a:pt x="109" y="123"/>
                      <a:pt x="110" y="124"/>
                      <a:pt x="109" y="125"/>
                    </a:cubicBezTo>
                    <a:cubicBezTo>
                      <a:pt x="109" y="125"/>
                      <a:pt x="109" y="125"/>
                      <a:pt x="110" y="126"/>
                    </a:cubicBezTo>
                    <a:cubicBezTo>
                      <a:pt x="113" y="126"/>
                      <a:pt x="117" y="123"/>
                      <a:pt x="119" y="125"/>
                    </a:cubicBezTo>
                    <a:cubicBezTo>
                      <a:pt x="121" y="129"/>
                      <a:pt x="121" y="134"/>
                      <a:pt x="121" y="139"/>
                    </a:cubicBezTo>
                    <a:cubicBezTo>
                      <a:pt x="122" y="139"/>
                      <a:pt x="121" y="140"/>
                      <a:pt x="120" y="140"/>
                    </a:cubicBezTo>
                    <a:cubicBezTo>
                      <a:pt x="119" y="140"/>
                      <a:pt x="117" y="140"/>
                      <a:pt x="117" y="138"/>
                    </a:cubicBezTo>
                    <a:cubicBezTo>
                      <a:pt x="116" y="136"/>
                      <a:pt x="115" y="135"/>
                      <a:pt x="114" y="132"/>
                    </a:cubicBezTo>
                    <a:cubicBezTo>
                      <a:pt x="114" y="135"/>
                      <a:pt x="112" y="138"/>
                      <a:pt x="115" y="140"/>
                    </a:cubicBezTo>
                    <a:cubicBezTo>
                      <a:pt x="115" y="140"/>
                      <a:pt x="115" y="141"/>
                      <a:pt x="115" y="141"/>
                    </a:cubicBezTo>
                    <a:cubicBezTo>
                      <a:pt x="113" y="146"/>
                      <a:pt x="115" y="149"/>
                      <a:pt x="116" y="153"/>
                    </a:cubicBezTo>
                    <a:cubicBezTo>
                      <a:pt x="116" y="156"/>
                      <a:pt x="119" y="158"/>
                      <a:pt x="122" y="159"/>
                    </a:cubicBezTo>
                    <a:cubicBezTo>
                      <a:pt x="125" y="160"/>
                      <a:pt x="126" y="158"/>
                      <a:pt x="128" y="156"/>
                    </a:cubicBezTo>
                    <a:cubicBezTo>
                      <a:pt x="130" y="154"/>
                      <a:pt x="132" y="153"/>
                      <a:pt x="134" y="156"/>
                    </a:cubicBezTo>
                    <a:cubicBezTo>
                      <a:pt x="134" y="156"/>
                      <a:pt x="134" y="156"/>
                      <a:pt x="135" y="157"/>
                    </a:cubicBezTo>
                    <a:cubicBezTo>
                      <a:pt x="140" y="161"/>
                      <a:pt x="140" y="161"/>
                      <a:pt x="136" y="167"/>
                    </a:cubicBezTo>
                    <a:cubicBezTo>
                      <a:pt x="134" y="170"/>
                      <a:pt x="134" y="172"/>
                      <a:pt x="135" y="174"/>
                    </a:cubicBezTo>
                    <a:cubicBezTo>
                      <a:pt x="136" y="177"/>
                      <a:pt x="139" y="176"/>
                      <a:pt x="141" y="176"/>
                    </a:cubicBezTo>
                    <a:cubicBezTo>
                      <a:pt x="145" y="176"/>
                      <a:pt x="146" y="177"/>
                      <a:pt x="145" y="181"/>
                    </a:cubicBezTo>
                    <a:cubicBezTo>
                      <a:pt x="144" y="184"/>
                      <a:pt x="143" y="186"/>
                      <a:pt x="141" y="188"/>
                    </a:cubicBezTo>
                    <a:cubicBezTo>
                      <a:pt x="137" y="194"/>
                      <a:pt x="137" y="198"/>
                      <a:pt x="143" y="202"/>
                    </a:cubicBezTo>
                    <a:cubicBezTo>
                      <a:pt x="144" y="203"/>
                      <a:pt x="145" y="205"/>
                      <a:pt x="148" y="204"/>
                    </a:cubicBezTo>
                    <a:cubicBezTo>
                      <a:pt x="147" y="202"/>
                      <a:pt x="145" y="199"/>
                      <a:pt x="144" y="197"/>
                    </a:cubicBezTo>
                    <a:cubicBezTo>
                      <a:pt x="143" y="195"/>
                      <a:pt x="143" y="194"/>
                      <a:pt x="145" y="193"/>
                    </a:cubicBezTo>
                    <a:cubicBezTo>
                      <a:pt x="150" y="192"/>
                      <a:pt x="152" y="188"/>
                      <a:pt x="156" y="185"/>
                    </a:cubicBezTo>
                    <a:cubicBezTo>
                      <a:pt x="157" y="184"/>
                      <a:pt x="159" y="183"/>
                      <a:pt x="161" y="184"/>
                    </a:cubicBezTo>
                    <a:cubicBezTo>
                      <a:pt x="163" y="185"/>
                      <a:pt x="164" y="186"/>
                      <a:pt x="164" y="188"/>
                    </a:cubicBezTo>
                    <a:cubicBezTo>
                      <a:pt x="164" y="189"/>
                      <a:pt x="164" y="190"/>
                      <a:pt x="165" y="190"/>
                    </a:cubicBezTo>
                    <a:cubicBezTo>
                      <a:pt x="169" y="193"/>
                      <a:pt x="168" y="198"/>
                      <a:pt x="170" y="202"/>
                    </a:cubicBezTo>
                    <a:cubicBezTo>
                      <a:pt x="171" y="204"/>
                      <a:pt x="168" y="205"/>
                      <a:pt x="170" y="207"/>
                    </a:cubicBezTo>
                    <a:cubicBezTo>
                      <a:pt x="172" y="208"/>
                      <a:pt x="173" y="211"/>
                      <a:pt x="176" y="210"/>
                    </a:cubicBezTo>
                    <a:cubicBezTo>
                      <a:pt x="177" y="210"/>
                      <a:pt x="178" y="211"/>
                      <a:pt x="178" y="212"/>
                    </a:cubicBezTo>
                    <a:cubicBezTo>
                      <a:pt x="180" y="216"/>
                      <a:pt x="182" y="216"/>
                      <a:pt x="185" y="213"/>
                    </a:cubicBezTo>
                    <a:cubicBezTo>
                      <a:pt x="187" y="212"/>
                      <a:pt x="189" y="209"/>
                      <a:pt x="191" y="210"/>
                    </a:cubicBezTo>
                    <a:cubicBezTo>
                      <a:pt x="193" y="211"/>
                      <a:pt x="192" y="214"/>
                      <a:pt x="192" y="216"/>
                    </a:cubicBezTo>
                    <a:cubicBezTo>
                      <a:pt x="193" y="221"/>
                      <a:pt x="197" y="225"/>
                      <a:pt x="202" y="226"/>
                    </a:cubicBezTo>
                    <a:cubicBezTo>
                      <a:pt x="204" y="226"/>
                      <a:pt x="207" y="227"/>
                      <a:pt x="208" y="229"/>
                    </a:cubicBezTo>
                    <a:cubicBezTo>
                      <a:pt x="209" y="230"/>
                      <a:pt x="210" y="230"/>
                      <a:pt x="211" y="229"/>
                    </a:cubicBezTo>
                    <a:cubicBezTo>
                      <a:pt x="213" y="227"/>
                      <a:pt x="217" y="227"/>
                      <a:pt x="217" y="224"/>
                    </a:cubicBezTo>
                    <a:cubicBezTo>
                      <a:pt x="216" y="221"/>
                      <a:pt x="215" y="219"/>
                      <a:pt x="219" y="217"/>
                    </a:cubicBezTo>
                    <a:cubicBezTo>
                      <a:pt x="220" y="217"/>
                      <a:pt x="219" y="215"/>
                      <a:pt x="218" y="214"/>
                    </a:cubicBezTo>
                    <a:cubicBezTo>
                      <a:pt x="216" y="212"/>
                      <a:pt x="212" y="212"/>
                      <a:pt x="212" y="209"/>
                    </a:cubicBezTo>
                    <a:cubicBezTo>
                      <a:pt x="212" y="207"/>
                      <a:pt x="213" y="204"/>
                      <a:pt x="215" y="202"/>
                    </a:cubicBezTo>
                    <a:cubicBezTo>
                      <a:pt x="217" y="198"/>
                      <a:pt x="215" y="195"/>
                      <a:pt x="214" y="192"/>
                    </a:cubicBezTo>
                    <a:cubicBezTo>
                      <a:pt x="213" y="184"/>
                      <a:pt x="211" y="176"/>
                      <a:pt x="207" y="170"/>
                    </a:cubicBezTo>
                    <a:cubicBezTo>
                      <a:pt x="205" y="168"/>
                      <a:pt x="205" y="166"/>
                      <a:pt x="205" y="164"/>
                    </a:cubicBezTo>
                    <a:cubicBezTo>
                      <a:pt x="203" y="159"/>
                      <a:pt x="200" y="155"/>
                      <a:pt x="194" y="154"/>
                    </a:cubicBezTo>
                    <a:cubicBezTo>
                      <a:pt x="191" y="153"/>
                      <a:pt x="187" y="151"/>
                      <a:pt x="184" y="150"/>
                    </a:cubicBezTo>
                    <a:cubicBezTo>
                      <a:pt x="183" y="150"/>
                      <a:pt x="181" y="149"/>
                      <a:pt x="182" y="147"/>
                    </a:cubicBezTo>
                    <a:cubicBezTo>
                      <a:pt x="182" y="145"/>
                      <a:pt x="182" y="143"/>
                      <a:pt x="185" y="143"/>
                    </a:cubicBezTo>
                    <a:cubicBezTo>
                      <a:pt x="191" y="141"/>
                      <a:pt x="196" y="138"/>
                      <a:pt x="203" y="140"/>
                    </a:cubicBezTo>
                    <a:cubicBezTo>
                      <a:pt x="204" y="140"/>
                      <a:pt x="206" y="138"/>
                      <a:pt x="208" y="137"/>
                    </a:cubicBezTo>
                    <a:cubicBezTo>
                      <a:pt x="209" y="136"/>
                      <a:pt x="210" y="135"/>
                      <a:pt x="211" y="136"/>
                    </a:cubicBezTo>
                    <a:cubicBezTo>
                      <a:pt x="214" y="139"/>
                      <a:pt x="216" y="136"/>
                      <a:pt x="218" y="136"/>
                    </a:cubicBezTo>
                    <a:cubicBezTo>
                      <a:pt x="221" y="135"/>
                      <a:pt x="224" y="132"/>
                      <a:pt x="228" y="134"/>
                    </a:cubicBezTo>
                    <a:cubicBezTo>
                      <a:pt x="230" y="134"/>
                      <a:pt x="232" y="131"/>
                      <a:pt x="233" y="130"/>
                    </a:cubicBezTo>
                    <a:cubicBezTo>
                      <a:pt x="238" y="127"/>
                      <a:pt x="244" y="129"/>
                      <a:pt x="245" y="134"/>
                    </a:cubicBezTo>
                    <a:cubicBezTo>
                      <a:pt x="245" y="137"/>
                      <a:pt x="246" y="138"/>
                      <a:pt x="248" y="139"/>
                    </a:cubicBezTo>
                    <a:cubicBezTo>
                      <a:pt x="250" y="140"/>
                      <a:pt x="250" y="141"/>
                      <a:pt x="250" y="143"/>
                    </a:cubicBezTo>
                    <a:cubicBezTo>
                      <a:pt x="251" y="147"/>
                      <a:pt x="253" y="148"/>
                      <a:pt x="257" y="147"/>
                    </a:cubicBezTo>
                    <a:cubicBezTo>
                      <a:pt x="259" y="146"/>
                      <a:pt x="261" y="145"/>
                      <a:pt x="264" y="147"/>
                    </a:cubicBezTo>
                    <a:cubicBezTo>
                      <a:pt x="265" y="147"/>
                      <a:pt x="266" y="146"/>
                      <a:pt x="268" y="146"/>
                    </a:cubicBezTo>
                    <a:cubicBezTo>
                      <a:pt x="269" y="145"/>
                      <a:pt x="269" y="143"/>
                      <a:pt x="271" y="144"/>
                    </a:cubicBezTo>
                    <a:cubicBezTo>
                      <a:pt x="273" y="145"/>
                      <a:pt x="275" y="145"/>
                      <a:pt x="277" y="147"/>
                    </a:cubicBezTo>
                    <a:cubicBezTo>
                      <a:pt x="279" y="149"/>
                      <a:pt x="278" y="151"/>
                      <a:pt x="276" y="153"/>
                    </a:cubicBezTo>
                    <a:cubicBezTo>
                      <a:pt x="272" y="157"/>
                      <a:pt x="273" y="163"/>
                      <a:pt x="272" y="168"/>
                    </a:cubicBezTo>
                    <a:cubicBezTo>
                      <a:pt x="271" y="170"/>
                      <a:pt x="273" y="170"/>
                      <a:pt x="274" y="171"/>
                    </a:cubicBezTo>
                    <a:cubicBezTo>
                      <a:pt x="279" y="175"/>
                      <a:pt x="278" y="181"/>
                      <a:pt x="277" y="186"/>
                    </a:cubicBezTo>
                    <a:cubicBezTo>
                      <a:pt x="277" y="187"/>
                      <a:pt x="276" y="188"/>
                      <a:pt x="277" y="188"/>
                    </a:cubicBezTo>
                    <a:cubicBezTo>
                      <a:pt x="280" y="191"/>
                      <a:pt x="279" y="193"/>
                      <a:pt x="276" y="194"/>
                    </a:cubicBezTo>
                    <a:cubicBezTo>
                      <a:pt x="274" y="194"/>
                      <a:pt x="274" y="196"/>
                      <a:pt x="274" y="198"/>
                    </a:cubicBezTo>
                    <a:cubicBezTo>
                      <a:pt x="275" y="202"/>
                      <a:pt x="273" y="206"/>
                      <a:pt x="269" y="206"/>
                    </a:cubicBezTo>
                    <a:cubicBezTo>
                      <a:pt x="265" y="207"/>
                      <a:pt x="261" y="208"/>
                      <a:pt x="258" y="205"/>
                    </a:cubicBezTo>
                    <a:cubicBezTo>
                      <a:pt x="256" y="203"/>
                      <a:pt x="255" y="203"/>
                      <a:pt x="254" y="205"/>
                    </a:cubicBezTo>
                    <a:cubicBezTo>
                      <a:pt x="252" y="209"/>
                      <a:pt x="251" y="213"/>
                      <a:pt x="248" y="216"/>
                    </a:cubicBezTo>
                    <a:cubicBezTo>
                      <a:pt x="246" y="219"/>
                      <a:pt x="244" y="221"/>
                      <a:pt x="245" y="224"/>
                    </a:cubicBezTo>
                    <a:cubicBezTo>
                      <a:pt x="245" y="227"/>
                      <a:pt x="242" y="229"/>
                      <a:pt x="241" y="231"/>
                    </a:cubicBezTo>
                    <a:cubicBezTo>
                      <a:pt x="239" y="235"/>
                      <a:pt x="239" y="236"/>
                      <a:pt x="243" y="238"/>
                    </a:cubicBezTo>
                    <a:cubicBezTo>
                      <a:pt x="250" y="243"/>
                      <a:pt x="250" y="241"/>
                      <a:pt x="247" y="250"/>
                    </a:cubicBezTo>
                    <a:cubicBezTo>
                      <a:pt x="245" y="255"/>
                      <a:pt x="240" y="256"/>
                      <a:pt x="236" y="257"/>
                    </a:cubicBezTo>
                    <a:cubicBezTo>
                      <a:pt x="233" y="257"/>
                      <a:pt x="231" y="261"/>
                      <a:pt x="227" y="260"/>
                    </a:cubicBezTo>
                    <a:cubicBezTo>
                      <a:pt x="228" y="265"/>
                      <a:pt x="226" y="267"/>
                      <a:pt x="222" y="270"/>
                    </a:cubicBezTo>
                    <a:cubicBezTo>
                      <a:pt x="214" y="274"/>
                      <a:pt x="213" y="274"/>
                      <a:pt x="210" y="271"/>
                    </a:cubicBezTo>
                    <a:cubicBezTo>
                      <a:pt x="206" y="274"/>
                      <a:pt x="205" y="278"/>
                      <a:pt x="204" y="282"/>
                    </a:cubicBezTo>
                    <a:cubicBezTo>
                      <a:pt x="204" y="284"/>
                      <a:pt x="203" y="286"/>
                      <a:pt x="206" y="287"/>
                    </a:cubicBezTo>
                    <a:cubicBezTo>
                      <a:pt x="208" y="288"/>
                      <a:pt x="207" y="290"/>
                      <a:pt x="207" y="292"/>
                    </a:cubicBezTo>
                    <a:cubicBezTo>
                      <a:pt x="206" y="294"/>
                      <a:pt x="204" y="293"/>
                      <a:pt x="203" y="292"/>
                    </a:cubicBezTo>
                    <a:cubicBezTo>
                      <a:pt x="200" y="291"/>
                      <a:pt x="198" y="291"/>
                      <a:pt x="195" y="293"/>
                    </a:cubicBezTo>
                    <a:cubicBezTo>
                      <a:pt x="191" y="296"/>
                      <a:pt x="187" y="294"/>
                      <a:pt x="183" y="293"/>
                    </a:cubicBezTo>
                    <a:cubicBezTo>
                      <a:pt x="180" y="293"/>
                      <a:pt x="179" y="294"/>
                      <a:pt x="177" y="296"/>
                    </a:cubicBezTo>
                    <a:cubicBezTo>
                      <a:pt x="176" y="299"/>
                      <a:pt x="176" y="301"/>
                      <a:pt x="178" y="303"/>
                    </a:cubicBezTo>
                    <a:cubicBezTo>
                      <a:pt x="178" y="303"/>
                      <a:pt x="178" y="303"/>
                      <a:pt x="178" y="303"/>
                    </a:cubicBezTo>
                    <a:cubicBezTo>
                      <a:pt x="179" y="308"/>
                      <a:pt x="181" y="311"/>
                      <a:pt x="187" y="310"/>
                    </a:cubicBezTo>
                    <a:cubicBezTo>
                      <a:pt x="190" y="310"/>
                      <a:pt x="190" y="313"/>
                      <a:pt x="190" y="314"/>
                    </a:cubicBezTo>
                    <a:cubicBezTo>
                      <a:pt x="190" y="316"/>
                      <a:pt x="191" y="317"/>
                      <a:pt x="192" y="318"/>
                    </a:cubicBezTo>
                    <a:cubicBezTo>
                      <a:pt x="193" y="320"/>
                      <a:pt x="192" y="321"/>
                      <a:pt x="190" y="322"/>
                    </a:cubicBezTo>
                    <a:cubicBezTo>
                      <a:pt x="185" y="324"/>
                      <a:pt x="179" y="326"/>
                      <a:pt x="174" y="322"/>
                    </a:cubicBezTo>
                    <a:cubicBezTo>
                      <a:pt x="171" y="320"/>
                      <a:pt x="168" y="319"/>
                      <a:pt x="165" y="320"/>
                    </a:cubicBezTo>
                    <a:cubicBezTo>
                      <a:pt x="164" y="320"/>
                      <a:pt x="163" y="320"/>
                      <a:pt x="162" y="320"/>
                    </a:cubicBezTo>
                    <a:cubicBezTo>
                      <a:pt x="157" y="317"/>
                      <a:pt x="151" y="316"/>
                      <a:pt x="145" y="315"/>
                    </a:cubicBezTo>
                    <a:cubicBezTo>
                      <a:pt x="140" y="314"/>
                      <a:pt x="136" y="312"/>
                      <a:pt x="132" y="308"/>
                    </a:cubicBezTo>
                    <a:cubicBezTo>
                      <a:pt x="127" y="301"/>
                      <a:pt x="120" y="297"/>
                      <a:pt x="112" y="295"/>
                    </a:cubicBezTo>
                    <a:cubicBezTo>
                      <a:pt x="107" y="294"/>
                      <a:pt x="103" y="291"/>
                      <a:pt x="98" y="291"/>
                    </a:cubicBezTo>
                    <a:cubicBezTo>
                      <a:pt x="95" y="291"/>
                      <a:pt x="94" y="289"/>
                      <a:pt x="94" y="286"/>
                    </a:cubicBezTo>
                    <a:cubicBezTo>
                      <a:pt x="95" y="283"/>
                      <a:pt x="94" y="279"/>
                      <a:pt x="90" y="278"/>
                    </a:cubicBezTo>
                    <a:cubicBezTo>
                      <a:pt x="84" y="275"/>
                      <a:pt x="79" y="271"/>
                      <a:pt x="72" y="270"/>
                    </a:cubicBezTo>
                    <a:cubicBezTo>
                      <a:pt x="68" y="270"/>
                      <a:pt x="64" y="269"/>
                      <a:pt x="60" y="268"/>
                    </a:cubicBezTo>
                    <a:cubicBezTo>
                      <a:pt x="56" y="267"/>
                      <a:pt x="56" y="267"/>
                      <a:pt x="57" y="263"/>
                    </a:cubicBezTo>
                    <a:cubicBezTo>
                      <a:pt x="59" y="257"/>
                      <a:pt x="63" y="256"/>
                      <a:pt x="68" y="256"/>
                    </a:cubicBezTo>
                    <a:cubicBezTo>
                      <a:pt x="70" y="256"/>
                      <a:pt x="71" y="256"/>
                      <a:pt x="71" y="254"/>
                    </a:cubicBezTo>
                    <a:cubicBezTo>
                      <a:pt x="71" y="253"/>
                      <a:pt x="71" y="251"/>
                      <a:pt x="73" y="251"/>
                    </a:cubicBezTo>
                    <a:cubicBezTo>
                      <a:pt x="75" y="250"/>
                      <a:pt x="76" y="252"/>
                      <a:pt x="77" y="253"/>
                    </a:cubicBezTo>
                    <a:cubicBezTo>
                      <a:pt x="77" y="254"/>
                      <a:pt x="78" y="255"/>
                      <a:pt x="79" y="255"/>
                    </a:cubicBezTo>
                    <a:cubicBezTo>
                      <a:pt x="79" y="246"/>
                      <a:pt x="88" y="245"/>
                      <a:pt x="93" y="240"/>
                    </a:cubicBezTo>
                    <a:cubicBezTo>
                      <a:pt x="94" y="239"/>
                      <a:pt x="96" y="238"/>
                      <a:pt x="97" y="236"/>
                    </a:cubicBezTo>
                    <a:cubicBezTo>
                      <a:pt x="93" y="239"/>
                      <a:pt x="90" y="240"/>
                      <a:pt x="85" y="239"/>
                    </a:cubicBezTo>
                    <a:cubicBezTo>
                      <a:pt x="83" y="238"/>
                      <a:pt x="82" y="239"/>
                      <a:pt x="81" y="241"/>
                    </a:cubicBezTo>
                    <a:cubicBezTo>
                      <a:pt x="80" y="242"/>
                      <a:pt x="78" y="244"/>
                      <a:pt x="76" y="244"/>
                    </a:cubicBezTo>
                    <a:cubicBezTo>
                      <a:pt x="73" y="244"/>
                      <a:pt x="70" y="246"/>
                      <a:pt x="67" y="249"/>
                    </a:cubicBezTo>
                    <a:cubicBezTo>
                      <a:pt x="64" y="252"/>
                      <a:pt x="60" y="255"/>
                      <a:pt x="56" y="258"/>
                    </a:cubicBezTo>
                    <a:cubicBezTo>
                      <a:pt x="52" y="261"/>
                      <a:pt x="47" y="262"/>
                      <a:pt x="43" y="259"/>
                    </a:cubicBezTo>
                    <a:cubicBezTo>
                      <a:pt x="42" y="258"/>
                      <a:pt x="40" y="258"/>
                      <a:pt x="38" y="258"/>
                    </a:cubicBezTo>
                    <a:cubicBezTo>
                      <a:pt x="38" y="257"/>
                      <a:pt x="38" y="257"/>
                      <a:pt x="38" y="256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6" name="Freeform 1869">
                <a:extLst>
                  <a:ext uri="{FF2B5EF4-FFF2-40B4-BE49-F238E27FC236}">
                    <a16:creationId xmlns:a16="http://schemas.microsoft.com/office/drawing/2014/main" id="{4CAEADD6-000D-447E-ADEE-5FDFA30F92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86" y="2494"/>
                <a:ext cx="615" cy="435"/>
              </a:xfrm>
              <a:custGeom>
                <a:avLst/>
                <a:gdLst>
                  <a:gd name="T0" fmla="*/ 194 w 256"/>
                  <a:gd name="T1" fmla="*/ 6 h 181"/>
                  <a:gd name="T2" fmla="*/ 204 w 256"/>
                  <a:gd name="T3" fmla="*/ 3 h 181"/>
                  <a:gd name="T4" fmla="*/ 199 w 256"/>
                  <a:gd name="T5" fmla="*/ 14 h 181"/>
                  <a:gd name="T6" fmla="*/ 221 w 256"/>
                  <a:gd name="T7" fmla="*/ 34 h 181"/>
                  <a:gd name="T8" fmla="*/ 239 w 256"/>
                  <a:gd name="T9" fmla="*/ 37 h 181"/>
                  <a:gd name="T10" fmla="*/ 240 w 256"/>
                  <a:gd name="T11" fmla="*/ 52 h 181"/>
                  <a:gd name="T12" fmla="*/ 248 w 256"/>
                  <a:gd name="T13" fmla="*/ 60 h 181"/>
                  <a:gd name="T14" fmla="*/ 244 w 256"/>
                  <a:gd name="T15" fmla="*/ 75 h 181"/>
                  <a:gd name="T16" fmla="*/ 229 w 256"/>
                  <a:gd name="T17" fmla="*/ 83 h 181"/>
                  <a:gd name="T18" fmla="*/ 223 w 256"/>
                  <a:gd name="T19" fmla="*/ 98 h 181"/>
                  <a:gd name="T20" fmla="*/ 222 w 256"/>
                  <a:gd name="T21" fmla="*/ 105 h 181"/>
                  <a:gd name="T22" fmla="*/ 215 w 256"/>
                  <a:gd name="T23" fmla="*/ 103 h 181"/>
                  <a:gd name="T24" fmla="*/ 203 w 256"/>
                  <a:gd name="T25" fmla="*/ 114 h 181"/>
                  <a:gd name="T26" fmla="*/ 207 w 256"/>
                  <a:gd name="T27" fmla="*/ 131 h 181"/>
                  <a:gd name="T28" fmla="*/ 190 w 256"/>
                  <a:gd name="T29" fmla="*/ 137 h 181"/>
                  <a:gd name="T30" fmla="*/ 176 w 256"/>
                  <a:gd name="T31" fmla="*/ 137 h 181"/>
                  <a:gd name="T32" fmla="*/ 165 w 256"/>
                  <a:gd name="T33" fmla="*/ 134 h 181"/>
                  <a:gd name="T34" fmla="*/ 140 w 256"/>
                  <a:gd name="T35" fmla="*/ 140 h 181"/>
                  <a:gd name="T36" fmla="*/ 144 w 256"/>
                  <a:gd name="T37" fmla="*/ 145 h 181"/>
                  <a:gd name="T38" fmla="*/ 140 w 256"/>
                  <a:gd name="T39" fmla="*/ 155 h 181"/>
                  <a:gd name="T40" fmla="*/ 133 w 256"/>
                  <a:gd name="T41" fmla="*/ 156 h 181"/>
                  <a:gd name="T42" fmla="*/ 112 w 256"/>
                  <a:gd name="T43" fmla="*/ 158 h 181"/>
                  <a:gd name="T44" fmla="*/ 84 w 256"/>
                  <a:gd name="T45" fmla="*/ 162 h 181"/>
                  <a:gd name="T46" fmla="*/ 80 w 256"/>
                  <a:gd name="T47" fmla="*/ 179 h 181"/>
                  <a:gd name="T48" fmla="*/ 65 w 256"/>
                  <a:gd name="T49" fmla="*/ 174 h 181"/>
                  <a:gd name="T50" fmla="*/ 56 w 256"/>
                  <a:gd name="T51" fmla="*/ 163 h 181"/>
                  <a:gd name="T52" fmla="*/ 28 w 256"/>
                  <a:gd name="T53" fmla="*/ 157 h 181"/>
                  <a:gd name="T54" fmla="*/ 22 w 256"/>
                  <a:gd name="T55" fmla="*/ 164 h 181"/>
                  <a:gd name="T56" fmla="*/ 17 w 256"/>
                  <a:gd name="T57" fmla="*/ 167 h 181"/>
                  <a:gd name="T58" fmla="*/ 2 w 256"/>
                  <a:gd name="T59" fmla="*/ 158 h 181"/>
                  <a:gd name="T60" fmla="*/ 9 w 256"/>
                  <a:gd name="T61" fmla="*/ 121 h 181"/>
                  <a:gd name="T62" fmla="*/ 7 w 256"/>
                  <a:gd name="T63" fmla="*/ 94 h 181"/>
                  <a:gd name="T64" fmla="*/ 13 w 256"/>
                  <a:gd name="T65" fmla="*/ 81 h 181"/>
                  <a:gd name="T66" fmla="*/ 12 w 256"/>
                  <a:gd name="T67" fmla="*/ 60 h 181"/>
                  <a:gd name="T68" fmla="*/ 16 w 256"/>
                  <a:gd name="T69" fmla="*/ 45 h 181"/>
                  <a:gd name="T70" fmla="*/ 12 w 256"/>
                  <a:gd name="T71" fmla="*/ 36 h 181"/>
                  <a:gd name="T72" fmla="*/ 18 w 256"/>
                  <a:gd name="T73" fmla="*/ 22 h 181"/>
                  <a:gd name="T74" fmla="*/ 38 w 256"/>
                  <a:gd name="T75" fmla="*/ 27 h 181"/>
                  <a:gd name="T76" fmla="*/ 33 w 256"/>
                  <a:gd name="T77" fmla="*/ 36 h 181"/>
                  <a:gd name="T78" fmla="*/ 49 w 256"/>
                  <a:gd name="T79" fmla="*/ 34 h 181"/>
                  <a:gd name="T80" fmla="*/ 65 w 256"/>
                  <a:gd name="T81" fmla="*/ 33 h 181"/>
                  <a:gd name="T82" fmla="*/ 88 w 256"/>
                  <a:gd name="T83" fmla="*/ 10 h 181"/>
                  <a:gd name="T84" fmla="*/ 92 w 256"/>
                  <a:gd name="T85" fmla="*/ 19 h 181"/>
                  <a:gd name="T86" fmla="*/ 115 w 256"/>
                  <a:gd name="T87" fmla="*/ 29 h 181"/>
                  <a:gd name="T88" fmla="*/ 119 w 256"/>
                  <a:gd name="T89" fmla="*/ 44 h 181"/>
                  <a:gd name="T90" fmla="*/ 133 w 256"/>
                  <a:gd name="T91" fmla="*/ 34 h 181"/>
                  <a:gd name="T92" fmla="*/ 141 w 256"/>
                  <a:gd name="T93" fmla="*/ 28 h 181"/>
                  <a:gd name="T94" fmla="*/ 153 w 256"/>
                  <a:gd name="T95" fmla="*/ 34 h 181"/>
                  <a:gd name="T96" fmla="*/ 162 w 256"/>
                  <a:gd name="T97" fmla="*/ 30 h 181"/>
                  <a:gd name="T98" fmla="*/ 174 w 256"/>
                  <a:gd name="T99" fmla="*/ 21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56" h="181">
                    <a:moveTo>
                      <a:pt x="174" y="21"/>
                    </a:moveTo>
                    <a:cubicBezTo>
                      <a:pt x="181" y="16"/>
                      <a:pt x="189" y="14"/>
                      <a:pt x="194" y="6"/>
                    </a:cubicBezTo>
                    <a:cubicBezTo>
                      <a:pt x="195" y="4"/>
                      <a:pt x="199" y="3"/>
                      <a:pt x="202" y="1"/>
                    </a:cubicBezTo>
                    <a:cubicBezTo>
                      <a:pt x="203" y="0"/>
                      <a:pt x="204" y="1"/>
                      <a:pt x="204" y="3"/>
                    </a:cubicBezTo>
                    <a:cubicBezTo>
                      <a:pt x="205" y="6"/>
                      <a:pt x="204" y="9"/>
                      <a:pt x="202" y="11"/>
                    </a:cubicBezTo>
                    <a:cubicBezTo>
                      <a:pt x="201" y="12"/>
                      <a:pt x="200" y="13"/>
                      <a:pt x="199" y="14"/>
                    </a:cubicBezTo>
                    <a:cubicBezTo>
                      <a:pt x="196" y="20"/>
                      <a:pt x="197" y="23"/>
                      <a:pt x="204" y="24"/>
                    </a:cubicBezTo>
                    <a:cubicBezTo>
                      <a:pt x="210" y="26"/>
                      <a:pt x="216" y="30"/>
                      <a:pt x="221" y="34"/>
                    </a:cubicBezTo>
                    <a:cubicBezTo>
                      <a:pt x="224" y="37"/>
                      <a:pt x="227" y="37"/>
                      <a:pt x="231" y="36"/>
                    </a:cubicBezTo>
                    <a:cubicBezTo>
                      <a:pt x="234" y="36"/>
                      <a:pt x="237" y="34"/>
                      <a:pt x="239" y="37"/>
                    </a:cubicBezTo>
                    <a:cubicBezTo>
                      <a:pt x="241" y="40"/>
                      <a:pt x="242" y="44"/>
                      <a:pt x="242" y="48"/>
                    </a:cubicBezTo>
                    <a:cubicBezTo>
                      <a:pt x="241" y="50"/>
                      <a:pt x="241" y="51"/>
                      <a:pt x="240" y="52"/>
                    </a:cubicBezTo>
                    <a:cubicBezTo>
                      <a:pt x="240" y="54"/>
                      <a:pt x="240" y="56"/>
                      <a:pt x="242" y="56"/>
                    </a:cubicBezTo>
                    <a:cubicBezTo>
                      <a:pt x="245" y="56"/>
                      <a:pt x="247" y="58"/>
                      <a:pt x="248" y="60"/>
                    </a:cubicBezTo>
                    <a:cubicBezTo>
                      <a:pt x="251" y="64"/>
                      <a:pt x="255" y="66"/>
                      <a:pt x="256" y="71"/>
                    </a:cubicBezTo>
                    <a:cubicBezTo>
                      <a:pt x="252" y="74"/>
                      <a:pt x="249" y="77"/>
                      <a:pt x="244" y="75"/>
                    </a:cubicBezTo>
                    <a:cubicBezTo>
                      <a:pt x="242" y="74"/>
                      <a:pt x="239" y="77"/>
                      <a:pt x="237" y="79"/>
                    </a:cubicBezTo>
                    <a:cubicBezTo>
                      <a:pt x="235" y="82"/>
                      <a:pt x="232" y="83"/>
                      <a:pt x="229" y="83"/>
                    </a:cubicBezTo>
                    <a:cubicBezTo>
                      <a:pt x="226" y="83"/>
                      <a:pt x="224" y="84"/>
                      <a:pt x="225" y="87"/>
                    </a:cubicBezTo>
                    <a:cubicBezTo>
                      <a:pt x="225" y="91"/>
                      <a:pt x="225" y="95"/>
                      <a:pt x="223" y="98"/>
                    </a:cubicBezTo>
                    <a:cubicBezTo>
                      <a:pt x="223" y="99"/>
                      <a:pt x="223" y="101"/>
                      <a:pt x="224" y="102"/>
                    </a:cubicBezTo>
                    <a:cubicBezTo>
                      <a:pt x="224" y="103"/>
                      <a:pt x="223" y="104"/>
                      <a:pt x="222" y="105"/>
                    </a:cubicBezTo>
                    <a:cubicBezTo>
                      <a:pt x="221" y="106"/>
                      <a:pt x="220" y="105"/>
                      <a:pt x="219" y="104"/>
                    </a:cubicBezTo>
                    <a:cubicBezTo>
                      <a:pt x="218" y="102"/>
                      <a:pt x="217" y="102"/>
                      <a:pt x="215" y="103"/>
                    </a:cubicBezTo>
                    <a:cubicBezTo>
                      <a:pt x="211" y="106"/>
                      <a:pt x="208" y="109"/>
                      <a:pt x="204" y="111"/>
                    </a:cubicBezTo>
                    <a:cubicBezTo>
                      <a:pt x="202" y="112"/>
                      <a:pt x="202" y="113"/>
                      <a:pt x="203" y="114"/>
                    </a:cubicBezTo>
                    <a:cubicBezTo>
                      <a:pt x="204" y="117"/>
                      <a:pt x="205" y="120"/>
                      <a:pt x="206" y="122"/>
                    </a:cubicBezTo>
                    <a:cubicBezTo>
                      <a:pt x="208" y="125"/>
                      <a:pt x="207" y="128"/>
                      <a:pt x="207" y="131"/>
                    </a:cubicBezTo>
                    <a:cubicBezTo>
                      <a:pt x="206" y="136"/>
                      <a:pt x="204" y="137"/>
                      <a:pt x="199" y="136"/>
                    </a:cubicBezTo>
                    <a:cubicBezTo>
                      <a:pt x="196" y="136"/>
                      <a:pt x="193" y="138"/>
                      <a:pt x="190" y="137"/>
                    </a:cubicBezTo>
                    <a:cubicBezTo>
                      <a:pt x="186" y="137"/>
                      <a:pt x="183" y="137"/>
                      <a:pt x="179" y="137"/>
                    </a:cubicBezTo>
                    <a:cubicBezTo>
                      <a:pt x="178" y="137"/>
                      <a:pt x="177" y="137"/>
                      <a:pt x="176" y="137"/>
                    </a:cubicBezTo>
                    <a:cubicBezTo>
                      <a:pt x="174" y="134"/>
                      <a:pt x="172" y="135"/>
                      <a:pt x="169" y="136"/>
                    </a:cubicBezTo>
                    <a:cubicBezTo>
                      <a:pt x="167" y="136"/>
                      <a:pt x="166" y="136"/>
                      <a:pt x="165" y="134"/>
                    </a:cubicBezTo>
                    <a:cubicBezTo>
                      <a:pt x="163" y="131"/>
                      <a:pt x="157" y="130"/>
                      <a:pt x="153" y="131"/>
                    </a:cubicBezTo>
                    <a:cubicBezTo>
                      <a:pt x="147" y="132"/>
                      <a:pt x="144" y="138"/>
                      <a:pt x="140" y="140"/>
                    </a:cubicBezTo>
                    <a:cubicBezTo>
                      <a:pt x="138" y="141"/>
                      <a:pt x="138" y="143"/>
                      <a:pt x="140" y="143"/>
                    </a:cubicBezTo>
                    <a:cubicBezTo>
                      <a:pt x="141" y="144"/>
                      <a:pt x="143" y="144"/>
                      <a:pt x="144" y="145"/>
                    </a:cubicBezTo>
                    <a:cubicBezTo>
                      <a:pt x="146" y="145"/>
                      <a:pt x="146" y="146"/>
                      <a:pt x="145" y="148"/>
                    </a:cubicBezTo>
                    <a:cubicBezTo>
                      <a:pt x="143" y="151"/>
                      <a:pt x="141" y="153"/>
                      <a:pt x="140" y="155"/>
                    </a:cubicBezTo>
                    <a:cubicBezTo>
                      <a:pt x="139" y="156"/>
                      <a:pt x="138" y="157"/>
                      <a:pt x="136" y="156"/>
                    </a:cubicBezTo>
                    <a:cubicBezTo>
                      <a:pt x="135" y="155"/>
                      <a:pt x="134" y="156"/>
                      <a:pt x="133" y="156"/>
                    </a:cubicBezTo>
                    <a:cubicBezTo>
                      <a:pt x="132" y="157"/>
                      <a:pt x="130" y="158"/>
                      <a:pt x="129" y="159"/>
                    </a:cubicBezTo>
                    <a:cubicBezTo>
                      <a:pt x="123" y="164"/>
                      <a:pt x="118" y="161"/>
                      <a:pt x="112" y="158"/>
                    </a:cubicBezTo>
                    <a:cubicBezTo>
                      <a:pt x="108" y="156"/>
                      <a:pt x="103" y="156"/>
                      <a:pt x="100" y="159"/>
                    </a:cubicBezTo>
                    <a:cubicBezTo>
                      <a:pt x="95" y="163"/>
                      <a:pt x="90" y="164"/>
                      <a:pt x="84" y="162"/>
                    </a:cubicBezTo>
                    <a:cubicBezTo>
                      <a:pt x="82" y="161"/>
                      <a:pt x="81" y="162"/>
                      <a:pt x="81" y="164"/>
                    </a:cubicBezTo>
                    <a:cubicBezTo>
                      <a:pt x="81" y="169"/>
                      <a:pt x="80" y="174"/>
                      <a:pt x="80" y="179"/>
                    </a:cubicBezTo>
                    <a:cubicBezTo>
                      <a:pt x="76" y="181"/>
                      <a:pt x="73" y="178"/>
                      <a:pt x="70" y="176"/>
                    </a:cubicBezTo>
                    <a:cubicBezTo>
                      <a:pt x="69" y="174"/>
                      <a:pt x="67" y="173"/>
                      <a:pt x="65" y="174"/>
                    </a:cubicBezTo>
                    <a:cubicBezTo>
                      <a:pt x="64" y="175"/>
                      <a:pt x="62" y="174"/>
                      <a:pt x="62" y="173"/>
                    </a:cubicBezTo>
                    <a:cubicBezTo>
                      <a:pt x="62" y="168"/>
                      <a:pt x="58" y="166"/>
                      <a:pt x="56" y="163"/>
                    </a:cubicBezTo>
                    <a:cubicBezTo>
                      <a:pt x="53" y="157"/>
                      <a:pt x="51" y="154"/>
                      <a:pt x="44" y="157"/>
                    </a:cubicBezTo>
                    <a:cubicBezTo>
                      <a:pt x="39" y="159"/>
                      <a:pt x="33" y="158"/>
                      <a:pt x="28" y="157"/>
                    </a:cubicBezTo>
                    <a:cubicBezTo>
                      <a:pt x="26" y="156"/>
                      <a:pt x="24" y="156"/>
                      <a:pt x="23" y="158"/>
                    </a:cubicBezTo>
                    <a:cubicBezTo>
                      <a:pt x="21" y="160"/>
                      <a:pt x="21" y="162"/>
                      <a:pt x="22" y="164"/>
                    </a:cubicBezTo>
                    <a:cubicBezTo>
                      <a:pt x="24" y="167"/>
                      <a:pt x="21" y="167"/>
                      <a:pt x="19" y="168"/>
                    </a:cubicBezTo>
                    <a:cubicBezTo>
                      <a:pt x="18" y="168"/>
                      <a:pt x="17" y="168"/>
                      <a:pt x="17" y="167"/>
                    </a:cubicBezTo>
                    <a:cubicBezTo>
                      <a:pt x="14" y="163"/>
                      <a:pt x="9" y="164"/>
                      <a:pt x="4" y="163"/>
                    </a:cubicBezTo>
                    <a:cubicBezTo>
                      <a:pt x="0" y="162"/>
                      <a:pt x="0" y="161"/>
                      <a:pt x="2" y="158"/>
                    </a:cubicBezTo>
                    <a:cubicBezTo>
                      <a:pt x="4" y="150"/>
                      <a:pt x="7" y="143"/>
                      <a:pt x="10" y="135"/>
                    </a:cubicBezTo>
                    <a:cubicBezTo>
                      <a:pt x="11" y="130"/>
                      <a:pt x="13" y="126"/>
                      <a:pt x="9" y="121"/>
                    </a:cubicBezTo>
                    <a:cubicBezTo>
                      <a:pt x="6" y="118"/>
                      <a:pt x="5" y="112"/>
                      <a:pt x="5" y="108"/>
                    </a:cubicBezTo>
                    <a:cubicBezTo>
                      <a:pt x="5" y="104"/>
                      <a:pt x="7" y="99"/>
                      <a:pt x="7" y="94"/>
                    </a:cubicBezTo>
                    <a:cubicBezTo>
                      <a:pt x="7" y="92"/>
                      <a:pt x="10" y="91"/>
                      <a:pt x="12" y="89"/>
                    </a:cubicBezTo>
                    <a:cubicBezTo>
                      <a:pt x="15" y="86"/>
                      <a:pt x="15" y="85"/>
                      <a:pt x="13" y="81"/>
                    </a:cubicBezTo>
                    <a:cubicBezTo>
                      <a:pt x="11" y="78"/>
                      <a:pt x="11" y="75"/>
                      <a:pt x="11" y="73"/>
                    </a:cubicBezTo>
                    <a:cubicBezTo>
                      <a:pt x="11" y="68"/>
                      <a:pt x="12" y="64"/>
                      <a:pt x="12" y="60"/>
                    </a:cubicBezTo>
                    <a:cubicBezTo>
                      <a:pt x="13" y="57"/>
                      <a:pt x="15" y="55"/>
                      <a:pt x="16" y="53"/>
                    </a:cubicBezTo>
                    <a:cubicBezTo>
                      <a:pt x="19" y="49"/>
                      <a:pt x="19" y="48"/>
                      <a:pt x="16" y="45"/>
                    </a:cubicBezTo>
                    <a:cubicBezTo>
                      <a:pt x="15" y="44"/>
                      <a:pt x="15" y="44"/>
                      <a:pt x="15" y="43"/>
                    </a:cubicBezTo>
                    <a:cubicBezTo>
                      <a:pt x="15" y="40"/>
                      <a:pt x="14" y="38"/>
                      <a:pt x="12" y="36"/>
                    </a:cubicBezTo>
                    <a:cubicBezTo>
                      <a:pt x="11" y="35"/>
                      <a:pt x="10" y="34"/>
                      <a:pt x="11" y="33"/>
                    </a:cubicBezTo>
                    <a:cubicBezTo>
                      <a:pt x="12" y="29"/>
                      <a:pt x="13" y="24"/>
                      <a:pt x="18" y="22"/>
                    </a:cubicBezTo>
                    <a:cubicBezTo>
                      <a:pt x="21" y="20"/>
                      <a:pt x="23" y="18"/>
                      <a:pt x="26" y="16"/>
                    </a:cubicBezTo>
                    <a:cubicBezTo>
                      <a:pt x="34" y="15"/>
                      <a:pt x="39" y="19"/>
                      <a:pt x="38" y="27"/>
                    </a:cubicBezTo>
                    <a:cubicBezTo>
                      <a:pt x="38" y="29"/>
                      <a:pt x="37" y="31"/>
                      <a:pt x="35" y="32"/>
                    </a:cubicBezTo>
                    <a:cubicBezTo>
                      <a:pt x="33" y="33"/>
                      <a:pt x="32" y="34"/>
                      <a:pt x="33" y="36"/>
                    </a:cubicBezTo>
                    <a:cubicBezTo>
                      <a:pt x="35" y="39"/>
                      <a:pt x="36" y="38"/>
                      <a:pt x="39" y="38"/>
                    </a:cubicBezTo>
                    <a:cubicBezTo>
                      <a:pt x="42" y="37"/>
                      <a:pt x="45" y="36"/>
                      <a:pt x="49" y="34"/>
                    </a:cubicBezTo>
                    <a:cubicBezTo>
                      <a:pt x="51" y="34"/>
                      <a:pt x="52" y="34"/>
                      <a:pt x="54" y="36"/>
                    </a:cubicBezTo>
                    <a:cubicBezTo>
                      <a:pt x="60" y="40"/>
                      <a:pt x="63" y="39"/>
                      <a:pt x="65" y="33"/>
                    </a:cubicBezTo>
                    <a:cubicBezTo>
                      <a:pt x="68" y="27"/>
                      <a:pt x="73" y="22"/>
                      <a:pt x="76" y="17"/>
                    </a:cubicBezTo>
                    <a:cubicBezTo>
                      <a:pt x="78" y="13"/>
                      <a:pt x="84" y="12"/>
                      <a:pt x="88" y="10"/>
                    </a:cubicBezTo>
                    <a:cubicBezTo>
                      <a:pt x="89" y="9"/>
                      <a:pt x="91" y="10"/>
                      <a:pt x="92" y="11"/>
                    </a:cubicBezTo>
                    <a:cubicBezTo>
                      <a:pt x="93" y="14"/>
                      <a:pt x="94" y="16"/>
                      <a:pt x="92" y="19"/>
                    </a:cubicBezTo>
                    <a:cubicBezTo>
                      <a:pt x="92" y="19"/>
                      <a:pt x="91" y="19"/>
                      <a:pt x="91" y="19"/>
                    </a:cubicBezTo>
                    <a:cubicBezTo>
                      <a:pt x="98" y="24"/>
                      <a:pt x="105" y="29"/>
                      <a:pt x="115" y="29"/>
                    </a:cubicBezTo>
                    <a:cubicBezTo>
                      <a:pt x="120" y="29"/>
                      <a:pt x="121" y="30"/>
                      <a:pt x="121" y="35"/>
                    </a:cubicBezTo>
                    <a:cubicBezTo>
                      <a:pt x="120" y="38"/>
                      <a:pt x="120" y="41"/>
                      <a:pt x="119" y="44"/>
                    </a:cubicBezTo>
                    <a:cubicBezTo>
                      <a:pt x="118" y="45"/>
                      <a:pt x="118" y="47"/>
                      <a:pt x="119" y="48"/>
                    </a:cubicBezTo>
                    <a:cubicBezTo>
                      <a:pt x="127" y="47"/>
                      <a:pt x="130" y="41"/>
                      <a:pt x="133" y="34"/>
                    </a:cubicBezTo>
                    <a:cubicBezTo>
                      <a:pt x="133" y="33"/>
                      <a:pt x="133" y="32"/>
                      <a:pt x="133" y="32"/>
                    </a:cubicBezTo>
                    <a:cubicBezTo>
                      <a:pt x="135" y="30"/>
                      <a:pt x="139" y="30"/>
                      <a:pt x="141" y="28"/>
                    </a:cubicBezTo>
                    <a:cubicBezTo>
                      <a:pt x="144" y="26"/>
                      <a:pt x="146" y="28"/>
                      <a:pt x="148" y="31"/>
                    </a:cubicBezTo>
                    <a:cubicBezTo>
                      <a:pt x="149" y="33"/>
                      <a:pt x="151" y="34"/>
                      <a:pt x="153" y="34"/>
                    </a:cubicBezTo>
                    <a:cubicBezTo>
                      <a:pt x="154" y="35"/>
                      <a:pt x="156" y="35"/>
                      <a:pt x="157" y="34"/>
                    </a:cubicBezTo>
                    <a:cubicBezTo>
                      <a:pt x="158" y="32"/>
                      <a:pt x="160" y="31"/>
                      <a:pt x="162" y="30"/>
                    </a:cubicBezTo>
                    <a:cubicBezTo>
                      <a:pt x="164" y="30"/>
                      <a:pt x="166" y="29"/>
                      <a:pt x="167" y="27"/>
                    </a:cubicBezTo>
                    <a:cubicBezTo>
                      <a:pt x="169" y="24"/>
                      <a:pt x="172" y="23"/>
                      <a:pt x="174" y="21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7" name="Freeform 1870">
                <a:extLst>
                  <a:ext uri="{FF2B5EF4-FFF2-40B4-BE49-F238E27FC236}">
                    <a16:creationId xmlns:a16="http://schemas.microsoft.com/office/drawing/2014/main" id="{2871E247-2FDA-4264-AA94-795E919E89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8" y="1822"/>
                <a:ext cx="598" cy="694"/>
              </a:xfrm>
              <a:custGeom>
                <a:avLst/>
                <a:gdLst>
                  <a:gd name="T0" fmla="*/ 219 w 249"/>
                  <a:gd name="T1" fmla="*/ 197 h 289"/>
                  <a:gd name="T2" fmla="*/ 220 w 249"/>
                  <a:gd name="T3" fmla="*/ 176 h 289"/>
                  <a:gd name="T4" fmla="*/ 221 w 249"/>
                  <a:gd name="T5" fmla="*/ 157 h 289"/>
                  <a:gd name="T6" fmla="*/ 212 w 249"/>
                  <a:gd name="T7" fmla="*/ 140 h 289"/>
                  <a:gd name="T8" fmla="*/ 234 w 249"/>
                  <a:gd name="T9" fmla="*/ 138 h 289"/>
                  <a:gd name="T10" fmla="*/ 235 w 249"/>
                  <a:gd name="T11" fmla="*/ 101 h 289"/>
                  <a:gd name="T12" fmla="*/ 221 w 249"/>
                  <a:gd name="T13" fmla="*/ 59 h 289"/>
                  <a:gd name="T14" fmla="*/ 217 w 249"/>
                  <a:gd name="T15" fmla="*/ 42 h 289"/>
                  <a:gd name="T16" fmla="*/ 190 w 249"/>
                  <a:gd name="T17" fmla="*/ 4 h 289"/>
                  <a:gd name="T18" fmla="*/ 170 w 249"/>
                  <a:gd name="T19" fmla="*/ 4 h 289"/>
                  <a:gd name="T20" fmla="*/ 160 w 249"/>
                  <a:gd name="T21" fmla="*/ 13 h 289"/>
                  <a:gd name="T22" fmla="*/ 158 w 249"/>
                  <a:gd name="T23" fmla="*/ 18 h 289"/>
                  <a:gd name="T24" fmla="*/ 141 w 249"/>
                  <a:gd name="T25" fmla="*/ 27 h 289"/>
                  <a:gd name="T26" fmla="*/ 140 w 249"/>
                  <a:gd name="T27" fmla="*/ 43 h 289"/>
                  <a:gd name="T28" fmla="*/ 131 w 249"/>
                  <a:gd name="T29" fmla="*/ 50 h 289"/>
                  <a:gd name="T30" fmla="*/ 116 w 249"/>
                  <a:gd name="T31" fmla="*/ 45 h 289"/>
                  <a:gd name="T32" fmla="*/ 109 w 249"/>
                  <a:gd name="T33" fmla="*/ 38 h 289"/>
                  <a:gd name="T34" fmla="*/ 85 w 249"/>
                  <a:gd name="T35" fmla="*/ 57 h 289"/>
                  <a:gd name="T36" fmla="*/ 95 w 249"/>
                  <a:gd name="T37" fmla="*/ 64 h 289"/>
                  <a:gd name="T38" fmla="*/ 90 w 249"/>
                  <a:gd name="T39" fmla="*/ 72 h 289"/>
                  <a:gd name="T40" fmla="*/ 83 w 249"/>
                  <a:gd name="T41" fmla="*/ 79 h 289"/>
                  <a:gd name="T42" fmla="*/ 73 w 249"/>
                  <a:gd name="T43" fmla="*/ 80 h 289"/>
                  <a:gd name="T44" fmla="*/ 51 w 249"/>
                  <a:gd name="T45" fmla="*/ 76 h 289"/>
                  <a:gd name="T46" fmla="*/ 47 w 249"/>
                  <a:gd name="T47" fmla="*/ 89 h 289"/>
                  <a:gd name="T48" fmla="*/ 58 w 249"/>
                  <a:gd name="T49" fmla="*/ 98 h 289"/>
                  <a:gd name="T50" fmla="*/ 37 w 249"/>
                  <a:gd name="T51" fmla="*/ 113 h 289"/>
                  <a:gd name="T52" fmla="*/ 27 w 249"/>
                  <a:gd name="T53" fmla="*/ 123 h 289"/>
                  <a:gd name="T54" fmla="*/ 22 w 249"/>
                  <a:gd name="T55" fmla="*/ 130 h 289"/>
                  <a:gd name="T56" fmla="*/ 0 w 249"/>
                  <a:gd name="T57" fmla="*/ 151 h 289"/>
                  <a:gd name="T58" fmla="*/ 18 w 249"/>
                  <a:gd name="T59" fmla="*/ 157 h 289"/>
                  <a:gd name="T60" fmla="*/ 29 w 249"/>
                  <a:gd name="T61" fmla="*/ 174 h 289"/>
                  <a:gd name="T62" fmla="*/ 39 w 249"/>
                  <a:gd name="T63" fmla="*/ 178 h 289"/>
                  <a:gd name="T64" fmla="*/ 44 w 249"/>
                  <a:gd name="T65" fmla="*/ 185 h 289"/>
                  <a:gd name="T66" fmla="*/ 41 w 249"/>
                  <a:gd name="T67" fmla="*/ 188 h 289"/>
                  <a:gd name="T68" fmla="*/ 50 w 249"/>
                  <a:gd name="T69" fmla="*/ 191 h 289"/>
                  <a:gd name="T70" fmla="*/ 52 w 249"/>
                  <a:gd name="T71" fmla="*/ 204 h 289"/>
                  <a:gd name="T72" fmla="*/ 44 w 249"/>
                  <a:gd name="T73" fmla="*/ 205 h 289"/>
                  <a:gd name="T74" fmla="*/ 40 w 249"/>
                  <a:gd name="T75" fmla="*/ 215 h 289"/>
                  <a:gd name="T76" fmla="*/ 48 w 249"/>
                  <a:gd name="T77" fmla="*/ 221 h 289"/>
                  <a:gd name="T78" fmla="*/ 57 w 249"/>
                  <a:gd name="T79" fmla="*/ 221 h 289"/>
                  <a:gd name="T80" fmla="*/ 54 w 249"/>
                  <a:gd name="T81" fmla="*/ 241 h 289"/>
                  <a:gd name="T82" fmla="*/ 54 w 249"/>
                  <a:gd name="T83" fmla="*/ 252 h 289"/>
                  <a:gd name="T84" fmla="*/ 57 w 249"/>
                  <a:gd name="T85" fmla="*/ 264 h 289"/>
                  <a:gd name="T86" fmla="*/ 61 w 249"/>
                  <a:gd name="T87" fmla="*/ 274 h 289"/>
                  <a:gd name="T88" fmla="*/ 76 w 249"/>
                  <a:gd name="T89" fmla="*/ 276 h 289"/>
                  <a:gd name="T90" fmla="*/ 124 w 249"/>
                  <a:gd name="T91" fmla="*/ 287 h 289"/>
                  <a:gd name="T92" fmla="*/ 145 w 249"/>
                  <a:gd name="T93" fmla="*/ 276 h 289"/>
                  <a:gd name="T94" fmla="*/ 168 w 249"/>
                  <a:gd name="T95" fmla="*/ 268 h 289"/>
                  <a:gd name="T96" fmla="*/ 185 w 249"/>
                  <a:gd name="T97" fmla="*/ 274 h 289"/>
                  <a:gd name="T98" fmla="*/ 190 w 249"/>
                  <a:gd name="T99" fmla="*/ 281 h 289"/>
                  <a:gd name="T100" fmla="*/ 230 w 249"/>
                  <a:gd name="T101" fmla="*/ 281 h 289"/>
                  <a:gd name="T102" fmla="*/ 245 w 249"/>
                  <a:gd name="T103" fmla="*/ 244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49" h="289">
                    <a:moveTo>
                      <a:pt x="235" y="227"/>
                    </a:moveTo>
                    <a:cubicBezTo>
                      <a:pt x="230" y="217"/>
                      <a:pt x="224" y="207"/>
                      <a:pt x="219" y="197"/>
                    </a:cubicBezTo>
                    <a:cubicBezTo>
                      <a:pt x="217" y="193"/>
                      <a:pt x="216" y="189"/>
                      <a:pt x="219" y="185"/>
                    </a:cubicBezTo>
                    <a:cubicBezTo>
                      <a:pt x="221" y="182"/>
                      <a:pt x="221" y="179"/>
                      <a:pt x="220" y="176"/>
                    </a:cubicBezTo>
                    <a:cubicBezTo>
                      <a:pt x="219" y="173"/>
                      <a:pt x="220" y="171"/>
                      <a:pt x="221" y="169"/>
                    </a:cubicBezTo>
                    <a:cubicBezTo>
                      <a:pt x="225" y="165"/>
                      <a:pt x="225" y="161"/>
                      <a:pt x="221" y="157"/>
                    </a:cubicBezTo>
                    <a:cubicBezTo>
                      <a:pt x="218" y="154"/>
                      <a:pt x="215" y="152"/>
                      <a:pt x="212" y="150"/>
                    </a:cubicBezTo>
                    <a:cubicBezTo>
                      <a:pt x="209" y="146"/>
                      <a:pt x="209" y="143"/>
                      <a:pt x="212" y="140"/>
                    </a:cubicBezTo>
                    <a:cubicBezTo>
                      <a:pt x="215" y="136"/>
                      <a:pt x="218" y="136"/>
                      <a:pt x="222" y="139"/>
                    </a:cubicBezTo>
                    <a:cubicBezTo>
                      <a:pt x="226" y="142"/>
                      <a:pt x="228" y="142"/>
                      <a:pt x="234" y="138"/>
                    </a:cubicBezTo>
                    <a:cubicBezTo>
                      <a:pt x="237" y="136"/>
                      <a:pt x="236" y="132"/>
                      <a:pt x="235" y="129"/>
                    </a:cubicBezTo>
                    <a:cubicBezTo>
                      <a:pt x="232" y="120"/>
                      <a:pt x="233" y="110"/>
                      <a:pt x="235" y="101"/>
                    </a:cubicBezTo>
                    <a:cubicBezTo>
                      <a:pt x="237" y="92"/>
                      <a:pt x="238" y="83"/>
                      <a:pt x="232" y="75"/>
                    </a:cubicBezTo>
                    <a:cubicBezTo>
                      <a:pt x="229" y="69"/>
                      <a:pt x="225" y="64"/>
                      <a:pt x="221" y="59"/>
                    </a:cubicBezTo>
                    <a:cubicBezTo>
                      <a:pt x="219" y="55"/>
                      <a:pt x="217" y="51"/>
                      <a:pt x="217" y="46"/>
                    </a:cubicBezTo>
                    <a:cubicBezTo>
                      <a:pt x="217" y="44"/>
                      <a:pt x="217" y="43"/>
                      <a:pt x="217" y="42"/>
                    </a:cubicBezTo>
                    <a:cubicBezTo>
                      <a:pt x="212" y="34"/>
                      <a:pt x="207" y="26"/>
                      <a:pt x="200" y="19"/>
                    </a:cubicBezTo>
                    <a:cubicBezTo>
                      <a:pt x="195" y="15"/>
                      <a:pt x="190" y="11"/>
                      <a:pt x="190" y="4"/>
                    </a:cubicBezTo>
                    <a:cubicBezTo>
                      <a:pt x="186" y="2"/>
                      <a:pt x="183" y="0"/>
                      <a:pt x="179" y="3"/>
                    </a:cubicBezTo>
                    <a:cubicBezTo>
                      <a:pt x="176" y="4"/>
                      <a:pt x="174" y="5"/>
                      <a:pt x="170" y="4"/>
                    </a:cubicBezTo>
                    <a:cubicBezTo>
                      <a:pt x="168" y="4"/>
                      <a:pt x="165" y="4"/>
                      <a:pt x="162" y="6"/>
                    </a:cubicBezTo>
                    <a:cubicBezTo>
                      <a:pt x="157" y="8"/>
                      <a:pt x="157" y="9"/>
                      <a:pt x="160" y="13"/>
                    </a:cubicBezTo>
                    <a:cubicBezTo>
                      <a:pt x="161" y="14"/>
                      <a:pt x="162" y="16"/>
                      <a:pt x="161" y="17"/>
                    </a:cubicBezTo>
                    <a:cubicBezTo>
                      <a:pt x="160" y="18"/>
                      <a:pt x="159" y="18"/>
                      <a:pt x="158" y="18"/>
                    </a:cubicBezTo>
                    <a:cubicBezTo>
                      <a:pt x="155" y="17"/>
                      <a:pt x="153" y="18"/>
                      <a:pt x="150" y="18"/>
                    </a:cubicBezTo>
                    <a:cubicBezTo>
                      <a:pt x="143" y="18"/>
                      <a:pt x="141" y="20"/>
                      <a:pt x="141" y="27"/>
                    </a:cubicBezTo>
                    <a:cubicBezTo>
                      <a:pt x="141" y="31"/>
                      <a:pt x="141" y="36"/>
                      <a:pt x="141" y="40"/>
                    </a:cubicBezTo>
                    <a:cubicBezTo>
                      <a:pt x="141" y="41"/>
                      <a:pt x="141" y="43"/>
                      <a:pt x="140" y="43"/>
                    </a:cubicBezTo>
                    <a:cubicBezTo>
                      <a:pt x="137" y="44"/>
                      <a:pt x="135" y="46"/>
                      <a:pt x="134" y="49"/>
                    </a:cubicBezTo>
                    <a:cubicBezTo>
                      <a:pt x="134" y="50"/>
                      <a:pt x="132" y="50"/>
                      <a:pt x="131" y="50"/>
                    </a:cubicBezTo>
                    <a:cubicBezTo>
                      <a:pt x="128" y="51"/>
                      <a:pt x="125" y="51"/>
                      <a:pt x="123" y="51"/>
                    </a:cubicBezTo>
                    <a:cubicBezTo>
                      <a:pt x="117" y="50"/>
                      <a:pt x="117" y="50"/>
                      <a:pt x="116" y="45"/>
                    </a:cubicBezTo>
                    <a:cubicBezTo>
                      <a:pt x="116" y="43"/>
                      <a:pt x="116" y="42"/>
                      <a:pt x="116" y="41"/>
                    </a:cubicBezTo>
                    <a:cubicBezTo>
                      <a:pt x="115" y="37"/>
                      <a:pt x="110" y="36"/>
                      <a:pt x="109" y="38"/>
                    </a:cubicBezTo>
                    <a:cubicBezTo>
                      <a:pt x="105" y="43"/>
                      <a:pt x="101" y="44"/>
                      <a:pt x="95" y="44"/>
                    </a:cubicBezTo>
                    <a:cubicBezTo>
                      <a:pt x="88" y="44"/>
                      <a:pt x="84" y="50"/>
                      <a:pt x="85" y="57"/>
                    </a:cubicBezTo>
                    <a:cubicBezTo>
                      <a:pt x="85" y="60"/>
                      <a:pt x="86" y="61"/>
                      <a:pt x="89" y="62"/>
                    </a:cubicBezTo>
                    <a:cubicBezTo>
                      <a:pt x="91" y="62"/>
                      <a:pt x="93" y="63"/>
                      <a:pt x="95" y="64"/>
                    </a:cubicBezTo>
                    <a:cubicBezTo>
                      <a:pt x="97" y="67"/>
                      <a:pt x="96" y="69"/>
                      <a:pt x="93" y="70"/>
                    </a:cubicBezTo>
                    <a:cubicBezTo>
                      <a:pt x="92" y="70"/>
                      <a:pt x="90" y="70"/>
                      <a:pt x="90" y="72"/>
                    </a:cubicBezTo>
                    <a:cubicBezTo>
                      <a:pt x="89" y="74"/>
                      <a:pt x="87" y="76"/>
                      <a:pt x="85" y="77"/>
                    </a:cubicBezTo>
                    <a:cubicBezTo>
                      <a:pt x="84" y="77"/>
                      <a:pt x="83" y="78"/>
                      <a:pt x="83" y="79"/>
                    </a:cubicBezTo>
                    <a:cubicBezTo>
                      <a:pt x="82" y="82"/>
                      <a:pt x="78" y="83"/>
                      <a:pt x="75" y="83"/>
                    </a:cubicBezTo>
                    <a:cubicBezTo>
                      <a:pt x="74" y="82"/>
                      <a:pt x="73" y="81"/>
                      <a:pt x="73" y="80"/>
                    </a:cubicBezTo>
                    <a:cubicBezTo>
                      <a:pt x="74" y="77"/>
                      <a:pt x="73" y="76"/>
                      <a:pt x="70" y="76"/>
                    </a:cubicBezTo>
                    <a:cubicBezTo>
                      <a:pt x="64" y="76"/>
                      <a:pt x="57" y="76"/>
                      <a:pt x="51" y="76"/>
                    </a:cubicBezTo>
                    <a:cubicBezTo>
                      <a:pt x="49" y="76"/>
                      <a:pt x="47" y="77"/>
                      <a:pt x="45" y="79"/>
                    </a:cubicBezTo>
                    <a:cubicBezTo>
                      <a:pt x="43" y="82"/>
                      <a:pt x="45" y="85"/>
                      <a:pt x="47" y="89"/>
                    </a:cubicBezTo>
                    <a:cubicBezTo>
                      <a:pt x="48" y="91"/>
                      <a:pt x="49" y="93"/>
                      <a:pt x="50" y="95"/>
                    </a:cubicBezTo>
                    <a:cubicBezTo>
                      <a:pt x="52" y="101"/>
                      <a:pt x="52" y="101"/>
                      <a:pt x="58" y="98"/>
                    </a:cubicBezTo>
                    <a:cubicBezTo>
                      <a:pt x="58" y="101"/>
                      <a:pt x="58" y="104"/>
                      <a:pt x="56" y="106"/>
                    </a:cubicBezTo>
                    <a:cubicBezTo>
                      <a:pt x="51" y="111"/>
                      <a:pt x="45" y="115"/>
                      <a:pt x="37" y="113"/>
                    </a:cubicBezTo>
                    <a:cubicBezTo>
                      <a:pt x="33" y="112"/>
                      <a:pt x="30" y="114"/>
                      <a:pt x="27" y="117"/>
                    </a:cubicBezTo>
                    <a:cubicBezTo>
                      <a:pt x="24" y="119"/>
                      <a:pt x="27" y="121"/>
                      <a:pt x="27" y="123"/>
                    </a:cubicBezTo>
                    <a:cubicBezTo>
                      <a:pt x="28" y="126"/>
                      <a:pt x="28" y="127"/>
                      <a:pt x="25" y="128"/>
                    </a:cubicBezTo>
                    <a:cubicBezTo>
                      <a:pt x="24" y="128"/>
                      <a:pt x="23" y="129"/>
                      <a:pt x="22" y="130"/>
                    </a:cubicBezTo>
                    <a:cubicBezTo>
                      <a:pt x="17" y="132"/>
                      <a:pt x="14" y="136"/>
                      <a:pt x="11" y="139"/>
                    </a:cubicBezTo>
                    <a:cubicBezTo>
                      <a:pt x="6" y="142"/>
                      <a:pt x="2" y="146"/>
                      <a:pt x="0" y="151"/>
                    </a:cubicBezTo>
                    <a:cubicBezTo>
                      <a:pt x="0" y="156"/>
                      <a:pt x="4" y="155"/>
                      <a:pt x="6" y="156"/>
                    </a:cubicBezTo>
                    <a:cubicBezTo>
                      <a:pt x="10" y="156"/>
                      <a:pt x="15" y="156"/>
                      <a:pt x="18" y="157"/>
                    </a:cubicBezTo>
                    <a:cubicBezTo>
                      <a:pt x="23" y="161"/>
                      <a:pt x="29" y="164"/>
                      <a:pt x="35" y="167"/>
                    </a:cubicBezTo>
                    <a:cubicBezTo>
                      <a:pt x="32" y="169"/>
                      <a:pt x="30" y="171"/>
                      <a:pt x="29" y="174"/>
                    </a:cubicBezTo>
                    <a:cubicBezTo>
                      <a:pt x="27" y="177"/>
                      <a:pt x="29" y="179"/>
                      <a:pt x="32" y="180"/>
                    </a:cubicBezTo>
                    <a:cubicBezTo>
                      <a:pt x="35" y="181"/>
                      <a:pt x="37" y="180"/>
                      <a:pt x="39" y="178"/>
                    </a:cubicBezTo>
                    <a:cubicBezTo>
                      <a:pt x="40" y="177"/>
                      <a:pt x="41" y="175"/>
                      <a:pt x="43" y="176"/>
                    </a:cubicBezTo>
                    <a:cubicBezTo>
                      <a:pt x="47" y="178"/>
                      <a:pt x="48" y="182"/>
                      <a:pt x="44" y="185"/>
                    </a:cubicBezTo>
                    <a:cubicBezTo>
                      <a:pt x="43" y="185"/>
                      <a:pt x="43" y="185"/>
                      <a:pt x="43" y="186"/>
                    </a:cubicBezTo>
                    <a:cubicBezTo>
                      <a:pt x="41" y="186"/>
                      <a:pt x="41" y="187"/>
                      <a:pt x="41" y="188"/>
                    </a:cubicBezTo>
                    <a:cubicBezTo>
                      <a:pt x="41" y="190"/>
                      <a:pt x="42" y="190"/>
                      <a:pt x="43" y="190"/>
                    </a:cubicBezTo>
                    <a:cubicBezTo>
                      <a:pt x="46" y="191"/>
                      <a:pt x="48" y="192"/>
                      <a:pt x="50" y="191"/>
                    </a:cubicBezTo>
                    <a:cubicBezTo>
                      <a:pt x="53" y="191"/>
                      <a:pt x="53" y="192"/>
                      <a:pt x="53" y="194"/>
                    </a:cubicBezTo>
                    <a:cubicBezTo>
                      <a:pt x="53" y="197"/>
                      <a:pt x="53" y="201"/>
                      <a:pt x="52" y="204"/>
                    </a:cubicBezTo>
                    <a:cubicBezTo>
                      <a:pt x="52" y="208"/>
                      <a:pt x="52" y="208"/>
                      <a:pt x="48" y="207"/>
                    </a:cubicBezTo>
                    <a:cubicBezTo>
                      <a:pt x="47" y="206"/>
                      <a:pt x="45" y="206"/>
                      <a:pt x="44" y="205"/>
                    </a:cubicBezTo>
                    <a:cubicBezTo>
                      <a:pt x="42" y="205"/>
                      <a:pt x="41" y="206"/>
                      <a:pt x="41" y="208"/>
                    </a:cubicBezTo>
                    <a:cubicBezTo>
                      <a:pt x="42" y="210"/>
                      <a:pt x="41" y="212"/>
                      <a:pt x="40" y="215"/>
                    </a:cubicBezTo>
                    <a:cubicBezTo>
                      <a:pt x="39" y="217"/>
                      <a:pt x="40" y="219"/>
                      <a:pt x="42" y="220"/>
                    </a:cubicBezTo>
                    <a:cubicBezTo>
                      <a:pt x="43" y="221"/>
                      <a:pt x="45" y="223"/>
                      <a:pt x="48" y="221"/>
                    </a:cubicBezTo>
                    <a:cubicBezTo>
                      <a:pt x="49" y="220"/>
                      <a:pt x="51" y="220"/>
                      <a:pt x="52" y="221"/>
                    </a:cubicBezTo>
                    <a:cubicBezTo>
                      <a:pt x="54" y="222"/>
                      <a:pt x="55" y="221"/>
                      <a:pt x="57" y="221"/>
                    </a:cubicBezTo>
                    <a:cubicBezTo>
                      <a:pt x="52" y="223"/>
                      <a:pt x="48" y="230"/>
                      <a:pt x="49" y="236"/>
                    </a:cubicBezTo>
                    <a:cubicBezTo>
                      <a:pt x="50" y="239"/>
                      <a:pt x="51" y="241"/>
                      <a:pt x="54" y="241"/>
                    </a:cubicBezTo>
                    <a:cubicBezTo>
                      <a:pt x="57" y="240"/>
                      <a:pt x="58" y="242"/>
                      <a:pt x="57" y="244"/>
                    </a:cubicBezTo>
                    <a:cubicBezTo>
                      <a:pt x="55" y="247"/>
                      <a:pt x="57" y="250"/>
                      <a:pt x="54" y="252"/>
                    </a:cubicBezTo>
                    <a:cubicBezTo>
                      <a:pt x="54" y="253"/>
                      <a:pt x="54" y="254"/>
                      <a:pt x="54" y="254"/>
                    </a:cubicBezTo>
                    <a:cubicBezTo>
                      <a:pt x="57" y="257"/>
                      <a:pt x="57" y="260"/>
                      <a:pt x="57" y="264"/>
                    </a:cubicBezTo>
                    <a:cubicBezTo>
                      <a:pt x="57" y="265"/>
                      <a:pt x="58" y="267"/>
                      <a:pt x="59" y="268"/>
                    </a:cubicBezTo>
                    <a:cubicBezTo>
                      <a:pt x="61" y="269"/>
                      <a:pt x="62" y="271"/>
                      <a:pt x="61" y="274"/>
                    </a:cubicBezTo>
                    <a:cubicBezTo>
                      <a:pt x="60" y="275"/>
                      <a:pt x="60" y="276"/>
                      <a:pt x="62" y="277"/>
                    </a:cubicBezTo>
                    <a:cubicBezTo>
                      <a:pt x="67" y="276"/>
                      <a:pt x="71" y="276"/>
                      <a:pt x="76" y="276"/>
                    </a:cubicBezTo>
                    <a:cubicBezTo>
                      <a:pt x="87" y="279"/>
                      <a:pt x="98" y="280"/>
                      <a:pt x="109" y="285"/>
                    </a:cubicBezTo>
                    <a:cubicBezTo>
                      <a:pt x="114" y="287"/>
                      <a:pt x="119" y="289"/>
                      <a:pt x="124" y="287"/>
                    </a:cubicBezTo>
                    <a:cubicBezTo>
                      <a:pt x="129" y="285"/>
                      <a:pt x="133" y="283"/>
                      <a:pt x="138" y="283"/>
                    </a:cubicBezTo>
                    <a:cubicBezTo>
                      <a:pt x="142" y="283"/>
                      <a:pt x="143" y="278"/>
                      <a:pt x="145" y="276"/>
                    </a:cubicBezTo>
                    <a:cubicBezTo>
                      <a:pt x="148" y="275"/>
                      <a:pt x="152" y="274"/>
                      <a:pt x="154" y="271"/>
                    </a:cubicBezTo>
                    <a:cubicBezTo>
                      <a:pt x="158" y="267"/>
                      <a:pt x="163" y="265"/>
                      <a:pt x="168" y="268"/>
                    </a:cubicBezTo>
                    <a:cubicBezTo>
                      <a:pt x="173" y="270"/>
                      <a:pt x="177" y="272"/>
                      <a:pt x="183" y="272"/>
                    </a:cubicBezTo>
                    <a:cubicBezTo>
                      <a:pt x="185" y="272"/>
                      <a:pt x="186" y="272"/>
                      <a:pt x="185" y="274"/>
                    </a:cubicBezTo>
                    <a:cubicBezTo>
                      <a:pt x="183" y="277"/>
                      <a:pt x="185" y="279"/>
                      <a:pt x="187" y="280"/>
                    </a:cubicBezTo>
                    <a:cubicBezTo>
                      <a:pt x="188" y="280"/>
                      <a:pt x="189" y="280"/>
                      <a:pt x="190" y="281"/>
                    </a:cubicBezTo>
                    <a:cubicBezTo>
                      <a:pt x="198" y="287"/>
                      <a:pt x="207" y="289"/>
                      <a:pt x="218" y="289"/>
                    </a:cubicBezTo>
                    <a:cubicBezTo>
                      <a:pt x="223" y="288"/>
                      <a:pt x="227" y="286"/>
                      <a:pt x="230" y="281"/>
                    </a:cubicBezTo>
                    <a:cubicBezTo>
                      <a:pt x="233" y="276"/>
                      <a:pt x="236" y="272"/>
                      <a:pt x="240" y="268"/>
                    </a:cubicBezTo>
                    <a:cubicBezTo>
                      <a:pt x="248" y="259"/>
                      <a:pt x="249" y="253"/>
                      <a:pt x="245" y="244"/>
                    </a:cubicBezTo>
                    <a:cubicBezTo>
                      <a:pt x="242" y="238"/>
                      <a:pt x="238" y="233"/>
                      <a:pt x="235" y="227"/>
                    </a:cubicBezTo>
                    <a:close/>
                  </a:path>
                </a:pathLst>
              </a:custGeom>
              <a:solidFill>
                <a:srgbClr val="FFE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8" name="Freeform 1871">
                <a:extLst>
                  <a:ext uri="{FF2B5EF4-FFF2-40B4-BE49-F238E27FC236}">
                    <a16:creationId xmlns:a16="http://schemas.microsoft.com/office/drawing/2014/main" id="{C591B781-96E5-46D1-A22A-115DDD93A6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7" y="1762"/>
                <a:ext cx="224" cy="141"/>
              </a:xfrm>
              <a:custGeom>
                <a:avLst/>
                <a:gdLst>
                  <a:gd name="T0" fmla="*/ 90 w 93"/>
                  <a:gd name="T1" fmla="*/ 9 h 59"/>
                  <a:gd name="T2" fmla="*/ 90 w 93"/>
                  <a:gd name="T3" fmla="*/ 7 h 59"/>
                  <a:gd name="T4" fmla="*/ 84 w 93"/>
                  <a:gd name="T5" fmla="*/ 5 h 59"/>
                  <a:gd name="T6" fmla="*/ 73 w 93"/>
                  <a:gd name="T7" fmla="*/ 2 h 59"/>
                  <a:gd name="T8" fmla="*/ 62 w 93"/>
                  <a:gd name="T9" fmla="*/ 3 h 59"/>
                  <a:gd name="T10" fmla="*/ 52 w 93"/>
                  <a:gd name="T11" fmla="*/ 9 h 59"/>
                  <a:gd name="T12" fmla="*/ 38 w 93"/>
                  <a:gd name="T13" fmla="*/ 7 h 59"/>
                  <a:gd name="T14" fmla="*/ 30 w 93"/>
                  <a:gd name="T15" fmla="*/ 11 h 59"/>
                  <a:gd name="T16" fmla="*/ 26 w 93"/>
                  <a:gd name="T17" fmla="*/ 12 h 59"/>
                  <a:gd name="T18" fmla="*/ 23 w 93"/>
                  <a:gd name="T19" fmla="*/ 14 h 59"/>
                  <a:gd name="T20" fmla="*/ 10 w 93"/>
                  <a:gd name="T21" fmla="*/ 22 h 59"/>
                  <a:gd name="T22" fmla="*/ 9 w 93"/>
                  <a:gd name="T23" fmla="*/ 23 h 59"/>
                  <a:gd name="T24" fmla="*/ 8 w 93"/>
                  <a:gd name="T25" fmla="*/ 15 h 59"/>
                  <a:gd name="T26" fmla="*/ 9 w 93"/>
                  <a:gd name="T27" fmla="*/ 12 h 59"/>
                  <a:gd name="T28" fmla="*/ 4 w 93"/>
                  <a:gd name="T29" fmla="*/ 19 h 59"/>
                  <a:gd name="T30" fmla="*/ 6 w 93"/>
                  <a:gd name="T31" fmla="*/ 37 h 59"/>
                  <a:gd name="T32" fmla="*/ 25 w 93"/>
                  <a:gd name="T33" fmla="*/ 59 h 59"/>
                  <a:gd name="T34" fmla="*/ 25 w 93"/>
                  <a:gd name="T35" fmla="*/ 58 h 59"/>
                  <a:gd name="T36" fmla="*/ 25 w 93"/>
                  <a:gd name="T37" fmla="*/ 53 h 59"/>
                  <a:gd name="T38" fmla="*/ 28 w 93"/>
                  <a:gd name="T39" fmla="*/ 51 h 59"/>
                  <a:gd name="T40" fmla="*/ 40 w 93"/>
                  <a:gd name="T41" fmla="*/ 50 h 59"/>
                  <a:gd name="T42" fmla="*/ 42 w 93"/>
                  <a:gd name="T43" fmla="*/ 49 h 59"/>
                  <a:gd name="T44" fmla="*/ 47 w 93"/>
                  <a:gd name="T45" fmla="*/ 42 h 59"/>
                  <a:gd name="T46" fmla="*/ 51 w 93"/>
                  <a:gd name="T47" fmla="*/ 38 h 59"/>
                  <a:gd name="T48" fmla="*/ 62 w 93"/>
                  <a:gd name="T49" fmla="*/ 33 h 59"/>
                  <a:gd name="T50" fmla="*/ 64 w 93"/>
                  <a:gd name="T51" fmla="*/ 32 h 59"/>
                  <a:gd name="T52" fmla="*/ 82 w 93"/>
                  <a:gd name="T53" fmla="*/ 30 h 59"/>
                  <a:gd name="T54" fmla="*/ 83 w 93"/>
                  <a:gd name="T55" fmla="*/ 30 h 59"/>
                  <a:gd name="T56" fmla="*/ 91 w 93"/>
                  <a:gd name="T57" fmla="*/ 21 h 59"/>
                  <a:gd name="T58" fmla="*/ 90 w 93"/>
                  <a:gd name="T59" fmla="*/ 9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93" h="59">
                    <a:moveTo>
                      <a:pt x="90" y="9"/>
                    </a:moveTo>
                    <a:cubicBezTo>
                      <a:pt x="90" y="8"/>
                      <a:pt x="90" y="8"/>
                      <a:pt x="90" y="7"/>
                    </a:cubicBezTo>
                    <a:cubicBezTo>
                      <a:pt x="90" y="3"/>
                      <a:pt x="89" y="2"/>
                      <a:pt x="84" y="5"/>
                    </a:cubicBezTo>
                    <a:cubicBezTo>
                      <a:pt x="79" y="7"/>
                      <a:pt x="76" y="7"/>
                      <a:pt x="73" y="2"/>
                    </a:cubicBezTo>
                    <a:cubicBezTo>
                      <a:pt x="70" y="0"/>
                      <a:pt x="64" y="0"/>
                      <a:pt x="62" y="3"/>
                    </a:cubicBezTo>
                    <a:cubicBezTo>
                      <a:pt x="60" y="7"/>
                      <a:pt x="57" y="10"/>
                      <a:pt x="52" y="9"/>
                    </a:cubicBezTo>
                    <a:cubicBezTo>
                      <a:pt x="48" y="8"/>
                      <a:pt x="43" y="8"/>
                      <a:pt x="38" y="7"/>
                    </a:cubicBezTo>
                    <a:cubicBezTo>
                      <a:pt x="35" y="7"/>
                      <a:pt x="32" y="7"/>
                      <a:pt x="30" y="11"/>
                    </a:cubicBezTo>
                    <a:cubicBezTo>
                      <a:pt x="29" y="12"/>
                      <a:pt x="28" y="13"/>
                      <a:pt x="26" y="12"/>
                    </a:cubicBezTo>
                    <a:cubicBezTo>
                      <a:pt x="25" y="12"/>
                      <a:pt x="24" y="13"/>
                      <a:pt x="23" y="14"/>
                    </a:cubicBezTo>
                    <a:cubicBezTo>
                      <a:pt x="19" y="17"/>
                      <a:pt x="16" y="21"/>
                      <a:pt x="10" y="22"/>
                    </a:cubicBezTo>
                    <a:cubicBezTo>
                      <a:pt x="10" y="22"/>
                      <a:pt x="9" y="23"/>
                      <a:pt x="9" y="23"/>
                    </a:cubicBezTo>
                    <a:cubicBezTo>
                      <a:pt x="7" y="20"/>
                      <a:pt x="7" y="18"/>
                      <a:pt x="8" y="15"/>
                    </a:cubicBezTo>
                    <a:cubicBezTo>
                      <a:pt x="9" y="14"/>
                      <a:pt x="9" y="13"/>
                      <a:pt x="9" y="12"/>
                    </a:cubicBezTo>
                    <a:cubicBezTo>
                      <a:pt x="5" y="13"/>
                      <a:pt x="6" y="17"/>
                      <a:pt x="4" y="19"/>
                    </a:cubicBezTo>
                    <a:cubicBezTo>
                      <a:pt x="0" y="25"/>
                      <a:pt x="1" y="31"/>
                      <a:pt x="6" y="37"/>
                    </a:cubicBezTo>
                    <a:cubicBezTo>
                      <a:pt x="12" y="44"/>
                      <a:pt x="19" y="50"/>
                      <a:pt x="25" y="59"/>
                    </a:cubicBezTo>
                    <a:cubicBezTo>
                      <a:pt x="25" y="59"/>
                      <a:pt x="26" y="59"/>
                      <a:pt x="25" y="58"/>
                    </a:cubicBezTo>
                    <a:cubicBezTo>
                      <a:pt x="25" y="56"/>
                      <a:pt x="25" y="54"/>
                      <a:pt x="25" y="53"/>
                    </a:cubicBezTo>
                    <a:cubicBezTo>
                      <a:pt x="26" y="51"/>
                      <a:pt x="27" y="50"/>
                      <a:pt x="28" y="51"/>
                    </a:cubicBezTo>
                    <a:cubicBezTo>
                      <a:pt x="33" y="54"/>
                      <a:pt x="36" y="53"/>
                      <a:pt x="40" y="50"/>
                    </a:cubicBezTo>
                    <a:cubicBezTo>
                      <a:pt x="41" y="49"/>
                      <a:pt x="42" y="49"/>
                      <a:pt x="42" y="49"/>
                    </a:cubicBezTo>
                    <a:cubicBezTo>
                      <a:pt x="46" y="48"/>
                      <a:pt x="47" y="45"/>
                      <a:pt x="47" y="42"/>
                    </a:cubicBezTo>
                    <a:cubicBezTo>
                      <a:pt x="46" y="38"/>
                      <a:pt x="49" y="38"/>
                      <a:pt x="51" y="38"/>
                    </a:cubicBezTo>
                    <a:cubicBezTo>
                      <a:pt x="56" y="38"/>
                      <a:pt x="60" y="37"/>
                      <a:pt x="62" y="33"/>
                    </a:cubicBezTo>
                    <a:cubicBezTo>
                      <a:pt x="63" y="33"/>
                      <a:pt x="64" y="32"/>
                      <a:pt x="64" y="32"/>
                    </a:cubicBezTo>
                    <a:cubicBezTo>
                      <a:pt x="70" y="33"/>
                      <a:pt x="76" y="27"/>
                      <a:pt x="82" y="30"/>
                    </a:cubicBezTo>
                    <a:cubicBezTo>
                      <a:pt x="82" y="30"/>
                      <a:pt x="82" y="30"/>
                      <a:pt x="83" y="30"/>
                    </a:cubicBezTo>
                    <a:cubicBezTo>
                      <a:pt x="87" y="28"/>
                      <a:pt x="90" y="26"/>
                      <a:pt x="91" y="21"/>
                    </a:cubicBezTo>
                    <a:cubicBezTo>
                      <a:pt x="92" y="17"/>
                      <a:pt x="93" y="13"/>
                      <a:pt x="90" y="9"/>
                    </a:cubicBezTo>
                    <a:close/>
                  </a:path>
                </a:pathLst>
              </a:custGeom>
              <a:solidFill>
                <a:srgbClr val="FFE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99" name="Freeform 1872">
                <a:extLst>
                  <a:ext uri="{FF2B5EF4-FFF2-40B4-BE49-F238E27FC236}">
                    <a16:creationId xmlns:a16="http://schemas.microsoft.com/office/drawing/2014/main" id="{033EEA23-2C26-408B-A405-B1414E29D2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0" y="2158"/>
                <a:ext cx="60" cy="192"/>
              </a:xfrm>
              <a:custGeom>
                <a:avLst/>
                <a:gdLst>
                  <a:gd name="T0" fmla="*/ 8 w 25"/>
                  <a:gd name="T1" fmla="*/ 54 h 80"/>
                  <a:gd name="T2" fmla="*/ 23 w 25"/>
                  <a:gd name="T3" fmla="*/ 80 h 80"/>
                  <a:gd name="T4" fmla="*/ 24 w 25"/>
                  <a:gd name="T5" fmla="*/ 73 h 80"/>
                  <a:gd name="T6" fmla="*/ 22 w 25"/>
                  <a:gd name="T7" fmla="*/ 66 h 80"/>
                  <a:gd name="T8" fmla="*/ 12 w 25"/>
                  <a:gd name="T9" fmla="*/ 53 h 80"/>
                  <a:gd name="T10" fmla="*/ 13 w 25"/>
                  <a:gd name="T11" fmla="*/ 51 h 80"/>
                  <a:gd name="T12" fmla="*/ 15 w 25"/>
                  <a:gd name="T13" fmla="*/ 45 h 80"/>
                  <a:gd name="T14" fmla="*/ 17 w 25"/>
                  <a:gd name="T15" fmla="*/ 39 h 80"/>
                  <a:gd name="T16" fmla="*/ 21 w 25"/>
                  <a:gd name="T17" fmla="*/ 34 h 80"/>
                  <a:gd name="T18" fmla="*/ 22 w 25"/>
                  <a:gd name="T19" fmla="*/ 30 h 80"/>
                  <a:gd name="T20" fmla="*/ 21 w 25"/>
                  <a:gd name="T21" fmla="*/ 22 h 80"/>
                  <a:gd name="T22" fmla="*/ 21 w 25"/>
                  <a:gd name="T23" fmla="*/ 13 h 80"/>
                  <a:gd name="T24" fmla="*/ 22 w 25"/>
                  <a:gd name="T25" fmla="*/ 5 h 80"/>
                  <a:gd name="T26" fmla="*/ 23 w 25"/>
                  <a:gd name="T27" fmla="*/ 1 h 80"/>
                  <a:gd name="T28" fmla="*/ 7 w 25"/>
                  <a:gd name="T29" fmla="*/ 1 h 80"/>
                  <a:gd name="T30" fmla="*/ 1 w 25"/>
                  <a:gd name="T31" fmla="*/ 2 h 80"/>
                  <a:gd name="T32" fmla="*/ 2 w 25"/>
                  <a:gd name="T33" fmla="*/ 8 h 80"/>
                  <a:gd name="T34" fmla="*/ 11 w 25"/>
                  <a:gd name="T35" fmla="*/ 15 h 80"/>
                  <a:gd name="T36" fmla="*/ 12 w 25"/>
                  <a:gd name="T37" fmla="*/ 29 h 80"/>
                  <a:gd name="T38" fmla="*/ 10 w 25"/>
                  <a:gd name="T39" fmla="*/ 37 h 80"/>
                  <a:gd name="T40" fmla="*/ 9 w 25"/>
                  <a:gd name="T41" fmla="*/ 46 h 80"/>
                  <a:gd name="T42" fmla="*/ 8 w 25"/>
                  <a:gd name="T43" fmla="*/ 54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5" h="80">
                    <a:moveTo>
                      <a:pt x="8" y="54"/>
                    </a:moveTo>
                    <a:cubicBezTo>
                      <a:pt x="13" y="63"/>
                      <a:pt x="17" y="72"/>
                      <a:pt x="23" y="80"/>
                    </a:cubicBezTo>
                    <a:cubicBezTo>
                      <a:pt x="23" y="78"/>
                      <a:pt x="23" y="75"/>
                      <a:pt x="24" y="73"/>
                    </a:cubicBezTo>
                    <a:cubicBezTo>
                      <a:pt x="25" y="70"/>
                      <a:pt x="25" y="68"/>
                      <a:pt x="22" y="66"/>
                    </a:cubicBezTo>
                    <a:cubicBezTo>
                      <a:pt x="18" y="62"/>
                      <a:pt x="16" y="57"/>
                      <a:pt x="12" y="53"/>
                    </a:cubicBezTo>
                    <a:cubicBezTo>
                      <a:pt x="11" y="52"/>
                      <a:pt x="13" y="52"/>
                      <a:pt x="13" y="51"/>
                    </a:cubicBezTo>
                    <a:cubicBezTo>
                      <a:pt x="15" y="49"/>
                      <a:pt x="16" y="47"/>
                      <a:pt x="15" y="45"/>
                    </a:cubicBezTo>
                    <a:cubicBezTo>
                      <a:pt x="14" y="42"/>
                      <a:pt x="15" y="40"/>
                      <a:pt x="17" y="39"/>
                    </a:cubicBezTo>
                    <a:cubicBezTo>
                      <a:pt x="18" y="37"/>
                      <a:pt x="20" y="36"/>
                      <a:pt x="21" y="34"/>
                    </a:cubicBezTo>
                    <a:cubicBezTo>
                      <a:pt x="22" y="33"/>
                      <a:pt x="23" y="31"/>
                      <a:pt x="22" y="30"/>
                    </a:cubicBezTo>
                    <a:cubicBezTo>
                      <a:pt x="18" y="27"/>
                      <a:pt x="20" y="25"/>
                      <a:pt x="21" y="22"/>
                    </a:cubicBezTo>
                    <a:cubicBezTo>
                      <a:pt x="23" y="19"/>
                      <a:pt x="23" y="16"/>
                      <a:pt x="21" y="13"/>
                    </a:cubicBezTo>
                    <a:cubicBezTo>
                      <a:pt x="19" y="10"/>
                      <a:pt x="18" y="7"/>
                      <a:pt x="22" y="5"/>
                    </a:cubicBezTo>
                    <a:cubicBezTo>
                      <a:pt x="23" y="4"/>
                      <a:pt x="23" y="2"/>
                      <a:pt x="23" y="1"/>
                    </a:cubicBezTo>
                    <a:cubicBezTo>
                      <a:pt x="18" y="4"/>
                      <a:pt x="12" y="6"/>
                      <a:pt x="7" y="1"/>
                    </a:cubicBezTo>
                    <a:cubicBezTo>
                      <a:pt x="5" y="0"/>
                      <a:pt x="3" y="0"/>
                      <a:pt x="1" y="2"/>
                    </a:cubicBezTo>
                    <a:cubicBezTo>
                      <a:pt x="0" y="4"/>
                      <a:pt x="0" y="6"/>
                      <a:pt x="2" y="8"/>
                    </a:cubicBezTo>
                    <a:cubicBezTo>
                      <a:pt x="5" y="10"/>
                      <a:pt x="8" y="13"/>
                      <a:pt x="11" y="15"/>
                    </a:cubicBezTo>
                    <a:cubicBezTo>
                      <a:pt x="15" y="18"/>
                      <a:pt x="16" y="26"/>
                      <a:pt x="12" y="29"/>
                    </a:cubicBezTo>
                    <a:cubicBezTo>
                      <a:pt x="10" y="32"/>
                      <a:pt x="10" y="34"/>
                      <a:pt x="10" y="37"/>
                    </a:cubicBezTo>
                    <a:cubicBezTo>
                      <a:pt x="11" y="40"/>
                      <a:pt x="11" y="43"/>
                      <a:pt x="9" y="46"/>
                    </a:cubicBezTo>
                    <a:cubicBezTo>
                      <a:pt x="7" y="49"/>
                      <a:pt x="7" y="51"/>
                      <a:pt x="8" y="54"/>
                    </a:cubicBezTo>
                    <a:close/>
                  </a:path>
                </a:pathLst>
              </a:custGeom>
              <a:solidFill>
                <a:srgbClr val="FFE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0" name="Freeform 1873">
                <a:extLst>
                  <a:ext uri="{FF2B5EF4-FFF2-40B4-BE49-F238E27FC236}">
                    <a16:creationId xmlns:a16="http://schemas.microsoft.com/office/drawing/2014/main" id="{273C1030-50AF-46D3-91C7-AD74019725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8" y="1822"/>
                <a:ext cx="598" cy="694"/>
              </a:xfrm>
              <a:custGeom>
                <a:avLst/>
                <a:gdLst>
                  <a:gd name="T0" fmla="*/ 219 w 249"/>
                  <a:gd name="T1" fmla="*/ 197 h 289"/>
                  <a:gd name="T2" fmla="*/ 220 w 249"/>
                  <a:gd name="T3" fmla="*/ 176 h 289"/>
                  <a:gd name="T4" fmla="*/ 221 w 249"/>
                  <a:gd name="T5" fmla="*/ 157 h 289"/>
                  <a:gd name="T6" fmla="*/ 212 w 249"/>
                  <a:gd name="T7" fmla="*/ 140 h 289"/>
                  <a:gd name="T8" fmla="*/ 234 w 249"/>
                  <a:gd name="T9" fmla="*/ 138 h 289"/>
                  <a:gd name="T10" fmla="*/ 235 w 249"/>
                  <a:gd name="T11" fmla="*/ 101 h 289"/>
                  <a:gd name="T12" fmla="*/ 221 w 249"/>
                  <a:gd name="T13" fmla="*/ 59 h 289"/>
                  <a:gd name="T14" fmla="*/ 217 w 249"/>
                  <a:gd name="T15" fmla="*/ 42 h 289"/>
                  <a:gd name="T16" fmla="*/ 190 w 249"/>
                  <a:gd name="T17" fmla="*/ 4 h 289"/>
                  <a:gd name="T18" fmla="*/ 170 w 249"/>
                  <a:gd name="T19" fmla="*/ 4 h 289"/>
                  <a:gd name="T20" fmla="*/ 160 w 249"/>
                  <a:gd name="T21" fmla="*/ 13 h 289"/>
                  <a:gd name="T22" fmla="*/ 158 w 249"/>
                  <a:gd name="T23" fmla="*/ 18 h 289"/>
                  <a:gd name="T24" fmla="*/ 141 w 249"/>
                  <a:gd name="T25" fmla="*/ 27 h 289"/>
                  <a:gd name="T26" fmla="*/ 140 w 249"/>
                  <a:gd name="T27" fmla="*/ 43 h 289"/>
                  <a:gd name="T28" fmla="*/ 131 w 249"/>
                  <a:gd name="T29" fmla="*/ 50 h 289"/>
                  <a:gd name="T30" fmla="*/ 116 w 249"/>
                  <a:gd name="T31" fmla="*/ 45 h 289"/>
                  <a:gd name="T32" fmla="*/ 109 w 249"/>
                  <a:gd name="T33" fmla="*/ 38 h 289"/>
                  <a:gd name="T34" fmla="*/ 85 w 249"/>
                  <a:gd name="T35" fmla="*/ 57 h 289"/>
                  <a:gd name="T36" fmla="*/ 95 w 249"/>
                  <a:gd name="T37" fmla="*/ 64 h 289"/>
                  <a:gd name="T38" fmla="*/ 90 w 249"/>
                  <a:gd name="T39" fmla="*/ 72 h 289"/>
                  <a:gd name="T40" fmla="*/ 83 w 249"/>
                  <a:gd name="T41" fmla="*/ 79 h 289"/>
                  <a:gd name="T42" fmla="*/ 73 w 249"/>
                  <a:gd name="T43" fmla="*/ 80 h 289"/>
                  <a:gd name="T44" fmla="*/ 51 w 249"/>
                  <a:gd name="T45" fmla="*/ 76 h 289"/>
                  <a:gd name="T46" fmla="*/ 47 w 249"/>
                  <a:gd name="T47" fmla="*/ 89 h 289"/>
                  <a:gd name="T48" fmla="*/ 58 w 249"/>
                  <a:gd name="T49" fmla="*/ 98 h 289"/>
                  <a:gd name="T50" fmla="*/ 37 w 249"/>
                  <a:gd name="T51" fmla="*/ 113 h 289"/>
                  <a:gd name="T52" fmla="*/ 27 w 249"/>
                  <a:gd name="T53" fmla="*/ 123 h 289"/>
                  <a:gd name="T54" fmla="*/ 22 w 249"/>
                  <a:gd name="T55" fmla="*/ 130 h 289"/>
                  <a:gd name="T56" fmla="*/ 0 w 249"/>
                  <a:gd name="T57" fmla="*/ 151 h 289"/>
                  <a:gd name="T58" fmla="*/ 18 w 249"/>
                  <a:gd name="T59" fmla="*/ 157 h 289"/>
                  <a:gd name="T60" fmla="*/ 29 w 249"/>
                  <a:gd name="T61" fmla="*/ 174 h 289"/>
                  <a:gd name="T62" fmla="*/ 39 w 249"/>
                  <a:gd name="T63" fmla="*/ 178 h 289"/>
                  <a:gd name="T64" fmla="*/ 44 w 249"/>
                  <a:gd name="T65" fmla="*/ 185 h 289"/>
                  <a:gd name="T66" fmla="*/ 41 w 249"/>
                  <a:gd name="T67" fmla="*/ 188 h 289"/>
                  <a:gd name="T68" fmla="*/ 50 w 249"/>
                  <a:gd name="T69" fmla="*/ 191 h 289"/>
                  <a:gd name="T70" fmla="*/ 52 w 249"/>
                  <a:gd name="T71" fmla="*/ 204 h 289"/>
                  <a:gd name="T72" fmla="*/ 44 w 249"/>
                  <a:gd name="T73" fmla="*/ 205 h 289"/>
                  <a:gd name="T74" fmla="*/ 40 w 249"/>
                  <a:gd name="T75" fmla="*/ 215 h 289"/>
                  <a:gd name="T76" fmla="*/ 48 w 249"/>
                  <a:gd name="T77" fmla="*/ 221 h 289"/>
                  <a:gd name="T78" fmla="*/ 57 w 249"/>
                  <a:gd name="T79" fmla="*/ 221 h 289"/>
                  <a:gd name="T80" fmla="*/ 54 w 249"/>
                  <a:gd name="T81" fmla="*/ 241 h 289"/>
                  <a:gd name="T82" fmla="*/ 54 w 249"/>
                  <a:gd name="T83" fmla="*/ 252 h 289"/>
                  <a:gd name="T84" fmla="*/ 57 w 249"/>
                  <a:gd name="T85" fmla="*/ 264 h 289"/>
                  <a:gd name="T86" fmla="*/ 61 w 249"/>
                  <a:gd name="T87" fmla="*/ 274 h 289"/>
                  <a:gd name="T88" fmla="*/ 76 w 249"/>
                  <a:gd name="T89" fmla="*/ 276 h 289"/>
                  <a:gd name="T90" fmla="*/ 124 w 249"/>
                  <a:gd name="T91" fmla="*/ 287 h 289"/>
                  <a:gd name="T92" fmla="*/ 145 w 249"/>
                  <a:gd name="T93" fmla="*/ 276 h 289"/>
                  <a:gd name="T94" fmla="*/ 168 w 249"/>
                  <a:gd name="T95" fmla="*/ 268 h 289"/>
                  <a:gd name="T96" fmla="*/ 185 w 249"/>
                  <a:gd name="T97" fmla="*/ 274 h 289"/>
                  <a:gd name="T98" fmla="*/ 190 w 249"/>
                  <a:gd name="T99" fmla="*/ 281 h 289"/>
                  <a:gd name="T100" fmla="*/ 230 w 249"/>
                  <a:gd name="T101" fmla="*/ 281 h 289"/>
                  <a:gd name="T102" fmla="*/ 245 w 249"/>
                  <a:gd name="T103" fmla="*/ 244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49" h="289">
                    <a:moveTo>
                      <a:pt x="235" y="227"/>
                    </a:moveTo>
                    <a:cubicBezTo>
                      <a:pt x="230" y="217"/>
                      <a:pt x="224" y="207"/>
                      <a:pt x="219" y="197"/>
                    </a:cubicBezTo>
                    <a:cubicBezTo>
                      <a:pt x="217" y="193"/>
                      <a:pt x="216" y="189"/>
                      <a:pt x="219" y="185"/>
                    </a:cubicBezTo>
                    <a:cubicBezTo>
                      <a:pt x="221" y="182"/>
                      <a:pt x="221" y="179"/>
                      <a:pt x="220" y="176"/>
                    </a:cubicBezTo>
                    <a:cubicBezTo>
                      <a:pt x="219" y="173"/>
                      <a:pt x="220" y="171"/>
                      <a:pt x="221" y="169"/>
                    </a:cubicBezTo>
                    <a:cubicBezTo>
                      <a:pt x="225" y="165"/>
                      <a:pt x="225" y="161"/>
                      <a:pt x="221" y="157"/>
                    </a:cubicBezTo>
                    <a:cubicBezTo>
                      <a:pt x="218" y="154"/>
                      <a:pt x="215" y="152"/>
                      <a:pt x="212" y="150"/>
                    </a:cubicBezTo>
                    <a:cubicBezTo>
                      <a:pt x="209" y="146"/>
                      <a:pt x="209" y="143"/>
                      <a:pt x="212" y="140"/>
                    </a:cubicBezTo>
                    <a:cubicBezTo>
                      <a:pt x="215" y="136"/>
                      <a:pt x="218" y="136"/>
                      <a:pt x="222" y="139"/>
                    </a:cubicBezTo>
                    <a:cubicBezTo>
                      <a:pt x="226" y="142"/>
                      <a:pt x="228" y="142"/>
                      <a:pt x="234" y="138"/>
                    </a:cubicBezTo>
                    <a:cubicBezTo>
                      <a:pt x="237" y="136"/>
                      <a:pt x="236" y="132"/>
                      <a:pt x="235" y="129"/>
                    </a:cubicBezTo>
                    <a:cubicBezTo>
                      <a:pt x="232" y="120"/>
                      <a:pt x="233" y="110"/>
                      <a:pt x="235" y="101"/>
                    </a:cubicBezTo>
                    <a:cubicBezTo>
                      <a:pt x="237" y="92"/>
                      <a:pt x="238" y="83"/>
                      <a:pt x="232" y="75"/>
                    </a:cubicBezTo>
                    <a:cubicBezTo>
                      <a:pt x="229" y="69"/>
                      <a:pt x="225" y="64"/>
                      <a:pt x="221" y="59"/>
                    </a:cubicBezTo>
                    <a:cubicBezTo>
                      <a:pt x="219" y="55"/>
                      <a:pt x="217" y="51"/>
                      <a:pt x="217" y="46"/>
                    </a:cubicBezTo>
                    <a:cubicBezTo>
                      <a:pt x="217" y="44"/>
                      <a:pt x="217" y="43"/>
                      <a:pt x="217" y="42"/>
                    </a:cubicBezTo>
                    <a:cubicBezTo>
                      <a:pt x="212" y="34"/>
                      <a:pt x="207" y="26"/>
                      <a:pt x="200" y="19"/>
                    </a:cubicBezTo>
                    <a:cubicBezTo>
                      <a:pt x="195" y="15"/>
                      <a:pt x="190" y="11"/>
                      <a:pt x="190" y="4"/>
                    </a:cubicBezTo>
                    <a:cubicBezTo>
                      <a:pt x="186" y="2"/>
                      <a:pt x="183" y="0"/>
                      <a:pt x="179" y="3"/>
                    </a:cubicBezTo>
                    <a:cubicBezTo>
                      <a:pt x="176" y="4"/>
                      <a:pt x="174" y="5"/>
                      <a:pt x="170" y="4"/>
                    </a:cubicBezTo>
                    <a:cubicBezTo>
                      <a:pt x="168" y="4"/>
                      <a:pt x="165" y="4"/>
                      <a:pt x="162" y="6"/>
                    </a:cubicBezTo>
                    <a:cubicBezTo>
                      <a:pt x="157" y="8"/>
                      <a:pt x="157" y="9"/>
                      <a:pt x="160" y="13"/>
                    </a:cubicBezTo>
                    <a:cubicBezTo>
                      <a:pt x="161" y="14"/>
                      <a:pt x="162" y="16"/>
                      <a:pt x="161" y="17"/>
                    </a:cubicBezTo>
                    <a:cubicBezTo>
                      <a:pt x="160" y="18"/>
                      <a:pt x="159" y="18"/>
                      <a:pt x="158" y="18"/>
                    </a:cubicBezTo>
                    <a:cubicBezTo>
                      <a:pt x="155" y="17"/>
                      <a:pt x="153" y="18"/>
                      <a:pt x="150" y="18"/>
                    </a:cubicBezTo>
                    <a:cubicBezTo>
                      <a:pt x="143" y="18"/>
                      <a:pt x="141" y="20"/>
                      <a:pt x="141" y="27"/>
                    </a:cubicBezTo>
                    <a:cubicBezTo>
                      <a:pt x="141" y="31"/>
                      <a:pt x="141" y="36"/>
                      <a:pt x="141" y="40"/>
                    </a:cubicBezTo>
                    <a:cubicBezTo>
                      <a:pt x="141" y="41"/>
                      <a:pt x="141" y="43"/>
                      <a:pt x="140" y="43"/>
                    </a:cubicBezTo>
                    <a:cubicBezTo>
                      <a:pt x="137" y="44"/>
                      <a:pt x="135" y="46"/>
                      <a:pt x="134" y="49"/>
                    </a:cubicBezTo>
                    <a:cubicBezTo>
                      <a:pt x="134" y="50"/>
                      <a:pt x="132" y="50"/>
                      <a:pt x="131" y="50"/>
                    </a:cubicBezTo>
                    <a:cubicBezTo>
                      <a:pt x="128" y="51"/>
                      <a:pt x="125" y="51"/>
                      <a:pt x="123" y="51"/>
                    </a:cubicBezTo>
                    <a:cubicBezTo>
                      <a:pt x="117" y="50"/>
                      <a:pt x="117" y="50"/>
                      <a:pt x="116" y="45"/>
                    </a:cubicBezTo>
                    <a:cubicBezTo>
                      <a:pt x="116" y="43"/>
                      <a:pt x="116" y="42"/>
                      <a:pt x="116" y="41"/>
                    </a:cubicBezTo>
                    <a:cubicBezTo>
                      <a:pt x="115" y="37"/>
                      <a:pt x="110" y="36"/>
                      <a:pt x="109" y="38"/>
                    </a:cubicBezTo>
                    <a:cubicBezTo>
                      <a:pt x="105" y="43"/>
                      <a:pt x="101" y="44"/>
                      <a:pt x="95" y="44"/>
                    </a:cubicBezTo>
                    <a:cubicBezTo>
                      <a:pt x="88" y="44"/>
                      <a:pt x="84" y="50"/>
                      <a:pt x="85" y="57"/>
                    </a:cubicBezTo>
                    <a:cubicBezTo>
                      <a:pt x="85" y="60"/>
                      <a:pt x="86" y="61"/>
                      <a:pt x="89" y="62"/>
                    </a:cubicBezTo>
                    <a:cubicBezTo>
                      <a:pt x="91" y="62"/>
                      <a:pt x="93" y="63"/>
                      <a:pt x="95" y="64"/>
                    </a:cubicBezTo>
                    <a:cubicBezTo>
                      <a:pt x="97" y="67"/>
                      <a:pt x="96" y="69"/>
                      <a:pt x="93" y="70"/>
                    </a:cubicBezTo>
                    <a:cubicBezTo>
                      <a:pt x="92" y="70"/>
                      <a:pt x="90" y="70"/>
                      <a:pt x="90" y="72"/>
                    </a:cubicBezTo>
                    <a:cubicBezTo>
                      <a:pt x="89" y="74"/>
                      <a:pt x="87" y="76"/>
                      <a:pt x="85" y="77"/>
                    </a:cubicBezTo>
                    <a:cubicBezTo>
                      <a:pt x="84" y="77"/>
                      <a:pt x="83" y="78"/>
                      <a:pt x="83" y="79"/>
                    </a:cubicBezTo>
                    <a:cubicBezTo>
                      <a:pt x="82" y="82"/>
                      <a:pt x="78" y="83"/>
                      <a:pt x="75" y="83"/>
                    </a:cubicBezTo>
                    <a:cubicBezTo>
                      <a:pt x="74" y="82"/>
                      <a:pt x="73" y="81"/>
                      <a:pt x="73" y="80"/>
                    </a:cubicBezTo>
                    <a:cubicBezTo>
                      <a:pt x="74" y="77"/>
                      <a:pt x="73" y="76"/>
                      <a:pt x="70" y="76"/>
                    </a:cubicBezTo>
                    <a:cubicBezTo>
                      <a:pt x="64" y="76"/>
                      <a:pt x="57" y="76"/>
                      <a:pt x="51" y="76"/>
                    </a:cubicBezTo>
                    <a:cubicBezTo>
                      <a:pt x="49" y="76"/>
                      <a:pt x="47" y="77"/>
                      <a:pt x="45" y="79"/>
                    </a:cubicBezTo>
                    <a:cubicBezTo>
                      <a:pt x="43" y="82"/>
                      <a:pt x="45" y="85"/>
                      <a:pt x="47" y="89"/>
                    </a:cubicBezTo>
                    <a:cubicBezTo>
                      <a:pt x="48" y="91"/>
                      <a:pt x="49" y="93"/>
                      <a:pt x="50" y="95"/>
                    </a:cubicBezTo>
                    <a:cubicBezTo>
                      <a:pt x="52" y="101"/>
                      <a:pt x="52" y="101"/>
                      <a:pt x="58" y="98"/>
                    </a:cubicBezTo>
                    <a:cubicBezTo>
                      <a:pt x="58" y="101"/>
                      <a:pt x="58" y="104"/>
                      <a:pt x="56" y="106"/>
                    </a:cubicBezTo>
                    <a:cubicBezTo>
                      <a:pt x="51" y="111"/>
                      <a:pt x="45" y="115"/>
                      <a:pt x="37" y="113"/>
                    </a:cubicBezTo>
                    <a:cubicBezTo>
                      <a:pt x="33" y="112"/>
                      <a:pt x="30" y="114"/>
                      <a:pt x="27" y="117"/>
                    </a:cubicBezTo>
                    <a:cubicBezTo>
                      <a:pt x="24" y="119"/>
                      <a:pt x="27" y="121"/>
                      <a:pt x="27" y="123"/>
                    </a:cubicBezTo>
                    <a:cubicBezTo>
                      <a:pt x="28" y="126"/>
                      <a:pt x="28" y="127"/>
                      <a:pt x="25" y="128"/>
                    </a:cubicBezTo>
                    <a:cubicBezTo>
                      <a:pt x="24" y="128"/>
                      <a:pt x="23" y="129"/>
                      <a:pt x="22" y="130"/>
                    </a:cubicBezTo>
                    <a:cubicBezTo>
                      <a:pt x="17" y="132"/>
                      <a:pt x="14" y="136"/>
                      <a:pt x="11" y="139"/>
                    </a:cubicBezTo>
                    <a:cubicBezTo>
                      <a:pt x="6" y="142"/>
                      <a:pt x="2" y="146"/>
                      <a:pt x="0" y="151"/>
                    </a:cubicBezTo>
                    <a:cubicBezTo>
                      <a:pt x="0" y="156"/>
                      <a:pt x="4" y="155"/>
                      <a:pt x="6" y="156"/>
                    </a:cubicBezTo>
                    <a:cubicBezTo>
                      <a:pt x="10" y="156"/>
                      <a:pt x="15" y="156"/>
                      <a:pt x="18" y="157"/>
                    </a:cubicBezTo>
                    <a:cubicBezTo>
                      <a:pt x="23" y="161"/>
                      <a:pt x="29" y="164"/>
                      <a:pt x="35" y="167"/>
                    </a:cubicBezTo>
                    <a:cubicBezTo>
                      <a:pt x="32" y="169"/>
                      <a:pt x="30" y="171"/>
                      <a:pt x="29" y="174"/>
                    </a:cubicBezTo>
                    <a:cubicBezTo>
                      <a:pt x="27" y="177"/>
                      <a:pt x="29" y="179"/>
                      <a:pt x="32" y="180"/>
                    </a:cubicBezTo>
                    <a:cubicBezTo>
                      <a:pt x="35" y="181"/>
                      <a:pt x="37" y="180"/>
                      <a:pt x="39" y="178"/>
                    </a:cubicBezTo>
                    <a:cubicBezTo>
                      <a:pt x="40" y="177"/>
                      <a:pt x="41" y="175"/>
                      <a:pt x="43" y="176"/>
                    </a:cubicBezTo>
                    <a:cubicBezTo>
                      <a:pt x="47" y="178"/>
                      <a:pt x="48" y="182"/>
                      <a:pt x="44" y="185"/>
                    </a:cubicBezTo>
                    <a:cubicBezTo>
                      <a:pt x="43" y="185"/>
                      <a:pt x="43" y="185"/>
                      <a:pt x="43" y="186"/>
                    </a:cubicBezTo>
                    <a:cubicBezTo>
                      <a:pt x="41" y="186"/>
                      <a:pt x="41" y="187"/>
                      <a:pt x="41" y="188"/>
                    </a:cubicBezTo>
                    <a:cubicBezTo>
                      <a:pt x="41" y="190"/>
                      <a:pt x="42" y="190"/>
                      <a:pt x="43" y="190"/>
                    </a:cubicBezTo>
                    <a:cubicBezTo>
                      <a:pt x="46" y="191"/>
                      <a:pt x="48" y="192"/>
                      <a:pt x="50" y="191"/>
                    </a:cubicBezTo>
                    <a:cubicBezTo>
                      <a:pt x="53" y="191"/>
                      <a:pt x="53" y="192"/>
                      <a:pt x="53" y="194"/>
                    </a:cubicBezTo>
                    <a:cubicBezTo>
                      <a:pt x="53" y="197"/>
                      <a:pt x="53" y="201"/>
                      <a:pt x="52" y="204"/>
                    </a:cubicBezTo>
                    <a:cubicBezTo>
                      <a:pt x="52" y="208"/>
                      <a:pt x="52" y="208"/>
                      <a:pt x="48" y="207"/>
                    </a:cubicBezTo>
                    <a:cubicBezTo>
                      <a:pt x="47" y="206"/>
                      <a:pt x="45" y="206"/>
                      <a:pt x="44" y="205"/>
                    </a:cubicBezTo>
                    <a:cubicBezTo>
                      <a:pt x="42" y="205"/>
                      <a:pt x="41" y="206"/>
                      <a:pt x="41" y="208"/>
                    </a:cubicBezTo>
                    <a:cubicBezTo>
                      <a:pt x="42" y="210"/>
                      <a:pt x="41" y="212"/>
                      <a:pt x="40" y="215"/>
                    </a:cubicBezTo>
                    <a:cubicBezTo>
                      <a:pt x="39" y="217"/>
                      <a:pt x="40" y="219"/>
                      <a:pt x="42" y="220"/>
                    </a:cubicBezTo>
                    <a:cubicBezTo>
                      <a:pt x="43" y="221"/>
                      <a:pt x="45" y="223"/>
                      <a:pt x="48" y="221"/>
                    </a:cubicBezTo>
                    <a:cubicBezTo>
                      <a:pt x="49" y="220"/>
                      <a:pt x="51" y="220"/>
                      <a:pt x="52" y="221"/>
                    </a:cubicBezTo>
                    <a:cubicBezTo>
                      <a:pt x="54" y="222"/>
                      <a:pt x="55" y="221"/>
                      <a:pt x="57" y="221"/>
                    </a:cubicBezTo>
                    <a:cubicBezTo>
                      <a:pt x="52" y="223"/>
                      <a:pt x="48" y="230"/>
                      <a:pt x="49" y="236"/>
                    </a:cubicBezTo>
                    <a:cubicBezTo>
                      <a:pt x="50" y="239"/>
                      <a:pt x="51" y="241"/>
                      <a:pt x="54" y="241"/>
                    </a:cubicBezTo>
                    <a:cubicBezTo>
                      <a:pt x="57" y="240"/>
                      <a:pt x="58" y="242"/>
                      <a:pt x="57" y="244"/>
                    </a:cubicBezTo>
                    <a:cubicBezTo>
                      <a:pt x="55" y="247"/>
                      <a:pt x="57" y="250"/>
                      <a:pt x="54" y="252"/>
                    </a:cubicBezTo>
                    <a:cubicBezTo>
                      <a:pt x="54" y="253"/>
                      <a:pt x="54" y="254"/>
                      <a:pt x="54" y="254"/>
                    </a:cubicBezTo>
                    <a:cubicBezTo>
                      <a:pt x="57" y="257"/>
                      <a:pt x="57" y="260"/>
                      <a:pt x="57" y="264"/>
                    </a:cubicBezTo>
                    <a:cubicBezTo>
                      <a:pt x="57" y="265"/>
                      <a:pt x="58" y="267"/>
                      <a:pt x="59" y="268"/>
                    </a:cubicBezTo>
                    <a:cubicBezTo>
                      <a:pt x="61" y="269"/>
                      <a:pt x="62" y="271"/>
                      <a:pt x="61" y="274"/>
                    </a:cubicBezTo>
                    <a:cubicBezTo>
                      <a:pt x="60" y="275"/>
                      <a:pt x="60" y="276"/>
                      <a:pt x="62" y="277"/>
                    </a:cubicBezTo>
                    <a:cubicBezTo>
                      <a:pt x="67" y="276"/>
                      <a:pt x="71" y="276"/>
                      <a:pt x="76" y="276"/>
                    </a:cubicBezTo>
                    <a:cubicBezTo>
                      <a:pt x="87" y="279"/>
                      <a:pt x="98" y="280"/>
                      <a:pt x="109" y="285"/>
                    </a:cubicBezTo>
                    <a:cubicBezTo>
                      <a:pt x="114" y="287"/>
                      <a:pt x="119" y="289"/>
                      <a:pt x="124" y="287"/>
                    </a:cubicBezTo>
                    <a:cubicBezTo>
                      <a:pt x="129" y="285"/>
                      <a:pt x="133" y="283"/>
                      <a:pt x="138" y="283"/>
                    </a:cubicBezTo>
                    <a:cubicBezTo>
                      <a:pt x="142" y="283"/>
                      <a:pt x="143" y="278"/>
                      <a:pt x="145" y="276"/>
                    </a:cubicBezTo>
                    <a:cubicBezTo>
                      <a:pt x="148" y="275"/>
                      <a:pt x="152" y="274"/>
                      <a:pt x="154" y="271"/>
                    </a:cubicBezTo>
                    <a:cubicBezTo>
                      <a:pt x="158" y="267"/>
                      <a:pt x="163" y="265"/>
                      <a:pt x="168" y="268"/>
                    </a:cubicBezTo>
                    <a:cubicBezTo>
                      <a:pt x="173" y="270"/>
                      <a:pt x="177" y="272"/>
                      <a:pt x="183" y="272"/>
                    </a:cubicBezTo>
                    <a:cubicBezTo>
                      <a:pt x="185" y="272"/>
                      <a:pt x="186" y="272"/>
                      <a:pt x="185" y="274"/>
                    </a:cubicBezTo>
                    <a:cubicBezTo>
                      <a:pt x="183" y="277"/>
                      <a:pt x="185" y="279"/>
                      <a:pt x="187" y="280"/>
                    </a:cubicBezTo>
                    <a:cubicBezTo>
                      <a:pt x="188" y="280"/>
                      <a:pt x="189" y="280"/>
                      <a:pt x="190" y="281"/>
                    </a:cubicBezTo>
                    <a:cubicBezTo>
                      <a:pt x="198" y="287"/>
                      <a:pt x="207" y="289"/>
                      <a:pt x="218" y="289"/>
                    </a:cubicBezTo>
                    <a:cubicBezTo>
                      <a:pt x="223" y="288"/>
                      <a:pt x="227" y="286"/>
                      <a:pt x="230" y="281"/>
                    </a:cubicBezTo>
                    <a:cubicBezTo>
                      <a:pt x="233" y="276"/>
                      <a:pt x="236" y="272"/>
                      <a:pt x="240" y="268"/>
                    </a:cubicBezTo>
                    <a:cubicBezTo>
                      <a:pt x="248" y="259"/>
                      <a:pt x="249" y="253"/>
                      <a:pt x="245" y="244"/>
                    </a:cubicBezTo>
                    <a:cubicBezTo>
                      <a:pt x="242" y="238"/>
                      <a:pt x="238" y="233"/>
                      <a:pt x="235" y="227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1" name="Freeform 1874">
                <a:extLst>
                  <a:ext uri="{FF2B5EF4-FFF2-40B4-BE49-F238E27FC236}">
                    <a16:creationId xmlns:a16="http://schemas.microsoft.com/office/drawing/2014/main" id="{CB03A6C1-A252-4BF8-A8DC-3361B78F66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7" y="1762"/>
                <a:ext cx="224" cy="141"/>
              </a:xfrm>
              <a:custGeom>
                <a:avLst/>
                <a:gdLst>
                  <a:gd name="T0" fmla="*/ 90 w 93"/>
                  <a:gd name="T1" fmla="*/ 9 h 59"/>
                  <a:gd name="T2" fmla="*/ 90 w 93"/>
                  <a:gd name="T3" fmla="*/ 7 h 59"/>
                  <a:gd name="T4" fmla="*/ 84 w 93"/>
                  <a:gd name="T5" fmla="*/ 5 h 59"/>
                  <a:gd name="T6" fmla="*/ 73 w 93"/>
                  <a:gd name="T7" fmla="*/ 2 h 59"/>
                  <a:gd name="T8" fmla="*/ 62 w 93"/>
                  <a:gd name="T9" fmla="*/ 3 h 59"/>
                  <a:gd name="T10" fmla="*/ 52 w 93"/>
                  <a:gd name="T11" fmla="*/ 9 h 59"/>
                  <a:gd name="T12" fmla="*/ 38 w 93"/>
                  <a:gd name="T13" fmla="*/ 7 h 59"/>
                  <a:gd name="T14" fmla="*/ 30 w 93"/>
                  <a:gd name="T15" fmla="*/ 11 h 59"/>
                  <a:gd name="T16" fmla="*/ 26 w 93"/>
                  <a:gd name="T17" fmla="*/ 12 h 59"/>
                  <a:gd name="T18" fmla="*/ 23 w 93"/>
                  <a:gd name="T19" fmla="*/ 14 h 59"/>
                  <a:gd name="T20" fmla="*/ 10 w 93"/>
                  <a:gd name="T21" fmla="*/ 22 h 59"/>
                  <a:gd name="T22" fmla="*/ 9 w 93"/>
                  <a:gd name="T23" fmla="*/ 23 h 59"/>
                  <a:gd name="T24" fmla="*/ 8 w 93"/>
                  <a:gd name="T25" fmla="*/ 15 h 59"/>
                  <a:gd name="T26" fmla="*/ 9 w 93"/>
                  <a:gd name="T27" fmla="*/ 12 h 59"/>
                  <a:gd name="T28" fmla="*/ 4 w 93"/>
                  <a:gd name="T29" fmla="*/ 19 h 59"/>
                  <a:gd name="T30" fmla="*/ 6 w 93"/>
                  <a:gd name="T31" fmla="*/ 37 h 59"/>
                  <a:gd name="T32" fmla="*/ 25 w 93"/>
                  <a:gd name="T33" fmla="*/ 59 h 59"/>
                  <a:gd name="T34" fmla="*/ 25 w 93"/>
                  <a:gd name="T35" fmla="*/ 58 h 59"/>
                  <a:gd name="T36" fmla="*/ 25 w 93"/>
                  <a:gd name="T37" fmla="*/ 53 h 59"/>
                  <a:gd name="T38" fmla="*/ 28 w 93"/>
                  <a:gd name="T39" fmla="*/ 51 h 59"/>
                  <a:gd name="T40" fmla="*/ 40 w 93"/>
                  <a:gd name="T41" fmla="*/ 50 h 59"/>
                  <a:gd name="T42" fmla="*/ 42 w 93"/>
                  <a:gd name="T43" fmla="*/ 49 h 59"/>
                  <a:gd name="T44" fmla="*/ 47 w 93"/>
                  <a:gd name="T45" fmla="*/ 42 h 59"/>
                  <a:gd name="T46" fmla="*/ 51 w 93"/>
                  <a:gd name="T47" fmla="*/ 38 h 59"/>
                  <a:gd name="T48" fmla="*/ 62 w 93"/>
                  <a:gd name="T49" fmla="*/ 33 h 59"/>
                  <a:gd name="T50" fmla="*/ 64 w 93"/>
                  <a:gd name="T51" fmla="*/ 32 h 59"/>
                  <a:gd name="T52" fmla="*/ 82 w 93"/>
                  <a:gd name="T53" fmla="*/ 30 h 59"/>
                  <a:gd name="T54" fmla="*/ 83 w 93"/>
                  <a:gd name="T55" fmla="*/ 30 h 59"/>
                  <a:gd name="T56" fmla="*/ 91 w 93"/>
                  <a:gd name="T57" fmla="*/ 21 h 59"/>
                  <a:gd name="T58" fmla="*/ 90 w 93"/>
                  <a:gd name="T59" fmla="*/ 9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93" h="59">
                    <a:moveTo>
                      <a:pt x="90" y="9"/>
                    </a:moveTo>
                    <a:cubicBezTo>
                      <a:pt x="90" y="8"/>
                      <a:pt x="90" y="8"/>
                      <a:pt x="90" y="7"/>
                    </a:cubicBezTo>
                    <a:cubicBezTo>
                      <a:pt x="90" y="3"/>
                      <a:pt x="89" y="2"/>
                      <a:pt x="84" y="5"/>
                    </a:cubicBezTo>
                    <a:cubicBezTo>
                      <a:pt x="79" y="7"/>
                      <a:pt x="76" y="7"/>
                      <a:pt x="73" y="2"/>
                    </a:cubicBezTo>
                    <a:cubicBezTo>
                      <a:pt x="70" y="0"/>
                      <a:pt x="64" y="0"/>
                      <a:pt x="62" y="3"/>
                    </a:cubicBezTo>
                    <a:cubicBezTo>
                      <a:pt x="60" y="7"/>
                      <a:pt x="57" y="10"/>
                      <a:pt x="52" y="9"/>
                    </a:cubicBezTo>
                    <a:cubicBezTo>
                      <a:pt x="48" y="8"/>
                      <a:pt x="43" y="8"/>
                      <a:pt x="38" y="7"/>
                    </a:cubicBezTo>
                    <a:cubicBezTo>
                      <a:pt x="35" y="7"/>
                      <a:pt x="32" y="7"/>
                      <a:pt x="30" y="11"/>
                    </a:cubicBezTo>
                    <a:cubicBezTo>
                      <a:pt x="29" y="12"/>
                      <a:pt x="28" y="13"/>
                      <a:pt x="26" y="12"/>
                    </a:cubicBezTo>
                    <a:cubicBezTo>
                      <a:pt x="25" y="12"/>
                      <a:pt x="24" y="13"/>
                      <a:pt x="23" y="14"/>
                    </a:cubicBezTo>
                    <a:cubicBezTo>
                      <a:pt x="19" y="17"/>
                      <a:pt x="16" y="21"/>
                      <a:pt x="10" y="22"/>
                    </a:cubicBezTo>
                    <a:cubicBezTo>
                      <a:pt x="10" y="22"/>
                      <a:pt x="9" y="23"/>
                      <a:pt x="9" y="23"/>
                    </a:cubicBezTo>
                    <a:cubicBezTo>
                      <a:pt x="7" y="20"/>
                      <a:pt x="7" y="18"/>
                      <a:pt x="8" y="15"/>
                    </a:cubicBezTo>
                    <a:cubicBezTo>
                      <a:pt x="9" y="14"/>
                      <a:pt x="9" y="13"/>
                      <a:pt x="9" y="12"/>
                    </a:cubicBezTo>
                    <a:cubicBezTo>
                      <a:pt x="5" y="13"/>
                      <a:pt x="6" y="17"/>
                      <a:pt x="4" y="19"/>
                    </a:cubicBezTo>
                    <a:cubicBezTo>
                      <a:pt x="0" y="25"/>
                      <a:pt x="1" y="31"/>
                      <a:pt x="6" y="37"/>
                    </a:cubicBezTo>
                    <a:cubicBezTo>
                      <a:pt x="12" y="44"/>
                      <a:pt x="19" y="50"/>
                      <a:pt x="25" y="59"/>
                    </a:cubicBezTo>
                    <a:cubicBezTo>
                      <a:pt x="25" y="59"/>
                      <a:pt x="26" y="59"/>
                      <a:pt x="25" y="58"/>
                    </a:cubicBezTo>
                    <a:cubicBezTo>
                      <a:pt x="25" y="56"/>
                      <a:pt x="25" y="54"/>
                      <a:pt x="25" y="53"/>
                    </a:cubicBezTo>
                    <a:cubicBezTo>
                      <a:pt x="26" y="51"/>
                      <a:pt x="27" y="50"/>
                      <a:pt x="28" y="51"/>
                    </a:cubicBezTo>
                    <a:cubicBezTo>
                      <a:pt x="33" y="54"/>
                      <a:pt x="36" y="53"/>
                      <a:pt x="40" y="50"/>
                    </a:cubicBezTo>
                    <a:cubicBezTo>
                      <a:pt x="41" y="49"/>
                      <a:pt x="42" y="49"/>
                      <a:pt x="42" y="49"/>
                    </a:cubicBezTo>
                    <a:cubicBezTo>
                      <a:pt x="46" y="48"/>
                      <a:pt x="47" y="45"/>
                      <a:pt x="47" y="42"/>
                    </a:cubicBezTo>
                    <a:cubicBezTo>
                      <a:pt x="46" y="38"/>
                      <a:pt x="49" y="38"/>
                      <a:pt x="51" y="38"/>
                    </a:cubicBezTo>
                    <a:cubicBezTo>
                      <a:pt x="56" y="38"/>
                      <a:pt x="60" y="37"/>
                      <a:pt x="62" y="33"/>
                    </a:cubicBezTo>
                    <a:cubicBezTo>
                      <a:pt x="63" y="33"/>
                      <a:pt x="64" y="32"/>
                      <a:pt x="64" y="32"/>
                    </a:cubicBezTo>
                    <a:cubicBezTo>
                      <a:pt x="70" y="33"/>
                      <a:pt x="76" y="27"/>
                      <a:pt x="82" y="30"/>
                    </a:cubicBezTo>
                    <a:cubicBezTo>
                      <a:pt x="82" y="30"/>
                      <a:pt x="82" y="30"/>
                      <a:pt x="83" y="30"/>
                    </a:cubicBezTo>
                    <a:cubicBezTo>
                      <a:pt x="87" y="28"/>
                      <a:pt x="90" y="26"/>
                      <a:pt x="91" y="21"/>
                    </a:cubicBezTo>
                    <a:cubicBezTo>
                      <a:pt x="92" y="17"/>
                      <a:pt x="93" y="13"/>
                      <a:pt x="90" y="9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2" name="Freeform 1875">
                <a:extLst>
                  <a:ext uri="{FF2B5EF4-FFF2-40B4-BE49-F238E27FC236}">
                    <a16:creationId xmlns:a16="http://schemas.microsoft.com/office/drawing/2014/main" id="{ACB79EB1-F97B-463B-A33F-BE6CD1EE56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0" y="2158"/>
                <a:ext cx="60" cy="192"/>
              </a:xfrm>
              <a:custGeom>
                <a:avLst/>
                <a:gdLst>
                  <a:gd name="T0" fmla="*/ 8 w 25"/>
                  <a:gd name="T1" fmla="*/ 54 h 80"/>
                  <a:gd name="T2" fmla="*/ 23 w 25"/>
                  <a:gd name="T3" fmla="*/ 80 h 80"/>
                  <a:gd name="T4" fmla="*/ 24 w 25"/>
                  <a:gd name="T5" fmla="*/ 73 h 80"/>
                  <a:gd name="T6" fmla="*/ 22 w 25"/>
                  <a:gd name="T7" fmla="*/ 66 h 80"/>
                  <a:gd name="T8" fmla="*/ 12 w 25"/>
                  <a:gd name="T9" fmla="*/ 53 h 80"/>
                  <a:gd name="T10" fmla="*/ 13 w 25"/>
                  <a:gd name="T11" fmla="*/ 51 h 80"/>
                  <a:gd name="T12" fmla="*/ 15 w 25"/>
                  <a:gd name="T13" fmla="*/ 45 h 80"/>
                  <a:gd name="T14" fmla="*/ 17 w 25"/>
                  <a:gd name="T15" fmla="*/ 39 h 80"/>
                  <a:gd name="T16" fmla="*/ 21 w 25"/>
                  <a:gd name="T17" fmla="*/ 34 h 80"/>
                  <a:gd name="T18" fmla="*/ 22 w 25"/>
                  <a:gd name="T19" fmla="*/ 30 h 80"/>
                  <a:gd name="T20" fmla="*/ 21 w 25"/>
                  <a:gd name="T21" fmla="*/ 22 h 80"/>
                  <a:gd name="T22" fmla="*/ 21 w 25"/>
                  <a:gd name="T23" fmla="*/ 13 h 80"/>
                  <a:gd name="T24" fmla="*/ 22 w 25"/>
                  <a:gd name="T25" fmla="*/ 5 h 80"/>
                  <a:gd name="T26" fmla="*/ 23 w 25"/>
                  <a:gd name="T27" fmla="*/ 1 h 80"/>
                  <a:gd name="T28" fmla="*/ 7 w 25"/>
                  <a:gd name="T29" fmla="*/ 1 h 80"/>
                  <a:gd name="T30" fmla="*/ 1 w 25"/>
                  <a:gd name="T31" fmla="*/ 2 h 80"/>
                  <a:gd name="T32" fmla="*/ 2 w 25"/>
                  <a:gd name="T33" fmla="*/ 8 h 80"/>
                  <a:gd name="T34" fmla="*/ 11 w 25"/>
                  <a:gd name="T35" fmla="*/ 15 h 80"/>
                  <a:gd name="T36" fmla="*/ 12 w 25"/>
                  <a:gd name="T37" fmla="*/ 29 h 80"/>
                  <a:gd name="T38" fmla="*/ 10 w 25"/>
                  <a:gd name="T39" fmla="*/ 37 h 80"/>
                  <a:gd name="T40" fmla="*/ 9 w 25"/>
                  <a:gd name="T41" fmla="*/ 46 h 80"/>
                  <a:gd name="T42" fmla="*/ 8 w 25"/>
                  <a:gd name="T43" fmla="*/ 54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5" h="80">
                    <a:moveTo>
                      <a:pt x="8" y="54"/>
                    </a:moveTo>
                    <a:cubicBezTo>
                      <a:pt x="13" y="63"/>
                      <a:pt x="17" y="72"/>
                      <a:pt x="23" y="80"/>
                    </a:cubicBezTo>
                    <a:cubicBezTo>
                      <a:pt x="23" y="78"/>
                      <a:pt x="23" y="75"/>
                      <a:pt x="24" y="73"/>
                    </a:cubicBezTo>
                    <a:cubicBezTo>
                      <a:pt x="25" y="70"/>
                      <a:pt x="25" y="68"/>
                      <a:pt x="22" y="66"/>
                    </a:cubicBezTo>
                    <a:cubicBezTo>
                      <a:pt x="18" y="62"/>
                      <a:pt x="16" y="57"/>
                      <a:pt x="12" y="53"/>
                    </a:cubicBezTo>
                    <a:cubicBezTo>
                      <a:pt x="11" y="52"/>
                      <a:pt x="13" y="52"/>
                      <a:pt x="13" y="51"/>
                    </a:cubicBezTo>
                    <a:cubicBezTo>
                      <a:pt x="15" y="49"/>
                      <a:pt x="16" y="47"/>
                      <a:pt x="15" y="45"/>
                    </a:cubicBezTo>
                    <a:cubicBezTo>
                      <a:pt x="14" y="42"/>
                      <a:pt x="15" y="40"/>
                      <a:pt x="17" y="39"/>
                    </a:cubicBezTo>
                    <a:cubicBezTo>
                      <a:pt x="18" y="37"/>
                      <a:pt x="20" y="36"/>
                      <a:pt x="21" y="34"/>
                    </a:cubicBezTo>
                    <a:cubicBezTo>
                      <a:pt x="22" y="33"/>
                      <a:pt x="23" y="31"/>
                      <a:pt x="22" y="30"/>
                    </a:cubicBezTo>
                    <a:cubicBezTo>
                      <a:pt x="18" y="27"/>
                      <a:pt x="20" y="25"/>
                      <a:pt x="21" y="22"/>
                    </a:cubicBezTo>
                    <a:cubicBezTo>
                      <a:pt x="23" y="19"/>
                      <a:pt x="23" y="16"/>
                      <a:pt x="21" y="13"/>
                    </a:cubicBezTo>
                    <a:cubicBezTo>
                      <a:pt x="19" y="10"/>
                      <a:pt x="18" y="7"/>
                      <a:pt x="22" y="5"/>
                    </a:cubicBezTo>
                    <a:cubicBezTo>
                      <a:pt x="23" y="4"/>
                      <a:pt x="23" y="2"/>
                      <a:pt x="23" y="1"/>
                    </a:cubicBezTo>
                    <a:cubicBezTo>
                      <a:pt x="18" y="4"/>
                      <a:pt x="12" y="6"/>
                      <a:pt x="7" y="1"/>
                    </a:cubicBezTo>
                    <a:cubicBezTo>
                      <a:pt x="5" y="0"/>
                      <a:pt x="3" y="0"/>
                      <a:pt x="1" y="2"/>
                    </a:cubicBezTo>
                    <a:cubicBezTo>
                      <a:pt x="0" y="4"/>
                      <a:pt x="0" y="6"/>
                      <a:pt x="2" y="8"/>
                    </a:cubicBezTo>
                    <a:cubicBezTo>
                      <a:pt x="5" y="10"/>
                      <a:pt x="8" y="13"/>
                      <a:pt x="11" y="15"/>
                    </a:cubicBezTo>
                    <a:cubicBezTo>
                      <a:pt x="15" y="18"/>
                      <a:pt x="16" y="26"/>
                      <a:pt x="12" y="29"/>
                    </a:cubicBezTo>
                    <a:cubicBezTo>
                      <a:pt x="10" y="32"/>
                      <a:pt x="10" y="34"/>
                      <a:pt x="10" y="37"/>
                    </a:cubicBezTo>
                    <a:cubicBezTo>
                      <a:pt x="11" y="40"/>
                      <a:pt x="11" y="43"/>
                      <a:pt x="9" y="46"/>
                    </a:cubicBezTo>
                    <a:cubicBezTo>
                      <a:pt x="7" y="49"/>
                      <a:pt x="7" y="51"/>
                      <a:pt x="8" y="54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3" name="Freeform 1876">
                <a:extLst>
                  <a:ext uri="{FF2B5EF4-FFF2-40B4-BE49-F238E27FC236}">
                    <a16:creationId xmlns:a16="http://schemas.microsoft.com/office/drawing/2014/main" id="{A7E480C8-5FCB-4612-9DA4-D5C61E2DC4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33" y="2487"/>
                <a:ext cx="418" cy="576"/>
              </a:xfrm>
              <a:custGeom>
                <a:avLst/>
                <a:gdLst>
                  <a:gd name="T0" fmla="*/ 103 w 174"/>
                  <a:gd name="T1" fmla="*/ 237 h 240"/>
                  <a:gd name="T2" fmla="*/ 92 w 174"/>
                  <a:gd name="T3" fmla="*/ 234 h 240"/>
                  <a:gd name="T4" fmla="*/ 80 w 174"/>
                  <a:gd name="T5" fmla="*/ 223 h 240"/>
                  <a:gd name="T6" fmla="*/ 63 w 174"/>
                  <a:gd name="T7" fmla="*/ 207 h 240"/>
                  <a:gd name="T8" fmla="*/ 59 w 174"/>
                  <a:gd name="T9" fmla="*/ 202 h 240"/>
                  <a:gd name="T10" fmla="*/ 48 w 174"/>
                  <a:gd name="T11" fmla="*/ 208 h 240"/>
                  <a:gd name="T12" fmla="*/ 35 w 174"/>
                  <a:gd name="T13" fmla="*/ 204 h 240"/>
                  <a:gd name="T14" fmla="*/ 18 w 174"/>
                  <a:gd name="T15" fmla="*/ 188 h 240"/>
                  <a:gd name="T16" fmla="*/ 14 w 174"/>
                  <a:gd name="T17" fmla="*/ 174 h 240"/>
                  <a:gd name="T18" fmla="*/ 9 w 174"/>
                  <a:gd name="T19" fmla="*/ 158 h 240"/>
                  <a:gd name="T20" fmla="*/ 15 w 174"/>
                  <a:gd name="T21" fmla="*/ 148 h 240"/>
                  <a:gd name="T22" fmla="*/ 21 w 174"/>
                  <a:gd name="T23" fmla="*/ 136 h 240"/>
                  <a:gd name="T24" fmla="*/ 11 w 174"/>
                  <a:gd name="T25" fmla="*/ 116 h 240"/>
                  <a:gd name="T26" fmla="*/ 7 w 174"/>
                  <a:gd name="T27" fmla="*/ 108 h 240"/>
                  <a:gd name="T28" fmla="*/ 3 w 174"/>
                  <a:gd name="T29" fmla="*/ 89 h 240"/>
                  <a:gd name="T30" fmla="*/ 13 w 174"/>
                  <a:gd name="T31" fmla="*/ 70 h 240"/>
                  <a:gd name="T32" fmla="*/ 21 w 174"/>
                  <a:gd name="T33" fmla="*/ 53 h 240"/>
                  <a:gd name="T34" fmla="*/ 32 w 174"/>
                  <a:gd name="T35" fmla="*/ 50 h 240"/>
                  <a:gd name="T36" fmla="*/ 42 w 174"/>
                  <a:gd name="T37" fmla="*/ 37 h 240"/>
                  <a:gd name="T38" fmla="*/ 74 w 174"/>
                  <a:gd name="T39" fmla="*/ 42 h 240"/>
                  <a:gd name="T40" fmla="*/ 92 w 174"/>
                  <a:gd name="T41" fmla="*/ 36 h 240"/>
                  <a:gd name="T42" fmla="*/ 104 w 174"/>
                  <a:gd name="T43" fmla="*/ 21 h 240"/>
                  <a:gd name="T44" fmla="*/ 119 w 174"/>
                  <a:gd name="T45" fmla="*/ 13 h 240"/>
                  <a:gd name="T46" fmla="*/ 135 w 174"/>
                  <a:gd name="T47" fmla="*/ 4 h 240"/>
                  <a:gd name="T48" fmla="*/ 151 w 174"/>
                  <a:gd name="T49" fmla="*/ 5 h 240"/>
                  <a:gd name="T50" fmla="*/ 169 w 174"/>
                  <a:gd name="T51" fmla="*/ 12 h 240"/>
                  <a:gd name="T52" fmla="*/ 169 w 174"/>
                  <a:gd name="T53" fmla="*/ 23 h 240"/>
                  <a:gd name="T54" fmla="*/ 160 w 174"/>
                  <a:gd name="T55" fmla="*/ 39 h 240"/>
                  <a:gd name="T56" fmla="*/ 165 w 174"/>
                  <a:gd name="T57" fmla="*/ 48 h 240"/>
                  <a:gd name="T58" fmla="*/ 165 w 174"/>
                  <a:gd name="T59" fmla="*/ 56 h 240"/>
                  <a:gd name="T60" fmla="*/ 159 w 174"/>
                  <a:gd name="T61" fmla="*/ 81 h 240"/>
                  <a:gd name="T62" fmla="*/ 159 w 174"/>
                  <a:gd name="T63" fmla="*/ 93 h 240"/>
                  <a:gd name="T64" fmla="*/ 155 w 174"/>
                  <a:gd name="T65" fmla="*/ 101 h 240"/>
                  <a:gd name="T66" fmla="*/ 153 w 174"/>
                  <a:gd name="T67" fmla="*/ 114 h 240"/>
                  <a:gd name="T68" fmla="*/ 160 w 174"/>
                  <a:gd name="T69" fmla="*/ 129 h 240"/>
                  <a:gd name="T70" fmla="*/ 155 w 174"/>
                  <a:gd name="T71" fmla="*/ 147 h 240"/>
                  <a:gd name="T72" fmla="*/ 151 w 174"/>
                  <a:gd name="T73" fmla="*/ 165 h 240"/>
                  <a:gd name="T74" fmla="*/ 163 w 174"/>
                  <a:gd name="T75" fmla="*/ 167 h 240"/>
                  <a:gd name="T76" fmla="*/ 145 w 174"/>
                  <a:gd name="T77" fmla="*/ 178 h 240"/>
                  <a:gd name="T78" fmla="*/ 135 w 174"/>
                  <a:gd name="T79" fmla="*/ 180 h 240"/>
                  <a:gd name="T80" fmla="*/ 129 w 174"/>
                  <a:gd name="T81" fmla="*/ 194 h 240"/>
                  <a:gd name="T82" fmla="*/ 115 w 174"/>
                  <a:gd name="T83" fmla="*/ 214 h 240"/>
                  <a:gd name="T84" fmla="*/ 112 w 174"/>
                  <a:gd name="T85" fmla="*/ 234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74" h="240">
                    <a:moveTo>
                      <a:pt x="112" y="234"/>
                    </a:moveTo>
                    <a:cubicBezTo>
                      <a:pt x="107" y="231"/>
                      <a:pt x="105" y="234"/>
                      <a:pt x="103" y="237"/>
                    </a:cubicBezTo>
                    <a:cubicBezTo>
                      <a:pt x="100" y="240"/>
                      <a:pt x="98" y="237"/>
                      <a:pt x="95" y="237"/>
                    </a:cubicBezTo>
                    <a:cubicBezTo>
                      <a:pt x="93" y="237"/>
                      <a:pt x="93" y="235"/>
                      <a:pt x="92" y="234"/>
                    </a:cubicBezTo>
                    <a:cubicBezTo>
                      <a:pt x="88" y="230"/>
                      <a:pt x="86" y="226"/>
                      <a:pt x="82" y="222"/>
                    </a:cubicBezTo>
                    <a:cubicBezTo>
                      <a:pt x="82" y="221"/>
                      <a:pt x="80" y="222"/>
                      <a:pt x="80" y="223"/>
                    </a:cubicBezTo>
                    <a:cubicBezTo>
                      <a:pt x="77" y="225"/>
                      <a:pt x="75" y="223"/>
                      <a:pt x="74" y="221"/>
                    </a:cubicBezTo>
                    <a:cubicBezTo>
                      <a:pt x="71" y="216"/>
                      <a:pt x="67" y="211"/>
                      <a:pt x="63" y="207"/>
                    </a:cubicBezTo>
                    <a:cubicBezTo>
                      <a:pt x="63" y="206"/>
                      <a:pt x="63" y="206"/>
                      <a:pt x="62" y="206"/>
                    </a:cubicBezTo>
                    <a:cubicBezTo>
                      <a:pt x="61" y="205"/>
                      <a:pt x="62" y="202"/>
                      <a:pt x="59" y="202"/>
                    </a:cubicBezTo>
                    <a:cubicBezTo>
                      <a:pt x="56" y="203"/>
                      <a:pt x="53" y="204"/>
                      <a:pt x="51" y="207"/>
                    </a:cubicBezTo>
                    <a:cubicBezTo>
                      <a:pt x="50" y="208"/>
                      <a:pt x="49" y="208"/>
                      <a:pt x="48" y="208"/>
                    </a:cubicBezTo>
                    <a:cubicBezTo>
                      <a:pt x="44" y="210"/>
                      <a:pt x="41" y="204"/>
                      <a:pt x="37" y="206"/>
                    </a:cubicBezTo>
                    <a:cubicBezTo>
                      <a:pt x="36" y="207"/>
                      <a:pt x="35" y="205"/>
                      <a:pt x="35" y="204"/>
                    </a:cubicBezTo>
                    <a:cubicBezTo>
                      <a:pt x="31" y="200"/>
                      <a:pt x="26" y="196"/>
                      <a:pt x="21" y="193"/>
                    </a:cubicBezTo>
                    <a:cubicBezTo>
                      <a:pt x="21" y="191"/>
                      <a:pt x="20" y="189"/>
                      <a:pt x="18" y="188"/>
                    </a:cubicBezTo>
                    <a:cubicBezTo>
                      <a:pt x="15" y="187"/>
                      <a:pt x="13" y="181"/>
                      <a:pt x="14" y="178"/>
                    </a:cubicBezTo>
                    <a:cubicBezTo>
                      <a:pt x="14" y="176"/>
                      <a:pt x="15" y="175"/>
                      <a:pt x="14" y="174"/>
                    </a:cubicBezTo>
                    <a:cubicBezTo>
                      <a:pt x="12" y="172"/>
                      <a:pt x="11" y="169"/>
                      <a:pt x="10" y="166"/>
                    </a:cubicBezTo>
                    <a:cubicBezTo>
                      <a:pt x="8" y="163"/>
                      <a:pt x="8" y="161"/>
                      <a:pt x="9" y="158"/>
                    </a:cubicBezTo>
                    <a:cubicBezTo>
                      <a:pt x="10" y="157"/>
                      <a:pt x="10" y="155"/>
                      <a:pt x="10" y="154"/>
                    </a:cubicBezTo>
                    <a:cubicBezTo>
                      <a:pt x="9" y="150"/>
                      <a:pt x="12" y="148"/>
                      <a:pt x="15" y="148"/>
                    </a:cubicBezTo>
                    <a:cubicBezTo>
                      <a:pt x="18" y="149"/>
                      <a:pt x="18" y="148"/>
                      <a:pt x="18" y="146"/>
                    </a:cubicBezTo>
                    <a:cubicBezTo>
                      <a:pt x="19" y="143"/>
                      <a:pt x="19" y="139"/>
                      <a:pt x="21" y="136"/>
                    </a:cubicBezTo>
                    <a:cubicBezTo>
                      <a:pt x="22" y="132"/>
                      <a:pt x="21" y="129"/>
                      <a:pt x="18" y="126"/>
                    </a:cubicBezTo>
                    <a:cubicBezTo>
                      <a:pt x="16" y="123"/>
                      <a:pt x="13" y="120"/>
                      <a:pt x="11" y="116"/>
                    </a:cubicBezTo>
                    <a:cubicBezTo>
                      <a:pt x="10" y="115"/>
                      <a:pt x="9" y="114"/>
                      <a:pt x="8" y="113"/>
                    </a:cubicBezTo>
                    <a:cubicBezTo>
                      <a:pt x="6" y="112"/>
                      <a:pt x="5" y="110"/>
                      <a:pt x="7" y="108"/>
                    </a:cubicBezTo>
                    <a:cubicBezTo>
                      <a:pt x="9" y="104"/>
                      <a:pt x="8" y="100"/>
                      <a:pt x="4" y="98"/>
                    </a:cubicBezTo>
                    <a:cubicBezTo>
                      <a:pt x="1" y="96"/>
                      <a:pt x="0" y="92"/>
                      <a:pt x="3" y="89"/>
                    </a:cubicBezTo>
                    <a:cubicBezTo>
                      <a:pt x="5" y="86"/>
                      <a:pt x="6" y="83"/>
                      <a:pt x="9" y="80"/>
                    </a:cubicBezTo>
                    <a:cubicBezTo>
                      <a:pt x="12" y="78"/>
                      <a:pt x="13" y="74"/>
                      <a:pt x="13" y="70"/>
                    </a:cubicBezTo>
                    <a:cubicBezTo>
                      <a:pt x="13" y="64"/>
                      <a:pt x="17" y="59"/>
                      <a:pt x="19" y="54"/>
                    </a:cubicBezTo>
                    <a:cubicBezTo>
                      <a:pt x="19" y="53"/>
                      <a:pt x="20" y="52"/>
                      <a:pt x="21" y="53"/>
                    </a:cubicBezTo>
                    <a:cubicBezTo>
                      <a:pt x="22" y="53"/>
                      <a:pt x="24" y="53"/>
                      <a:pt x="25" y="53"/>
                    </a:cubicBezTo>
                    <a:cubicBezTo>
                      <a:pt x="29" y="55"/>
                      <a:pt x="30" y="55"/>
                      <a:pt x="32" y="50"/>
                    </a:cubicBezTo>
                    <a:cubicBezTo>
                      <a:pt x="34" y="47"/>
                      <a:pt x="37" y="45"/>
                      <a:pt x="37" y="41"/>
                    </a:cubicBezTo>
                    <a:cubicBezTo>
                      <a:pt x="38" y="38"/>
                      <a:pt x="40" y="37"/>
                      <a:pt x="42" y="37"/>
                    </a:cubicBezTo>
                    <a:cubicBezTo>
                      <a:pt x="52" y="36"/>
                      <a:pt x="61" y="36"/>
                      <a:pt x="70" y="42"/>
                    </a:cubicBezTo>
                    <a:cubicBezTo>
                      <a:pt x="71" y="44"/>
                      <a:pt x="72" y="43"/>
                      <a:pt x="74" y="42"/>
                    </a:cubicBezTo>
                    <a:cubicBezTo>
                      <a:pt x="77" y="41"/>
                      <a:pt x="80" y="39"/>
                      <a:pt x="84" y="37"/>
                    </a:cubicBezTo>
                    <a:cubicBezTo>
                      <a:pt x="86" y="35"/>
                      <a:pt x="89" y="34"/>
                      <a:pt x="92" y="36"/>
                    </a:cubicBezTo>
                    <a:cubicBezTo>
                      <a:pt x="94" y="37"/>
                      <a:pt x="95" y="37"/>
                      <a:pt x="95" y="35"/>
                    </a:cubicBezTo>
                    <a:cubicBezTo>
                      <a:pt x="97" y="29"/>
                      <a:pt x="101" y="26"/>
                      <a:pt x="104" y="21"/>
                    </a:cubicBezTo>
                    <a:cubicBezTo>
                      <a:pt x="105" y="20"/>
                      <a:pt x="107" y="19"/>
                      <a:pt x="109" y="19"/>
                    </a:cubicBezTo>
                    <a:cubicBezTo>
                      <a:pt x="114" y="19"/>
                      <a:pt x="117" y="16"/>
                      <a:pt x="119" y="13"/>
                    </a:cubicBezTo>
                    <a:cubicBezTo>
                      <a:pt x="121" y="9"/>
                      <a:pt x="123" y="7"/>
                      <a:pt x="127" y="7"/>
                    </a:cubicBezTo>
                    <a:cubicBezTo>
                      <a:pt x="130" y="7"/>
                      <a:pt x="132" y="4"/>
                      <a:pt x="135" y="4"/>
                    </a:cubicBezTo>
                    <a:cubicBezTo>
                      <a:pt x="138" y="4"/>
                      <a:pt x="142" y="3"/>
                      <a:pt x="145" y="2"/>
                    </a:cubicBezTo>
                    <a:cubicBezTo>
                      <a:pt x="148" y="0"/>
                      <a:pt x="150" y="2"/>
                      <a:pt x="151" y="5"/>
                    </a:cubicBezTo>
                    <a:cubicBezTo>
                      <a:pt x="153" y="7"/>
                      <a:pt x="154" y="8"/>
                      <a:pt x="157" y="7"/>
                    </a:cubicBezTo>
                    <a:cubicBezTo>
                      <a:pt x="164" y="5"/>
                      <a:pt x="166" y="6"/>
                      <a:pt x="169" y="12"/>
                    </a:cubicBezTo>
                    <a:cubicBezTo>
                      <a:pt x="171" y="14"/>
                      <a:pt x="174" y="16"/>
                      <a:pt x="173" y="20"/>
                    </a:cubicBezTo>
                    <a:cubicBezTo>
                      <a:pt x="172" y="21"/>
                      <a:pt x="171" y="23"/>
                      <a:pt x="169" y="23"/>
                    </a:cubicBezTo>
                    <a:cubicBezTo>
                      <a:pt x="163" y="25"/>
                      <a:pt x="161" y="30"/>
                      <a:pt x="159" y="35"/>
                    </a:cubicBezTo>
                    <a:cubicBezTo>
                      <a:pt x="158" y="37"/>
                      <a:pt x="158" y="39"/>
                      <a:pt x="160" y="39"/>
                    </a:cubicBezTo>
                    <a:cubicBezTo>
                      <a:pt x="163" y="40"/>
                      <a:pt x="163" y="42"/>
                      <a:pt x="163" y="44"/>
                    </a:cubicBezTo>
                    <a:cubicBezTo>
                      <a:pt x="162" y="46"/>
                      <a:pt x="163" y="47"/>
                      <a:pt x="165" y="48"/>
                    </a:cubicBezTo>
                    <a:cubicBezTo>
                      <a:pt x="168" y="49"/>
                      <a:pt x="167" y="51"/>
                      <a:pt x="167" y="53"/>
                    </a:cubicBezTo>
                    <a:cubicBezTo>
                      <a:pt x="166" y="54"/>
                      <a:pt x="166" y="56"/>
                      <a:pt x="165" y="56"/>
                    </a:cubicBezTo>
                    <a:cubicBezTo>
                      <a:pt x="160" y="59"/>
                      <a:pt x="160" y="65"/>
                      <a:pt x="160" y="69"/>
                    </a:cubicBezTo>
                    <a:cubicBezTo>
                      <a:pt x="159" y="73"/>
                      <a:pt x="159" y="77"/>
                      <a:pt x="159" y="81"/>
                    </a:cubicBezTo>
                    <a:cubicBezTo>
                      <a:pt x="160" y="82"/>
                      <a:pt x="160" y="83"/>
                      <a:pt x="160" y="84"/>
                    </a:cubicBezTo>
                    <a:cubicBezTo>
                      <a:pt x="163" y="87"/>
                      <a:pt x="163" y="91"/>
                      <a:pt x="159" y="93"/>
                    </a:cubicBezTo>
                    <a:cubicBezTo>
                      <a:pt x="158" y="94"/>
                      <a:pt x="156" y="95"/>
                      <a:pt x="155" y="97"/>
                    </a:cubicBezTo>
                    <a:cubicBezTo>
                      <a:pt x="154" y="98"/>
                      <a:pt x="154" y="99"/>
                      <a:pt x="155" y="101"/>
                    </a:cubicBezTo>
                    <a:cubicBezTo>
                      <a:pt x="156" y="103"/>
                      <a:pt x="156" y="105"/>
                      <a:pt x="154" y="107"/>
                    </a:cubicBezTo>
                    <a:cubicBezTo>
                      <a:pt x="151" y="109"/>
                      <a:pt x="152" y="112"/>
                      <a:pt x="153" y="114"/>
                    </a:cubicBezTo>
                    <a:cubicBezTo>
                      <a:pt x="154" y="115"/>
                      <a:pt x="155" y="116"/>
                      <a:pt x="155" y="117"/>
                    </a:cubicBezTo>
                    <a:cubicBezTo>
                      <a:pt x="155" y="122"/>
                      <a:pt x="157" y="125"/>
                      <a:pt x="160" y="129"/>
                    </a:cubicBezTo>
                    <a:cubicBezTo>
                      <a:pt x="161" y="130"/>
                      <a:pt x="162" y="131"/>
                      <a:pt x="161" y="132"/>
                    </a:cubicBezTo>
                    <a:cubicBezTo>
                      <a:pt x="157" y="136"/>
                      <a:pt x="157" y="142"/>
                      <a:pt x="155" y="147"/>
                    </a:cubicBezTo>
                    <a:cubicBezTo>
                      <a:pt x="153" y="152"/>
                      <a:pt x="151" y="157"/>
                      <a:pt x="149" y="162"/>
                    </a:cubicBezTo>
                    <a:cubicBezTo>
                      <a:pt x="148" y="164"/>
                      <a:pt x="148" y="165"/>
                      <a:pt x="151" y="165"/>
                    </a:cubicBezTo>
                    <a:cubicBezTo>
                      <a:pt x="154" y="165"/>
                      <a:pt x="157" y="166"/>
                      <a:pt x="161" y="166"/>
                    </a:cubicBezTo>
                    <a:cubicBezTo>
                      <a:pt x="162" y="166"/>
                      <a:pt x="163" y="166"/>
                      <a:pt x="163" y="167"/>
                    </a:cubicBezTo>
                    <a:cubicBezTo>
                      <a:pt x="162" y="170"/>
                      <a:pt x="165" y="170"/>
                      <a:pt x="166" y="171"/>
                    </a:cubicBezTo>
                    <a:cubicBezTo>
                      <a:pt x="160" y="175"/>
                      <a:pt x="152" y="177"/>
                      <a:pt x="145" y="178"/>
                    </a:cubicBezTo>
                    <a:cubicBezTo>
                      <a:pt x="143" y="178"/>
                      <a:pt x="141" y="176"/>
                      <a:pt x="138" y="177"/>
                    </a:cubicBezTo>
                    <a:cubicBezTo>
                      <a:pt x="136" y="177"/>
                      <a:pt x="135" y="177"/>
                      <a:pt x="135" y="180"/>
                    </a:cubicBezTo>
                    <a:cubicBezTo>
                      <a:pt x="136" y="184"/>
                      <a:pt x="135" y="188"/>
                      <a:pt x="130" y="189"/>
                    </a:cubicBezTo>
                    <a:cubicBezTo>
                      <a:pt x="129" y="190"/>
                      <a:pt x="129" y="192"/>
                      <a:pt x="129" y="194"/>
                    </a:cubicBezTo>
                    <a:cubicBezTo>
                      <a:pt x="130" y="201"/>
                      <a:pt x="129" y="202"/>
                      <a:pt x="123" y="204"/>
                    </a:cubicBezTo>
                    <a:cubicBezTo>
                      <a:pt x="119" y="205"/>
                      <a:pt x="116" y="209"/>
                      <a:pt x="115" y="214"/>
                    </a:cubicBezTo>
                    <a:cubicBezTo>
                      <a:pt x="115" y="217"/>
                      <a:pt x="113" y="221"/>
                      <a:pt x="115" y="225"/>
                    </a:cubicBezTo>
                    <a:cubicBezTo>
                      <a:pt x="118" y="229"/>
                      <a:pt x="116" y="232"/>
                      <a:pt x="112" y="234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4" name="Freeform 1877">
                <a:extLst>
                  <a:ext uri="{FF2B5EF4-FFF2-40B4-BE49-F238E27FC236}">
                    <a16:creationId xmlns:a16="http://schemas.microsoft.com/office/drawing/2014/main" id="{101D9BF8-0BBF-4357-A03E-4F5DB0C4C2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43" y="2004"/>
                <a:ext cx="656" cy="668"/>
              </a:xfrm>
              <a:custGeom>
                <a:avLst/>
                <a:gdLst>
                  <a:gd name="T0" fmla="*/ 262 w 273"/>
                  <a:gd name="T1" fmla="*/ 96 h 278"/>
                  <a:gd name="T2" fmla="*/ 249 w 273"/>
                  <a:gd name="T3" fmla="*/ 95 h 278"/>
                  <a:gd name="T4" fmla="*/ 233 w 273"/>
                  <a:gd name="T5" fmla="*/ 69 h 278"/>
                  <a:gd name="T6" fmla="*/ 214 w 273"/>
                  <a:gd name="T7" fmla="*/ 79 h 278"/>
                  <a:gd name="T8" fmla="*/ 214 w 273"/>
                  <a:gd name="T9" fmla="*/ 63 h 278"/>
                  <a:gd name="T10" fmla="*/ 194 w 273"/>
                  <a:gd name="T11" fmla="*/ 64 h 278"/>
                  <a:gd name="T12" fmla="*/ 172 w 273"/>
                  <a:gd name="T13" fmla="*/ 37 h 278"/>
                  <a:gd name="T14" fmla="*/ 172 w 273"/>
                  <a:gd name="T15" fmla="*/ 26 h 278"/>
                  <a:gd name="T16" fmla="*/ 162 w 273"/>
                  <a:gd name="T17" fmla="*/ 25 h 278"/>
                  <a:gd name="T18" fmla="*/ 152 w 273"/>
                  <a:gd name="T19" fmla="*/ 19 h 278"/>
                  <a:gd name="T20" fmla="*/ 140 w 273"/>
                  <a:gd name="T21" fmla="*/ 23 h 278"/>
                  <a:gd name="T22" fmla="*/ 122 w 273"/>
                  <a:gd name="T23" fmla="*/ 9 h 278"/>
                  <a:gd name="T24" fmla="*/ 114 w 273"/>
                  <a:gd name="T25" fmla="*/ 5 h 278"/>
                  <a:gd name="T26" fmla="*/ 86 w 273"/>
                  <a:gd name="T27" fmla="*/ 10 h 278"/>
                  <a:gd name="T28" fmla="*/ 82 w 273"/>
                  <a:gd name="T29" fmla="*/ 17 h 278"/>
                  <a:gd name="T30" fmla="*/ 85 w 273"/>
                  <a:gd name="T31" fmla="*/ 23 h 278"/>
                  <a:gd name="T32" fmla="*/ 73 w 273"/>
                  <a:gd name="T33" fmla="*/ 40 h 278"/>
                  <a:gd name="T34" fmla="*/ 63 w 273"/>
                  <a:gd name="T35" fmla="*/ 26 h 278"/>
                  <a:gd name="T36" fmla="*/ 15 w 273"/>
                  <a:gd name="T37" fmla="*/ 53 h 278"/>
                  <a:gd name="T38" fmla="*/ 20 w 273"/>
                  <a:gd name="T39" fmla="*/ 81 h 278"/>
                  <a:gd name="T40" fmla="*/ 39 w 273"/>
                  <a:gd name="T41" fmla="*/ 102 h 278"/>
                  <a:gd name="T42" fmla="*/ 58 w 273"/>
                  <a:gd name="T43" fmla="*/ 113 h 278"/>
                  <a:gd name="T44" fmla="*/ 69 w 273"/>
                  <a:gd name="T45" fmla="*/ 126 h 278"/>
                  <a:gd name="T46" fmla="*/ 63 w 273"/>
                  <a:gd name="T47" fmla="*/ 141 h 278"/>
                  <a:gd name="T48" fmla="*/ 52 w 273"/>
                  <a:gd name="T49" fmla="*/ 155 h 278"/>
                  <a:gd name="T50" fmla="*/ 40 w 273"/>
                  <a:gd name="T51" fmla="*/ 168 h 278"/>
                  <a:gd name="T52" fmla="*/ 18 w 273"/>
                  <a:gd name="T53" fmla="*/ 196 h 278"/>
                  <a:gd name="T54" fmla="*/ 31 w 273"/>
                  <a:gd name="T55" fmla="*/ 193 h 278"/>
                  <a:gd name="T56" fmla="*/ 40 w 273"/>
                  <a:gd name="T57" fmla="*/ 206 h 278"/>
                  <a:gd name="T58" fmla="*/ 45 w 273"/>
                  <a:gd name="T59" fmla="*/ 212 h 278"/>
                  <a:gd name="T60" fmla="*/ 53 w 273"/>
                  <a:gd name="T61" fmla="*/ 215 h 278"/>
                  <a:gd name="T62" fmla="*/ 67 w 273"/>
                  <a:gd name="T63" fmla="*/ 225 h 278"/>
                  <a:gd name="T64" fmla="*/ 96 w 273"/>
                  <a:gd name="T65" fmla="*/ 207 h 278"/>
                  <a:gd name="T66" fmla="*/ 97 w 273"/>
                  <a:gd name="T67" fmla="*/ 229 h 278"/>
                  <a:gd name="T68" fmla="*/ 126 w 273"/>
                  <a:gd name="T69" fmla="*/ 241 h 278"/>
                  <a:gd name="T70" fmla="*/ 136 w 273"/>
                  <a:gd name="T71" fmla="*/ 261 h 278"/>
                  <a:gd name="T72" fmla="*/ 155 w 273"/>
                  <a:gd name="T73" fmla="*/ 275 h 278"/>
                  <a:gd name="T74" fmla="*/ 172 w 273"/>
                  <a:gd name="T75" fmla="*/ 259 h 278"/>
                  <a:gd name="T76" fmla="*/ 177 w 273"/>
                  <a:gd name="T77" fmla="*/ 238 h 278"/>
                  <a:gd name="T78" fmla="*/ 186 w 273"/>
                  <a:gd name="T79" fmla="*/ 223 h 278"/>
                  <a:gd name="T80" fmla="*/ 193 w 273"/>
                  <a:gd name="T81" fmla="*/ 214 h 278"/>
                  <a:gd name="T82" fmla="*/ 198 w 273"/>
                  <a:gd name="T83" fmla="*/ 205 h 278"/>
                  <a:gd name="T84" fmla="*/ 198 w 273"/>
                  <a:gd name="T85" fmla="*/ 183 h 278"/>
                  <a:gd name="T86" fmla="*/ 212 w 273"/>
                  <a:gd name="T87" fmla="*/ 180 h 278"/>
                  <a:gd name="T88" fmla="*/ 220 w 273"/>
                  <a:gd name="T89" fmla="*/ 165 h 278"/>
                  <a:gd name="T90" fmla="*/ 236 w 273"/>
                  <a:gd name="T91" fmla="*/ 152 h 278"/>
                  <a:gd name="T92" fmla="*/ 252 w 273"/>
                  <a:gd name="T93" fmla="*/ 137 h 278"/>
                  <a:gd name="T94" fmla="*/ 262 w 273"/>
                  <a:gd name="T95" fmla="*/ 121 h 278"/>
                  <a:gd name="T96" fmla="*/ 272 w 273"/>
                  <a:gd name="T97" fmla="*/ 106 h 2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73" h="278">
                    <a:moveTo>
                      <a:pt x="271" y="96"/>
                    </a:moveTo>
                    <a:cubicBezTo>
                      <a:pt x="270" y="94"/>
                      <a:pt x="269" y="92"/>
                      <a:pt x="266" y="92"/>
                    </a:cubicBezTo>
                    <a:cubicBezTo>
                      <a:pt x="264" y="92"/>
                      <a:pt x="263" y="94"/>
                      <a:pt x="262" y="96"/>
                    </a:cubicBezTo>
                    <a:cubicBezTo>
                      <a:pt x="261" y="97"/>
                      <a:pt x="261" y="99"/>
                      <a:pt x="261" y="100"/>
                    </a:cubicBezTo>
                    <a:cubicBezTo>
                      <a:pt x="260" y="101"/>
                      <a:pt x="259" y="102"/>
                      <a:pt x="258" y="102"/>
                    </a:cubicBezTo>
                    <a:cubicBezTo>
                      <a:pt x="256" y="102"/>
                      <a:pt x="249" y="98"/>
                      <a:pt x="249" y="95"/>
                    </a:cubicBezTo>
                    <a:cubicBezTo>
                      <a:pt x="249" y="89"/>
                      <a:pt x="245" y="86"/>
                      <a:pt x="240" y="84"/>
                    </a:cubicBezTo>
                    <a:cubicBezTo>
                      <a:pt x="234" y="82"/>
                      <a:pt x="234" y="80"/>
                      <a:pt x="236" y="75"/>
                    </a:cubicBezTo>
                    <a:cubicBezTo>
                      <a:pt x="238" y="71"/>
                      <a:pt x="237" y="70"/>
                      <a:pt x="233" y="69"/>
                    </a:cubicBezTo>
                    <a:cubicBezTo>
                      <a:pt x="230" y="69"/>
                      <a:pt x="227" y="70"/>
                      <a:pt x="224" y="70"/>
                    </a:cubicBezTo>
                    <a:cubicBezTo>
                      <a:pt x="219" y="69"/>
                      <a:pt x="219" y="69"/>
                      <a:pt x="217" y="74"/>
                    </a:cubicBezTo>
                    <a:cubicBezTo>
                      <a:pt x="217" y="76"/>
                      <a:pt x="216" y="77"/>
                      <a:pt x="214" y="79"/>
                    </a:cubicBezTo>
                    <a:cubicBezTo>
                      <a:pt x="211" y="81"/>
                      <a:pt x="204" y="79"/>
                      <a:pt x="202" y="76"/>
                    </a:cubicBezTo>
                    <a:cubicBezTo>
                      <a:pt x="201" y="74"/>
                      <a:pt x="202" y="72"/>
                      <a:pt x="206" y="69"/>
                    </a:cubicBezTo>
                    <a:cubicBezTo>
                      <a:pt x="209" y="67"/>
                      <a:pt x="212" y="65"/>
                      <a:pt x="214" y="63"/>
                    </a:cubicBezTo>
                    <a:cubicBezTo>
                      <a:pt x="216" y="62"/>
                      <a:pt x="216" y="60"/>
                      <a:pt x="216" y="58"/>
                    </a:cubicBezTo>
                    <a:cubicBezTo>
                      <a:pt x="216" y="57"/>
                      <a:pt x="214" y="56"/>
                      <a:pt x="213" y="56"/>
                    </a:cubicBezTo>
                    <a:cubicBezTo>
                      <a:pt x="206" y="57"/>
                      <a:pt x="199" y="58"/>
                      <a:pt x="194" y="64"/>
                    </a:cubicBezTo>
                    <a:cubicBezTo>
                      <a:pt x="191" y="68"/>
                      <a:pt x="189" y="68"/>
                      <a:pt x="187" y="63"/>
                    </a:cubicBezTo>
                    <a:cubicBezTo>
                      <a:pt x="185" y="59"/>
                      <a:pt x="184" y="56"/>
                      <a:pt x="184" y="52"/>
                    </a:cubicBezTo>
                    <a:cubicBezTo>
                      <a:pt x="183" y="44"/>
                      <a:pt x="179" y="40"/>
                      <a:pt x="172" y="37"/>
                    </a:cubicBezTo>
                    <a:cubicBezTo>
                      <a:pt x="172" y="37"/>
                      <a:pt x="171" y="37"/>
                      <a:pt x="171" y="37"/>
                    </a:cubicBezTo>
                    <a:cubicBezTo>
                      <a:pt x="167" y="36"/>
                      <a:pt x="167" y="35"/>
                      <a:pt x="169" y="31"/>
                    </a:cubicBezTo>
                    <a:cubicBezTo>
                      <a:pt x="170" y="30"/>
                      <a:pt x="171" y="28"/>
                      <a:pt x="172" y="26"/>
                    </a:cubicBezTo>
                    <a:cubicBezTo>
                      <a:pt x="173" y="23"/>
                      <a:pt x="171" y="20"/>
                      <a:pt x="169" y="19"/>
                    </a:cubicBezTo>
                    <a:cubicBezTo>
                      <a:pt x="167" y="18"/>
                      <a:pt x="164" y="19"/>
                      <a:pt x="163" y="22"/>
                    </a:cubicBezTo>
                    <a:cubicBezTo>
                      <a:pt x="163" y="23"/>
                      <a:pt x="163" y="24"/>
                      <a:pt x="162" y="25"/>
                    </a:cubicBezTo>
                    <a:cubicBezTo>
                      <a:pt x="161" y="30"/>
                      <a:pt x="160" y="30"/>
                      <a:pt x="156" y="26"/>
                    </a:cubicBezTo>
                    <a:cubicBezTo>
                      <a:pt x="155" y="25"/>
                      <a:pt x="154" y="24"/>
                      <a:pt x="153" y="22"/>
                    </a:cubicBezTo>
                    <a:cubicBezTo>
                      <a:pt x="153" y="21"/>
                      <a:pt x="152" y="20"/>
                      <a:pt x="152" y="19"/>
                    </a:cubicBezTo>
                    <a:cubicBezTo>
                      <a:pt x="149" y="15"/>
                      <a:pt x="145" y="14"/>
                      <a:pt x="142" y="15"/>
                    </a:cubicBezTo>
                    <a:cubicBezTo>
                      <a:pt x="140" y="16"/>
                      <a:pt x="139" y="18"/>
                      <a:pt x="140" y="23"/>
                    </a:cubicBezTo>
                    <a:cubicBezTo>
                      <a:pt x="140" y="23"/>
                      <a:pt x="140" y="23"/>
                      <a:pt x="140" y="23"/>
                    </a:cubicBezTo>
                    <a:cubicBezTo>
                      <a:pt x="141" y="27"/>
                      <a:pt x="139" y="30"/>
                      <a:pt x="135" y="28"/>
                    </a:cubicBezTo>
                    <a:cubicBezTo>
                      <a:pt x="132" y="28"/>
                      <a:pt x="131" y="26"/>
                      <a:pt x="129" y="25"/>
                    </a:cubicBezTo>
                    <a:cubicBezTo>
                      <a:pt x="122" y="21"/>
                      <a:pt x="120" y="16"/>
                      <a:pt x="122" y="9"/>
                    </a:cubicBezTo>
                    <a:cubicBezTo>
                      <a:pt x="122" y="7"/>
                      <a:pt x="122" y="6"/>
                      <a:pt x="123" y="4"/>
                    </a:cubicBezTo>
                    <a:cubicBezTo>
                      <a:pt x="123" y="1"/>
                      <a:pt x="121" y="0"/>
                      <a:pt x="119" y="2"/>
                    </a:cubicBezTo>
                    <a:cubicBezTo>
                      <a:pt x="117" y="2"/>
                      <a:pt x="116" y="4"/>
                      <a:pt x="114" y="5"/>
                    </a:cubicBezTo>
                    <a:cubicBezTo>
                      <a:pt x="111" y="8"/>
                      <a:pt x="108" y="9"/>
                      <a:pt x="104" y="9"/>
                    </a:cubicBezTo>
                    <a:cubicBezTo>
                      <a:pt x="100" y="10"/>
                      <a:pt x="96" y="10"/>
                      <a:pt x="92" y="9"/>
                    </a:cubicBezTo>
                    <a:cubicBezTo>
                      <a:pt x="90" y="8"/>
                      <a:pt x="88" y="8"/>
                      <a:pt x="86" y="10"/>
                    </a:cubicBezTo>
                    <a:cubicBezTo>
                      <a:pt x="85" y="11"/>
                      <a:pt x="83" y="10"/>
                      <a:pt x="82" y="10"/>
                    </a:cubicBezTo>
                    <a:cubicBezTo>
                      <a:pt x="81" y="10"/>
                      <a:pt x="79" y="11"/>
                      <a:pt x="79" y="12"/>
                    </a:cubicBezTo>
                    <a:cubicBezTo>
                      <a:pt x="78" y="15"/>
                      <a:pt x="80" y="16"/>
                      <a:pt x="82" y="17"/>
                    </a:cubicBezTo>
                    <a:cubicBezTo>
                      <a:pt x="83" y="18"/>
                      <a:pt x="85" y="18"/>
                      <a:pt x="86" y="19"/>
                    </a:cubicBezTo>
                    <a:cubicBezTo>
                      <a:pt x="87" y="19"/>
                      <a:pt x="89" y="20"/>
                      <a:pt x="88" y="22"/>
                    </a:cubicBezTo>
                    <a:cubicBezTo>
                      <a:pt x="88" y="23"/>
                      <a:pt x="86" y="23"/>
                      <a:pt x="85" y="23"/>
                    </a:cubicBezTo>
                    <a:cubicBezTo>
                      <a:pt x="82" y="23"/>
                      <a:pt x="80" y="25"/>
                      <a:pt x="79" y="29"/>
                    </a:cubicBezTo>
                    <a:cubicBezTo>
                      <a:pt x="78" y="31"/>
                      <a:pt x="78" y="34"/>
                      <a:pt x="78" y="37"/>
                    </a:cubicBezTo>
                    <a:cubicBezTo>
                      <a:pt x="78" y="40"/>
                      <a:pt x="76" y="41"/>
                      <a:pt x="73" y="40"/>
                    </a:cubicBezTo>
                    <a:cubicBezTo>
                      <a:pt x="70" y="39"/>
                      <a:pt x="69" y="37"/>
                      <a:pt x="69" y="34"/>
                    </a:cubicBezTo>
                    <a:cubicBezTo>
                      <a:pt x="68" y="33"/>
                      <a:pt x="68" y="31"/>
                      <a:pt x="68" y="30"/>
                    </a:cubicBezTo>
                    <a:cubicBezTo>
                      <a:pt x="67" y="27"/>
                      <a:pt x="66" y="25"/>
                      <a:pt x="63" y="26"/>
                    </a:cubicBezTo>
                    <a:cubicBezTo>
                      <a:pt x="57" y="28"/>
                      <a:pt x="51" y="27"/>
                      <a:pt x="44" y="28"/>
                    </a:cubicBezTo>
                    <a:cubicBezTo>
                      <a:pt x="43" y="28"/>
                      <a:pt x="42" y="28"/>
                      <a:pt x="42" y="29"/>
                    </a:cubicBezTo>
                    <a:cubicBezTo>
                      <a:pt x="34" y="39"/>
                      <a:pt x="26" y="47"/>
                      <a:pt x="15" y="53"/>
                    </a:cubicBezTo>
                    <a:cubicBezTo>
                      <a:pt x="12" y="55"/>
                      <a:pt x="10" y="57"/>
                      <a:pt x="7" y="59"/>
                    </a:cubicBezTo>
                    <a:cubicBezTo>
                      <a:pt x="0" y="64"/>
                      <a:pt x="1" y="69"/>
                      <a:pt x="8" y="74"/>
                    </a:cubicBezTo>
                    <a:cubicBezTo>
                      <a:pt x="11" y="76"/>
                      <a:pt x="15" y="79"/>
                      <a:pt x="20" y="81"/>
                    </a:cubicBezTo>
                    <a:cubicBezTo>
                      <a:pt x="24" y="83"/>
                      <a:pt x="25" y="85"/>
                      <a:pt x="24" y="90"/>
                    </a:cubicBezTo>
                    <a:cubicBezTo>
                      <a:pt x="23" y="93"/>
                      <a:pt x="24" y="95"/>
                      <a:pt x="27" y="96"/>
                    </a:cubicBezTo>
                    <a:cubicBezTo>
                      <a:pt x="30" y="99"/>
                      <a:pt x="34" y="100"/>
                      <a:pt x="39" y="102"/>
                    </a:cubicBezTo>
                    <a:cubicBezTo>
                      <a:pt x="44" y="104"/>
                      <a:pt x="49" y="103"/>
                      <a:pt x="54" y="103"/>
                    </a:cubicBezTo>
                    <a:cubicBezTo>
                      <a:pt x="58" y="103"/>
                      <a:pt x="60" y="105"/>
                      <a:pt x="61" y="108"/>
                    </a:cubicBezTo>
                    <a:cubicBezTo>
                      <a:pt x="62" y="111"/>
                      <a:pt x="59" y="111"/>
                      <a:pt x="58" y="113"/>
                    </a:cubicBezTo>
                    <a:cubicBezTo>
                      <a:pt x="58" y="113"/>
                      <a:pt x="58" y="113"/>
                      <a:pt x="58" y="113"/>
                    </a:cubicBezTo>
                    <a:cubicBezTo>
                      <a:pt x="58" y="118"/>
                      <a:pt x="60" y="121"/>
                      <a:pt x="65" y="121"/>
                    </a:cubicBezTo>
                    <a:cubicBezTo>
                      <a:pt x="68" y="121"/>
                      <a:pt x="70" y="123"/>
                      <a:pt x="69" y="126"/>
                    </a:cubicBezTo>
                    <a:cubicBezTo>
                      <a:pt x="68" y="127"/>
                      <a:pt x="67" y="129"/>
                      <a:pt x="67" y="131"/>
                    </a:cubicBezTo>
                    <a:cubicBezTo>
                      <a:pt x="67" y="134"/>
                      <a:pt x="64" y="136"/>
                      <a:pt x="64" y="140"/>
                    </a:cubicBezTo>
                    <a:cubicBezTo>
                      <a:pt x="64" y="141"/>
                      <a:pt x="63" y="141"/>
                      <a:pt x="63" y="141"/>
                    </a:cubicBezTo>
                    <a:cubicBezTo>
                      <a:pt x="60" y="141"/>
                      <a:pt x="60" y="142"/>
                      <a:pt x="58" y="144"/>
                    </a:cubicBezTo>
                    <a:cubicBezTo>
                      <a:pt x="56" y="147"/>
                      <a:pt x="56" y="152"/>
                      <a:pt x="52" y="154"/>
                    </a:cubicBezTo>
                    <a:cubicBezTo>
                      <a:pt x="52" y="154"/>
                      <a:pt x="52" y="154"/>
                      <a:pt x="52" y="155"/>
                    </a:cubicBezTo>
                    <a:cubicBezTo>
                      <a:pt x="51" y="157"/>
                      <a:pt x="50" y="157"/>
                      <a:pt x="48" y="157"/>
                    </a:cubicBezTo>
                    <a:cubicBezTo>
                      <a:pt x="46" y="157"/>
                      <a:pt x="44" y="158"/>
                      <a:pt x="44" y="161"/>
                    </a:cubicBezTo>
                    <a:cubicBezTo>
                      <a:pt x="44" y="165"/>
                      <a:pt x="43" y="167"/>
                      <a:pt x="40" y="168"/>
                    </a:cubicBezTo>
                    <a:cubicBezTo>
                      <a:pt x="38" y="169"/>
                      <a:pt x="36" y="170"/>
                      <a:pt x="35" y="171"/>
                    </a:cubicBezTo>
                    <a:cubicBezTo>
                      <a:pt x="33" y="177"/>
                      <a:pt x="28" y="180"/>
                      <a:pt x="24" y="184"/>
                    </a:cubicBezTo>
                    <a:cubicBezTo>
                      <a:pt x="20" y="187"/>
                      <a:pt x="18" y="191"/>
                      <a:pt x="18" y="196"/>
                    </a:cubicBezTo>
                    <a:cubicBezTo>
                      <a:pt x="18" y="198"/>
                      <a:pt x="19" y="199"/>
                      <a:pt x="20" y="200"/>
                    </a:cubicBezTo>
                    <a:cubicBezTo>
                      <a:pt x="22" y="201"/>
                      <a:pt x="23" y="200"/>
                      <a:pt x="24" y="199"/>
                    </a:cubicBezTo>
                    <a:cubicBezTo>
                      <a:pt x="26" y="197"/>
                      <a:pt x="28" y="195"/>
                      <a:pt x="31" y="193"/>
                    </a:cubicBezTo>
                    <a:cubicBezTo>
                      <a:pt x="32" y="192"/>
                      <a:pt x="34" y="191"/>
                      <a:pt x="36" y="193"/>
                    </a:cubicBezTo>
                    <a:cubicBezTo>
                      <a:pt x="37" y="196"/>
                      <a:pt x="39" y="197"/>
                      <a:pt x="41" y="199"/>
                    </a:cubicBezTo>
                    <a:cubicBezTo>
                      <a:pt x="45" y="202"/>
                      <a:pt x="45" y="203"/>
                      <a:pt x="40" y="206"/>
                    </a:cubicBezTo>
                    <a:cubicBezTo>
                      <a:pt x="39" y="206"/>
                      <a:pt x="38" y="207"/>
                      <a:pt x="38" y="208"/>
                    </a:cubicBezTo>
                    <a:cubicBezTo>
                      <a:pt x="39" y="210"/>
                      <a:pt x="40" y="212"/>
                      <a:pt x="41" y="213"/>
                    </a:cubicBezTo>
                    <a:cubicBezTo>
                      <a:pt x="43" y="214"/>
                      <a:pt x="44" y="213"/>
                      <a:pt x="45" y="212"/>
                    </a:cubicBezTo>
                    <a:cubicBezTo>
                      <a:pt x="46" y="211"/>
                      <a:pt x="47" y="209"/>
                      <a:pt x="49" y="208"/>
                    </a:cubicBezTo>
                    <a:cubicBezTo>
                      <a:pt x="50" y="210"/>
                      <a:pt x="50" y="211"/>
                      <a:pt x="50" y="212"/>
                    </a:cubicBezTo>
                    <a:cubicBezTo>
                      <a:pt x="50" y="214"/>
                      <a:pt x="51" y="215"/>
                      <a:pt x="53" y="215"/>
                    </a:cubicBezTo>
                    <a:cubicBezTo>
                      <a:pt x="55" y="215"/>
                      <a:pt x="56" y="217"/>
                      <a:pt x="57" y="219"/>
                    </a:cubicBezTo>
                    <a:cubicBezTo>
                      <a:pt x="57" y="220"/>
                      <a:pt x="58" y="222"/>
                      <a:pt x="60" y="221"/>
                    </a:cubicBezTo>
                    <a:cubicBezTo>
                      <a:pt x="64" y="221"/>
                      <a:pt x="66" y="223"/>
                      <a:pt x="67" y="225"/>
                    </a:cubicBezTo>
                    <a:cubicBezTo>
                      <a:pt x="74" y="223"/>
                      <a:pt x="80" y="220"/>
                      <a:pt x="84" y="215"/>
                    </a:cubicBezTo>
                    <a:cubicBezTo>
                      <a:pt x="87" y="212"/>
                      <a:pt x="89" y="209"/>
                      <a:pt x="92" y="208"/>
                    </a:cubicBezTo>
                    <a:cubicBezTo>
                      <a:pt x="93" y="207"/>
                      <a:pt x="95" y="206"/>
                      <a:pt x="96" y="207"/>
                    </a:cubicBezTo>
                    <a:cubicBezTo>
                      <a:pt x="97" y="208"/>
                      <a:pt x="96" y="209"/>
                      <a:pt x="96" y="210"/>
                    </a:cubicBezTo>
                    <a:cubicBezTo>
                      <a:pt x="96" y="213"/>
                      <a:pt x="94" y="214"/>
                      <a:pt x="92" y="216"/>
                    </a:cubicBezTo>
                    <a:cubicBezTo>
                      <a:pt x="88" y="222"/>
                      <a:pt x="89" y="227"/>
                      <a:pt x="97" y="229"/>
                    </a:cubicBezTo>
                    <a:cubicBezTo>
                      <a:pt x="103" y="231"/>
                      <a:pt x="108" y="235"/>
                      <a:pt x="113" y="239"/>
                    </a:cubicBezTo>
                    <a:cubicBezTo>
                      <a:pt x="116" y="241"/>
                      <a:pt x="119" y="242"/>
                      <a:pt x="123" y="241"/>
                    </a:cubicBezTo>
                    <a:cubicBezTo>
                      <a:pt x="124" y="241"/>
                      <a:pt x="125" y="241"/>
                      <a:pt x="126" y="241"/>
                    </a:cubicBezTo>
                    <a:cubicBezTo>
                      <a:pt x="130" y="240"/>
                      <a:pt x="131" y="241"/>
                      <a:pt x="133" y="245"/>
                    </a:cubicBezTo>
                    <a:cubicBezTo>
                      <a:pt x="134" y="248"/>
                      <a:pt x="134" y="251"/>
                      <a:pt x="133" y="255"/>
                    </a:cubicBezTo>
                    <a:cubicBezTo>
                      <a:pt x="132" y="258"/>
                      <a:pt x="132" y="260"/>
                      <a:pt x="136" y="261"/>
                    </a:cubicBezTo>
                    <a:cubicBezTo>
                      <a:pt x="138" y="262"/>
                      <a:pt x="139" y="263"/>
                      <a:pt x="140" y="264"/>
                    </a:cubicBezTo>
                    <a:cubicBezTo>
                      <a:pt x="143" y="268"/>
                      <a:pt x="146" y="271"/>
                      <a:pt x="149" y="275"/>
                    </a:cubicBezTo>
                    <a:cubicBezTo>
                      <a:pt x="151" y="276"/>
                      <a:pt x="153" y="278"/>
                      <a:pt x="155" y="275"/>
                    </a:cubicBezTo>
                    <a:cubicBezTo>
                      <a:pt x="160" y="268"/>
                      <a:pt x="161" y="268"/>
                      <a:pt x="169" y="271"/>
                    </a:cubicBezTo>
                    <a:cubicBezTo>
                      <a:pt x="172" y="272"/>
                      <a:pt x="174" y="271"/>
                      <a:pt x="173" y="268"/>
                    </a:cubicBezTo>
                    <a:cubicBezTo>
                      <a:pt x="172" y="265"/>
                      <a:pt x="172" y="262"/>
                      <a:pt x="172" y="259"/>
                    </a:cubicBezTo>
                    <a:cubicBezTo>
                      <a:pt x="172" y="257"/>
                      <a:pt x="172" y="255"/>
                      <a:pt x="171" y="254"/>
                    </a:cubicBezTo>
                    <a:cubicBezTo>
                      <a:pt x="168" y="251"/>
                      <a:pt x="170" y="250"/>
                      <a:pt x="171" y="249"/>
                    </a:cubicBezTo>
                    <a:cubicBezTo>
                      <a:pt x="174" y="246"/>
                      <a:pt x="178" y="243"/>
                      <a:pt x="177" y="238"/>
                    </a:cubicBezTo>
                    <a:cubicBezTo>
                      <a:pt x="177" y="236"/>
                      <a:pt x="177" y="235"/>
                      <a:pt x="178" y="234"/>
                    </a:cubicBezTo>
                    <a:cubicBezTo>
                      <a:pt x="180" y="231"/>
                      <a:pt x="182" y="229"/>
                      <a:pt x="182" y="226"/>
                    </a:cubicBezTo>
                    <a:cubicBezTo>
                      <a:pt x="182" y="224"/>
                      <a:pt x="184" y="222"/>
                      <a:pt x="186" y="223"/>
                    </a:cubicBezTo>
                    <a:cubicBezTo>
                      <a:pt x="187" y="223"/>
                      <a:pt x="189" y="223"/>
                      <a:pt x="190" y="223"/>
                    </a:cubicBezTo>
                    <a:cubicBezTo>
                      <a:pt x="192" y="222"/>
                      <a:pt x="194" y="221"/>
                      <a:pt x="195" y="219"/>
                    </a:cubicBezTo>
                    <a:cubicBezTo>
                      <a:pt x="197" y="217"/>
                      <a:pt x="194" y="215"/>
                      <a:pt x="193" y="214"/>
                    </a:cubicBezTo>
                    <a:cubicBezTo>
                      <a:pt x="192" y="213"/>
                      <a:pt x="191" y="212"/>
                      <a:pt x="191" y="211"/>
                    </a:cubicBezTo>
                    <a:cubicBezTo>
                      <a:pt x="193" y="210"/>
                      <a:pt x="195" y="212"/>
                      <a:pt x="196" y="210"/>
                    </a:cubicBezTo>
                    <a:cubicBezTo>
                      <a:pt x="197" y="208"/>
                      <a:pt x="199" y="206"/>
                      <a:pt x="198" y="205"/>
                    </a:cubicBezTo>
                    <a:cubicBezTo>
                      <a:pt x="195" y="201"/>
                      <a:pt x="195" y="197"/>
                      <a:pt x="193" y="193"/>
                    </a:cubicBezTo>
                    <a:cubicBezTo>
                      <a:pt x="192" y="192"/>
                      <a:pt x="192" y="190"/>
                      <a:pt x="193" y="190"/>
                    </a:cubicBezTo>
                    <a:cubicBezTo>
                      <a:pt x="198" y="190"/>
                      <a:pt x="197" y="186"/>
                      <a:pt x="198" y="183"/>
                    </a:cubicBezTo>
                    <a:cubicBezTo>
                      <a:pt x="199" y="181"/>
                      <a:pt x="201" y="180"/>
                      <a:pt x="203" y="182"/>
                    </a:cubicBezTo>
                    <a:cubicBezTo>
                      <a:pt x="204" y="184"/>
                      <a:pt x="205" y="185"/>
                      <a:pt x="206" y="184"/>
                    </a:cubicBezTo>
                    <a:cubicBezTo>
                      <a:pt x="208" y="183"/>
                      <a:pt x="211" y="183"/>
                      <a:pt x="212" y="180"/>
                    </a:cubicBezTo>
                    <a:cubicBezTo>
                      <a:pt x="213" y="178"/>
                      <a:pt x="211" y="176"/>
                      <a:pt x="209" y="175"/>
                    </a:cubicBezTo>
                    <a:cubicBezTo>
                      <a:pt x="210" y="173"/>
                      <a:pt x="212" y="174"/>
                      <a:pt x="213" y="173"/>
                    </a:cubicBezTo>
                    <a:cubicBezTo>
                      <a:pt x="218" y="172"/>
                      <a:pt x="219" y="171"/>
                      <a:pt x="220" y="165"/>
                    </a:cubicBezTo>
                    <a:cubicBezTo>
                      <a:pt x="220" y="164"/>
                      <a:pt x="220" y="164"/>
                      <a:pt x="221" y="165"/>
                    </a:cubicBezTo>
                    <a:cubicBezTo>
                      <a:pt x="226" y="166"/>
                      <a:pt x="232" y="163"/>
                      <a:pt x="232" y="158"/>
                    </a:cubicBezTo>
                    <a:cubicBezTo>
                      <a:pt x="232" y="155"/>
                      <a:pt x="235" y="153"/>
                      <a:pt x="236" y="152"/>
                    </a:cubicBezTo>
                    <a:cubicBezTo>
                      <a:pt x="241" y="151"/>
                      <a:pt x="244" y="148"/>
                      <a:pt x="248" y="145"/>
                    </a:cubicBezTo>
                    <a:cubicBezTo>
                      <a:pt x="250" y="143"/>
                      <a:pt x="251" y="142"/>
                      <a:pt x="250" y="140"/>
                    </a:cubicBezTo>
                    <a:cubicBezTo>
                      <a:pt x="249" y="138"/>
                      <a:pt x="250" y="138"/>
                      <a:pt x="252" y="137"/>
                    </a:cubicBezTo>
                    <a:cubicBezTo>
                      <a:pt x="254" y="136"/>
                      <a:pt x="257" y="134"/>
                      <a:pt x="255" y="130"/>
                    </a:cubicBezTo>
                    <a:cubicBezTo>
                      <a:pt x="254" y="128"/>
                      <a:pt x="254" y="125"/>
                      <a:pt x="258" y="124"/>
                    </a:cubicBezTo>
                    <a:cubicBezTo>
                      <a:pt x="260" y="124"/>
                      <a:pt x="261" y="122"/>
                      <a:pt x="262" y="121"/>
                    </a:cubicBezTo>
                    <a:cubicBezTo>
                      <a:pt x="262" y="120"/>
                      <a:pt x="263" y="119"/>
                      <a:pt x="265" y="118"/>
                    </a:cubicBezTo>
                    <a:cubicBezTo>
                      <a:pt x="267" y="117"/>
                      <a:pt x="269" y="114"/>
                      <a:pt x="271" y="112"/>
                    </a:cubicBezTo>
                    <a:cubicBezTo>
                      <a:pt x="271" y="111"/>
                      <a:pt x="272" y="108"/>
                      <a:pt x="272" y="106"/>
                    </a:cubicBezTo>
                    <a:cubicBezTo>
                      <a:pt x="273" y="102"/>
                      <a:pt x="271" y="99"/>
                      <a:pt x="271" y="96"/>
                    </a:cubicBezTo>
                    <a:close/>
                  </a:path>
                </a:pathLst>
              </a:custGeom>
              <a:solidFill>
                <a:srgbClr val="FFE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5" name="Freeform 1878">
                <a:extLst>
                  <a:ext uri="{FF2B5EF4-FFF2-40B4-BE49-F238E27FC236}">
                    <a16:creationId xmlns:a16="http://schemas.microsoft.com/office/drawing/2014/main" id="{683C7FDF-1896-46D5-8011-E04893FF32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39" y="2021"/>
                <a:ext cx="40" cy="48"/>
              </a:xfrm>
              <a:custGeom>
                <a:avLst/>
                <a:gdLst>
                  <a:gd name="T0" fmla="*/ 12 w 17"/>
                  <a:gd name="T1" fmla="*/ 19 h 20"/>
                  <a:gd name="T2" fmla="*/ 15 w 17"/>
                  <a:gd name="T3" fmla="*/ 19 h 20"/>
                  <a:gd name="T4" fmla="*/ 15 w 17"/>
                  <a:gd name="T5" fmla="*/ 16 h 20"/>
                  <a:gd name="T6" fmla="*/ 17 w 17"/>
                  <a:gd name="T7" fmla="*/ 7 h 20"/>
                  <a:gd name="T8" fmla="*/ 3 w 17"/>
                  <a:gd name="T9" fmla="*/ 6 h 20"/>
                  <a:gd name="T10" fmla="*/ 0 w 17"/>
                  <a:gd name="T11" fmla="*/ 8 h 20"/>
                  <a:gd name="T12" fmla="*/ 12 w 17"/>
                  <a:gd name="T13" fmla="*/ 19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" h="20">
                    <a:moveTo>
                      <a:pt x="12" y="19"/>
                    </a:moveTo>
                    <a:cubicBezTo>
                      <a:pt x="13" y="20"/>
                      <a:pt x="14" y="20"/>
                      <a:pt x="15" y="19"/>
                    </a:cubicBezTo>
                    <a:cubicBezTo>
                      <a:pt x="16" y="19"/>
                      <a:pt x="15" y="17"/>
                      <a:pt x="15" y="16"/>
                    </a:cubicBezTo>
                    <a:cubicBezTo>
                      <a:pt x="15" y="13"/>
                      <a:pt x="14" y="9"/>
                      <a:pt x="17" y="7"/>
                    </a:cubicBezTo>
                    <a:cubicBezTo>
                      <a:pt x="13" y="1"/>
                      <a:pt x="6" y="0"/>
                      <a:pt x="3" y="6"/>
                    </a:cubicBezTo>
                    <a:cubicBezTo>
                      <a:pt x="2" y="8"/>
                      <a:pt x="1" y="7"/>
                      <a:pt x="0" y="8"/>
                    </a:cubicBezTo>
                    <a:cubicBezTo>
                      <a:pt x="1" y="14"/>
                      <a:pt x="7" y="16"/>
                      <a:pt x="12" y="19"/>
                    </a:cubicBezTo>
                    <a:close/>
                  </a:path>
                </a:pathLst>
              </a:custGeom>
              <a:solidFill>
                <a:srgbClr val="FFE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6" name="Freeform 1879">
                <a:extLst>
                  <a:ext uri="{FF2B5EF4-FFF2-40B4-BE49-F238E27FC236}">
                    <a16:creationId xmlns:a16="http://schemas.microsoft.com/office/drawing/2014/main" id="{4DF223F0-BC44-43DC-B98C-4ED20DADE3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71" y="2093"/>
                <a:ext cx="48" cy="41"/>
              </a:xfrm>
              <a:custGeom>
                <a:avLst/>
                <a:gdLst>
                  <a:gd name="T0" fmla="*/ 7 w 20"/>
                  <a:gd name="T1" fmla="*/ 11 h 17"/>
                  <a:gd name="T2" fmla="*/ 8 w 20"/>
                  <a:gd name="T3" fmla="*/ 16 h 17"/>
                  <a:gd name="T4" fmla="*/ 9 w 20"/>
                  <a:gd name="T5" fmla="*/ 17 h 17"/>
                  <a:gd name="T6" fmla="*/ 19 w 20"/>
                  <a:gd name="T7" fmla="*/ 4 h 17"/>
                  <a:gd name="T8" fmla="*/ 19 w 20"/>
                  <a:gd name="T9" fmla="*/ 1 h 17"/>
                  <a:gd name="T10" fmla="*/ 17 w 20"/>
                  <a:gd name="T11" fmla="*/ 0 h 17"/>
                  <a:gd name="T12" fmla="*/ 0 w 20"/>
                  <a:gd name="T13" fmla="*/ 0 h 17"/>
                  <a:gd name="T14" fmla="*/ 7 w 20"/>
                  <a:gd name="T15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0" h="17">
                    <a:moveTo>
                      <a:pt x="7" y="11"/>
                    </a:moveTo>
                    <a:cubicBezTo>
                      <a:pt x="7" y="13"/>
                      <a:pt x="8" y="14"/>
                      <a:pt x="8" y="16"/>
                    </a:cubicBezTo>
                    <a:cubicBezTo>
                      <a:pt x="8" y="16"/>
                      <a:pt x="8" y="16"/>
                      <a:pt x="9" y="17"/>
                    </a:cubicBezTo>
                    <a:cubicBezTo>
                      <a:pt x="12" y="12"/>
                      <a:pt x="16" y="8"/>
                      <a:pt x="19" y="4"/>
                    </a:cubicBezTo>
                    <a:cubicBezTo>
                      <a:pt x="20" y="3"/>
                      <a:pt x="20" y="2"/>
                      <a:pt x="19" y="1"/>
                    </a:cubicBezTo>
                    <a:cubicBezTo>
                      <a:pt x="19" y="0"/>
                      <a:pt x="18" y="0"/>
                      <a:pt x="17" y="0"/>
                    </a:cubicBezTo>
                    <a:cubicBezTo>
                      <a:pt x="11" y="0"/>
                      <a:pt x="6" y="0"/>
                      <a:pt x="0" y="0"/>
                    </a:cubicBezTo>
                    <a:cubicBezTo>
                      <a:pt x="4" y="3"/>
                      <a:pt x="6" y="7"/>
                      <a:pt x="7" y="11"/>
                    </a:cubicBezTo>
                    <a:close/>
                  </a:path>
                </a:pathLst>
              </a:custGeom>
              <a:solidFill>
                <a:srgbClr val="FFE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7" name="Freeform 1880">
                <a:extLst>
                  <a:ext uri="{FF2B5EF4-FFF2-40B4-BE49-F238E27FC236}">
                    <a16:creationId xmlns:a16="http://schemas.microsoft.com/office/drawing/2014/main" id="{5E6A6038-CB39-44E8-8962-2F1FA5E1BC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15" y="2035"/>
                <a:ext cx="36" cy="32"/>
              </a:xfrm>
              <a:custGeom>
                <a:avLst/>
                <a:gdLst>
                  <a:gd name="T0" fmla="*/ 5 w 15"/>
                  <a:gd name="T1" fmla="*/ 13 h 13"/>
                  <a:gd name="T2" fmla="*/ 15 w 15"/>
                  <a:gd name="T3" fmla="*/ 3 h 13"/>
                  <a:gd name="T4" fmla="*/ 9 w 15"/>
                  <a:gd name="T5" fmla="*/ 2 h 13"/>
                  <a:gd name="T6" fmla="*/ 2 w 15"/>
                  <a:gd name="T7" fmla="*/ 3 h 13"/>
                  <a:gd name="T8" fmla="*/ 0 w 15"/>
                  <a:gd name="T9" fmla="*/ 7 h 13"/>
                  <a:gd name="T10" fmla="*/ 5 w 15"/>
                  <a:gd name="T11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" h="13">
                    <a:moveTo>
                      <a:pt x="5" y="13"/>
                    </a:moveTo>
                    <a:cubicBezTo>
                      <a:pt x="6" y="7"/>
                      <a:pt x="8" y="2"/>
                      <a:pt x="15" y="3"/>
                    </a:cubicBezTo>
                    <a:cubicBezTo>
                      <a:pt x="14" y="0"/>
                      <a:pt x="11" y="1"/>
                      <a:pt x="9" y="2"/>
                    </a:cubicBezTo>
                    <a:cubicBezTo>
                      <a:pt x="7" y="3"/>
                      <a:pt x="5" y="4"/>
                      <a:pt x="2" y="3"/>
                    </a:cubicBezTo>
                    <a:cubicBezTo>
                      <a:pt x="1" y="4"/>
                      <a:pt x="3" y="7"/>
                      <a:pt x="0" y="7"/>
                    </a:cubicBezTo>
                    <a:cubicBezTo>
                      <a:pt x="0" y="10"/>
                      <a:pt x="3" y="11"/>
                      <a:pt x="5" y="13"/>
                    </a:cubicBezTo>
                    <a:close/>
                  </a:path>
                </a:pathLst>
              </a:custGeom>
              <a:solidFill>
                <a:srgbClr val="FFE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8" name="Freeform 1881">
                <a:extLst>
                  <a:ext uri="{FF2B5EF4-FFF2-40B4-BE49-F238E27FC236}">
                    <a16:creationId xmlns:a16="http://schemas.microsoft.com/office/drawing/2014/main" id="{5B89972C-2A1A-4D8F-8560-3E4F05C04A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31" y="2155"/>
                <a:ext cx="43" cy="32"/>
              </a:xfrm>
              <a:custGeom>
                <a:avLst/>
                <a:gdLst>
                  <a:gd name="T0" fmla="*/ 1 w 18"/>
                  <a:gd name="T1" fmla="*/ 12 h 13"/>
                  <a:gd name="T2" fmla="*/ 5 w 18"/>
                  <a:gd name="T3" fmla="*/ 12 h 13"/>
                  <a:gd name="T4" fmla="*/ 9 w 18"/>
                  <a:gd name="T5" fmla="*/ 6 h 13"/>
                  <a:gd name="T6" fmla="*/ 18 w 18"/>
                  <a:gd name="T7" fmla="*/ 3 h 13"/>
                  <a:gd name="T8" fmla="*/ 15 w 18"/>
                  <a:gd name="T9" fmla="*/ 0 h 13"/>
                  <a:gd name="T10" fmla="*/ 2 w 18"/>
                  <a:gd name="T11" fmla="*/ 9 h 13"/>
                  <a:gd name="T12" fmla="*/ 1 w 18"/>
                  <a:gd name="T13" fmla="*/ 1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" h="13">
                    <a:moveTo>
                      <a:pt x="1" y="12"/>
                    </a:moveTo>
                    <a:cubicBezTo>
                      <a:pt x="3" y="13"/>
                      <a:pt x="3" y="13"/>
                      <a:pt x="5" y="12"/>
                    </a:cubicBezTo>
                    <a:cubicBezTo>
                      <a:pt x="6" y="10"/>
                      <a:pt x="7" y="7"/>
                      <a:pt x="9" y="6"/>
                    </a:cubicBezTo>
                    <a:cubicBezTo>
                      <a:pt x="12" y="5"/>
                      <a:pt x="15" y="3"/>
                      <a:pt x="18" y="3"/>
                    </a:cubicBezTo>
                    <a:cubicBezTo>
                      <a:pt x="17" y="2"/>
                      <a:pt x="16" y="1"/>
                      <a:pt x="15" y="0"/>
                    </a:cubicBezTo>
                    <a:cubicBezTo>
                      <a:pt x="10" y="3"/>
                      <a:pt x="6" y="6"/>
                      <a:pt x="2" y="9"/>
                    </a:cubicBezTo>
                    <a:cubicBezTo>
                      <a:pt x="1" y="10"/>
                      <a:pt x="0" y="11"/>
                      <a:pt x="1" y="12"/>
                    </a:cubicBezTo>
                    <a:close/>
                  </a:path>
                </a:pathLst>
              </a:custGeom>
              <a:solidFill>
                <a:srgbClr val="FFE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09" name="Freeform 1882">
                <a:extLst>
                  <a:ext uri="{FF2B5EF4-FFF2-40B4-BE49-F238E27FC236}">
                    <a16:creationId xmlns:a16="http://schemas.microsoft.com/office/drawing/2014/main" id="{C84AD188-C7D7-4EC1-BF87-97171DF5DD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48" y="2170"/>
                <a:ext cx="14" cy="21"/>
              </a:xfrm>
              <a:custGeom>
                <a:avLst/>
                <a:gdLst>
                  <a:gd name="T0" fmla="*/ 6 w 6"/>
                  <a:gd name="T1" fmla="*/ 0 h 9"/>
                  <a:gd name="T2" fmla="*/ 0 w 6"/>
                  <a:gd name="T3" fmla="*/ 9 h 9"/>
                  <a:gd name="T4" fmla="*/ 6 w 6"/>
                  <a:gd name="T5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9">
                    <a:moveTo>
                      <a:pt x="6" y="0"/>
                    </a:moveTo>
                    <a:cubicBezTo>
                      <a:pt x="2" y="2"/>
                      <a:pt x="1" y="5"/>
                      <a:pt x="0" y="9"/>
                    </a:cubicBezTo>
                    <a:cubicBezTo>
                      <a:pt x="5" y="8"/>
                      <a:pt x="5" y="4"/>
                      <a:pt x="6" y="0"/>
                    </a:cubicBezTo>
                    <a:close/>
                  </a:path>
                </a:pathLst>
              </a:custGeom>
              <a:solidFill>
                <a:srgbClr val="FFE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0" name="Freeform 1883">
                <a:extLst>
                  <a:ext uri="{FF2B5EF4-FFF2-40B4-BE49-F238E27FC236}">
                    <a16:creationId xmlns:a16="http://schemas.microsoft.com/office/drawing/2014/main" id="{95DEF6A7-FEE7-4A3F-B9E7-B3D0CF9982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43" y="2004"/>
                <a:ext cx="656" cy="668"/>
              </a:xfrm>
              <a:custGeom>
                <a:avLst/>
                <a:gdLst>
                  <a:gd name="T0" fmla="*/ 262 w 273"/>
                  <a:gd name="T1" fmla="*/ 96 h 278"/>
                  <a:gd name="T2" fmla="*/ 249 w 273"/>
                  <a:gd name="T3" fmla="*/ 95 h 278"/>
                  <a:gd name="T4" fmla="*/ 233 w 273"/>
                  <a:gd name="T5" fmla="*/ 69 h 278"/>
                  <a:gd name="T6" fmla="*/ 214 w 273"/>
                  <a:gd name="T7" fmla="*/ 79 h 278"/>
                  <a:gd name="T8" fmla="*/ 214 w 273"/>
                  <a:gd name="T9" fmla="*/ 63 h 278"/>
                  <a:gd name="T10" fmla="*/ 194 w 273"/>
                  <a:gd name="T11" fmla="*/ 64 h 278"/>
                  <a:gd name="T12" fmla="*/ 172 w 273"/>
                  <a:gd name="T13" fmla="*/ 37 h 278"/>
                  <a:gd name="T14" fmla="*/ 172 w 273"/>
                  <a:gd name="T15" fmla="*/ 26 h 278"/>
                  <a:gd name="T16" fmla="*/ 162 w 273"/>
                  <a:gd name="T17" fmla="*/ 25 h 278"/>
                  <a:gd name="T18" fmla="*/ 152 w 273"/>
                  <a:gd name="T19" fmla="*/ 19 h 278"/>
                  <a:gd name="T20" fmla="*/ 140 w 273"/>
                  <a:gd name="T21" fmla="*/ 23 h 278"/>
                  <a:gd name="T22" fmla="*/ 122 w 273"/>
                  <a:gd name="T23" fmla="*/ 9 h 278"/>
                  <a:gd name="T24" fmla="*/ 114 w 273"/>
                  <a:gd name="T25" fmla="*/ 5 h 278"/>
                  <a:gd name="T26" fmla="*/ 86 w 273"/>
                  <a:gd name="T27" fmla="*/ 10 h 278"/>
                  <a:gd name="T28" fmla="*/ 82 w 273"/>
                  <a:gd name="T29" fmla="*/ 17 h 278"/>
                  <a:gd name="T30" fmla="*/ 85 w 273"/>
                  <a:gd name="T31" fmla="*/ 23 h 278"/>
                  <a:gd name="T32" fmla="*/ 73 w 273"/>
                  <a:gd name="T33" fmla="*/ 40 h 278"/>
                  <a:gd name="T34" fmla="*/ 63 w 273"/>
                  <a:gd name="T35" fmla="*/ 26 h 278"/>
                  <a:gd name="T36" fmla="*/ 15 w 273"/>
                  <a:gd name="T37" fmla="*/ 53 h 278"/>
                  <a:gd name="T38" fmla="*/ 20 w 273"/>
                  <a:gd name="T39" fmla="*/ 81 h 278"/>
                  <a:gd name="T40" fmla="*/ 39 w 273"/>
                  <a:gd name="T41" fmla="*/ 102 h 278"/>
                  <a:gd name="T42" fmla="*/ 58 w 273"/>
                  <a:gd name="T43" fmla="*/ 113 h 278"/>
                  <a:gd name="T44" fmla="*/ 69 w 273"/>
                  <a:gd name="T45" fmla="*/ 126 h 278"/>
                  <a:gd name="T46" fmla="*/ 63 w 273"/>
                  <a:gd name="T47" fmla="*/ 141 h 278"/>
                  <a:gd name="T48" fmla="*/ 52 w 273"/>
                  <a:gd name="T49" fmla="*/ 155 h 278"/>
                  <a:gd name="T50" fmla="*/ 40 w 273"/>
                  <a:gd name="T51" fmla="*/ 168 h 278"/>
                  <a:gd name="T52" fmla="*/ 18 w 273"/>
                  <a:gd name="T53" fmla="*/ 196 h 278"/>
                  <a:gd name="T54" fmla="*/ 31 w 273"/>
                  <a:gd name="T55" fmla="*/ 193 h 278"/>
                  <a:gd name="T56" fmla="*/ 40 w 273"/>
                  <a:gd name="T57" fmla="*/ 206 h 278"/>
                  <a:gd name="T58" fmla="*/ 45 w 273"/>
                  <a:gd name="T59" fmla="*/ 212 h 278"/>
                  <a:gd name="T60" fmla="*/ 53 w 273"/>
                  <a:gd name="T61" fmla="*/ 215 h 278"/>
                  <a:gd name="T62" fmla="*/ 67 w 273"/>
                  <a:gd name="T63" fmla="*/ 225 h 278"/>
                  <a:gd name="T64" fmla="*/ 96 w 273"/>
                  <a:gd name="T65" fmla="*/ 207 h 278"/>
                  <a:gd name="T66" fmla="*/ 97 w 273"/>
                  <a:gd name="T67" fmla="*/ 229 h 278"/>
                  <a:gd name="T68" fmla="*/ 126 w 273"/>
                  <a:gd name="T69" fmla="*/ 241 h 278"/>
                  <a:gd name="T70" fmla="*/ 136 w 273"/>
                  <a:gd name="T71" fmla="*/ 261 h 278"/>
                  <a:gd name="T72" fmla="*/ 155 w 273"/>
                  <a:gd name="T73" fmla="*/ 275 h 278"/>
                  <a:gd name="T74" fmla="*/ 172 w 273"/>
                  <a:gd name="T75" fmla="*/ 259 h 278"/>
                  <a:gd name="T76" fmla="*/ 177 w 273"/>
                  <a:gd name="T77" fmla="*/ 238 h 278"/>
                  <a:gd name="T78" fmla="*/ 186 w 273"/>
                  <a:gd name="T79" fmla="*/ 223 h 278"/>
                  <a:gd name="T80" fmla="*/ 193 w 273"/>
                  <a:gd name="T81" fmla="*/ 214 h 278"/>
                  <a:gd name="T82" fmla="*/ 198 w 273"/>
                  <a:gd name="T83" fmla="*/ 205 h 278"/>
                  <a:gd name="T84" fmla="*/ 198 w 273"/>
                  <a:gd name="T85" fmla="*/ 183 h 278"/>
                  <a:gd name="T86" fmla="*/ 212 w 273"/>
                  <a:gd name="T87" fmla="*/ 180 h 278"/>
                  <a:gd name="T88" fmla="*/ 220 w 273"/>
                  <a:gd name="T89" fmla="*/ 165 h 278"/>
                  <a:gd name="T90" fmla="*/ 236 w 273"/>
                  <a:gd name="T91" fmla="*/ 152 h 278"/>
                  <a:gd name="T92" fmla="*/ 252 w 273"/>
                  <a:gd name="T93" fmla="*/ 137 h 278"/>
                  <a:gd name="T94" fmla="*/ 262 w 273"/>
                  <a:gd name="T95" fmla="*/ 121 h 278"/>
                  <a:gd name="T96" fmla="*/ 272 w 273"/>
                  <a:gd name="T97" fmla="*/ 106 h 2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73" h="278">
                    <a:moveTo>
                      <a:pt x="271" y="96"/>
                    </a:moveTo>
                    <a:cubicBezTo>
                      <a:pt x="270" y="94"/>
                      <a:pt x="269" y="92"/>
                      <a:pt x="266" y="92"/>
                    </a:cubicBezTo>
                    <a:cubicBezTo>
                      <a:pt x="264" y="92"/>
                      <a:pt x="263" y="94"/>
                      <a:pt x="262" y="96"/>
                    </a:cubicBezTo>
                    <a:cubicBezTo>
                      <a:pt x="261" y="97"/>
                      <a:pt x="261" y="99"/>
                      <a:pt x="261" y="100"/>
                    </a:cubicBezTo>
                    <a:cubicBezTo>
                      <a:pt x="260" y="101"/>
                      <a:pt x="259" y="102"/>
                      <a:pt x="258" y="102"/>
                    </a:cubicBezTo>
                    <a:cubicBezTo>
                      <a:pt x="256" y="102"/>
                      <a:pt x="249" y="98"/>
                      <a:pt x="249" y="95"/>
                    </a:cubicBezTo>
                    <a:cubicBezTo>
                      <a:pt x="249" y="89"/>
                      <a:pt x="245" y="86"/>
                      <a:pt x="240" y="84"/>
                    </a:cubicBezTo>
                    <a:cubicBezTo>
                      <a:pt x="234" y="82"/>
                      <a:pt x="234" y="80"/>
                      <a:pt x="236" y="75"/>
                    </a:cubicBezTo>
                    <a:cubicBezTo>
                      <a:pt x="238" y="71"/>
                      <a:pt x="237" y="70"/>
                      <a:pt x="233" y="69"/>
                    </a:cubicBezTo>
                    <a:cubicBezTo>
                      <a:pt x="230" y="69"/>
                      <a:pt x="227" y="70"/>
                      <a:pt x="224" y="70"/>
                    </a:cubicBezTo>
                    <a:cubicBezTo>
                      <a:pt x="219" y="69"/>
                      <a:pt x="219" y="69"/>
                      <a:pt x="217" y="74"/>
                    </a:cubicBezTo>
                    <a:cubicBezTo>
                      <a:pt x="217" y="76"/>
                      <a:pt x="216" y="77"/>
                      <a:pt x="214" y="79"/>
                    </a:cubicBezTo>
                    <a:cubicBezTo>
                      <a:pt x="211" y="81"/>
                      <a:pt x="204" y="79"/>
                      <a:pt x="202" y="76"/>
                    </a:cubicBezTo>
                    <a:cubicBezTo>
                      <a:pt x="201" y="74"/>
                      <a:pt x="202" y="72"/>
                      <a:pt x="206" y="69"/>
                    </a:cubicBezTo>
                    <a:cubicBezTo>
                      <a:pt x="209" y="67"/>
                      <a:pt x="212" y="65"/>
                      <a:pt x="214" y="63"/>
                    </a:cubicBezTo>
                    <a:cubicBezTo>
                      <a:pt x="216" y="62"/>
                      <a:pt x="216" y="60"/>
                      <a:pt x="216" y="58"/>
                    </a:cubicBezTo>
                    <a:cubicBezTo>
                      <a:pt x="216" y="57"/>
                      <a:pt x="214" y="56"/>
                      <a:pt x="213" y="56"/>
                    </a:cubicBezTo>
                    <a:cubicBezTo>
                      <a:pt x="206" y="57"/>
                      <a:pt x="199" y="58"/>
                      <a:pt x="194" y="64"/>
                    </a:cubicBezTo>
                    <a:cubicBezTo>
                      <a:pt x="191" y="68"/>
                      <a:pt x="189" y="68"/>
                      <a:pt x="187" y="63"/>
                    </a:cubicBezTo>
                    <a:cubicBezTo>
                      <a:pt x="185" y="59"/>
                      <a:pt x="184" y="56"/>
                      <a:pt x="184" y="52"/>
                    </a:cubicBezTo>
                    <a:cubicBezTo>
                      <a:pt x="183" y="44"/>
                      <a:pt x="179" y="40"/>
                      <a:pt x="172" y="37"/>
                    </a:cubicBezTo>
                    <a:cubicBezTo>
                      <a:pt x="172" y="37"/>
                      <a:pt x="171" y="37"/>
                      <a:pt x="171" y="37"/>
                    </a:cubicBezTo>
                    <a:cubicBezTo>
                      <a:pt x="167" y="36"/>
                      <a:pt x="167" y="35"/>
                      <a:pt x="169" y="31"/>
                    </a:cubicBezTo>
                    <a:cubicBezTo>
                      <a:pt x="170" y="30"/>
                      <a:pt x="171" y="28"/>
                      <a:pt x="172" y="26"/>
                    </a:cubicBezTo>
                    <a:cubicBezTo>
                      <a:pt x="173" y="23"/>
                      <a:pt x="171" y="20"/>
                      <a:pt x="169" y="19"/>
                    </a:cubicBezTo>
                    <a:cubicBezTo>
                      <a:pt x="167" y="18"/>
                      <a:pt x="164" y="19"/>
                      <a:pt x="163" y="22"/>
                    </a:cubicBezTo>
                    <a:cubicBezTo>
                      <a:pt x="163" y="23"/>
                      <a:pt x="163" y="24"/>
                      <a:pt x="162" y="25"/>
                    </a:cubicBezTo>
                    <a:cubicBezTo>
                      <a:pt x="161" y="30"/>
                      <a:pt x="160" y="30"/>
                      <a:pt x="156" y="26"/>
                    </a:cubicBezTo>
                    <a:cubicBezTo>
                      <a:pt x="155" y="25"/>
                      <a:pt x="154" y="24"/>
                      <a:pt x="153" y="22"/>
                    </a:cubicBezTo>
                    <a:cubicBezTo>
                      <a:pt x="153" y="21"/>
                      <a:pt x="152" y="20"/>
                      <a:pt x="152" y="19"/>
                    </a:cubicBezTo>
                    <a:cubicBezTo>
                      <a:pt x="149" y="15"/>
                      <a:pt x="145" y="14"/>
                      <a:pt x="142" y="15"/>
                    </a:cubicBezTo>
                    <a:cubicBezTo>
                      <a:pt x="140" y="16"/>
                      <a:pt x="139" y="18"/>
                      <a:pt x="140" y="23"/>
                    </a:cubicBezTo>
                    <a:cubicBezTo>
                      <a:pt x="140" y="23"/>
                      <a:pt x="140" y="23"/>
                      <a:pt x="140" y="23"/>
                    </a:cubicBezTo>
                    <a:cubicBezTo>
                      <a:pt x="141" y="27"/>
                      <a:pt x="139" y="30"/>
                      <a:pt x="135" y="28"/>
                    </a:cubicBezTo>
                    <a:cubicBezTo>
                      <a:pt x="132" y="28"/>
                      <a:pt x="131" y="26"/>
                      <a:pt x="129" y="25"/>
                    </a:cubicBezTo>
                    <a:cubicBezTo>
                      <a:pt x="122" y="21"/>
                      <a:pt x="120" y="16"/>
                      <a:pt x="122" y="9"/>
                    </a:cubicBezTo>
                    <a:cubicBezTo>
                      <a:pt x="122" y="7"/>
                      <a:pt x="122" y="6"/>
                      <a:pt x="123" y="4"/>
                    </a:cubicBezTo>
                    <a:cubicBezTo>
                      <a:pt x="123" y="1"/>
                      <a:pt x="121" y="0"/>
                      <a:pt x="119" y="2"/>
                    </a:cubicBezTo>
                    <a:cubicBezTo>
                      <a:pt x="117" y="2"/>
                      <a:pt x="116" y="4"/>
                      <a:pt x="114" y="5"/>
                    </a:cubicBezTo>
                    <a:cubicBezTo>
                      <a:pt x="111" y="8"/>
                      <a:pt x="108" y="9"/>
                      <a:pt x="104" y="9"/>
                    </a:cubicBezTo>
                    <a:cubicBezTo>
                      <a:pt x="100" y="10"/>
                      <a:pt x="96" y="10"/>
                      <a:pt x="92" y="9"/>
                    </a:cubicBezTo>
                    <a:cubicBezTo>
                      <a:pt x="90" y="8"/>
                      <a:pt x="88" y="8"/>
                      <a:pt x="86" y="10"/>
                    </a:cubicBezTo>
                    <a:cubicBezTo>
                      <a:pt x="85" y="11"/>
                      <a:pt x="83" y="10"/>
                      <a:pt x="82" y="10"/>
                    </a:cubicBezTo>
                    <a:cubicBezTo>
                      <a:pt x="81" y="10"/>
                      <a:pt x="79" y="11"/>
                      <a:pt x="79" y="12"/>
                    </a:cubicBezTo>
                    <a:cubicBezTo>
                      <a:pt x="78" y="15"/>
                      <a:pt x="80" y="16"/>
                      <a:pt x="82" y="17"/>
                    </a:cubicBezTo>
                    <a:cubicBezTo>
                      <a:pt x="83" y="18"/>
                      <a:pt x="85" y="18"/>
                      <a:pt x="86" y="19"/>
                    </a:cubicBezTo>
                    <a:cubicBezTo>
                      <a:pt x="87" y="19"/>
                      <a:pt x="89" y="20"/>
                      <a:pt x="88" y="22"/>
                    </a:cubicBezTo>
                    <a:cubicBezTo>
                      <a:pt x="88" y="23"/>
                      <a:pt x="86" y="23"/>
                      <a:pt x="85" y="23"/>
                    </a:cubicBezTo>
                    <a:cubicBezTo>
                      <a:pt x="82" y="23"/>
                      <a:pt x="80" y="25"/>
                      <a:pt x="79" y="29"/>
                    </a:cubicBezTo>
                    <a:cubicBezTo>
                      <a:pt x="78" y="31"/>
                      <a:pt x="78" y="34"/>
                      <a:pt x="78" y="37"/>
                    </a:cubicBezTo>
                    <a:cubicBezTo>
                      <a:pt x="78" y="40"/>
                      <a:pt x="76" y="41"/>
                      <a:pt x="73" y="40"/>
                    </a:cubicBezTo>
                    <a:cubicBezTo>
                      <a:pt x="70" y="39"/>
                      <a:pt x="69" y="37"/>
                      <a:pt x="69" y="34"/>
                    </a:cubicBezTo>
                    <a:cubicBezTo>
                      <a:pt x="68" y="33"/>
                      <a:pt x="68" y="31"/>
                      <a:pt x="68" y="30"/>
                    </a:cubicBezTo>
                    <a:cubicBezTo>
                      <a:pt x="67" y="27"/>
                      <a:pt x="66" y="25"/>
                      <a:pt x="63" y="26"/>
                    </a:cubicBezTo>
                    <a:cubicBezTo>
                      <a:pt x="57" y="28"/>
                      <a:pt x="51" y="27"/>
                      <a:pt x="44" y="28"/>
                    </a:cubicBezTo>
                    <a:cubicBezTo>
                      <a:pt x="43" y="28"/>
                      <a:pt x="42" y="28"/>
                      <a:pt x="42" y="29"/>
                    </a:cubicBezTo>
                    <a:cubicBezTo>
                      <a:pt x="34" y="39"/>
                      <a:pt x="26" y="47"/>
                      <a:pt x="15" y="53"/>
                    </a:cubicBezTo>
                    <a:cubicBezTo>
                      <a:pt x="12" y="55"/>
                      <a:pt x="10" y="57"/>
                      <a:pt x="7" y="59"/>
                    </a:cubicBezTo>
                    <a:cubicBezTo>
                      <a:pt x="0" y="64"/>
                      <a:pt x="1" y="69"/>
                      <a:pt x="8" y="74"/>
                    </a:cubicBezTo>
                    <a:cubicBezTo>
                      <a:pt x="11" y="76"/>
                      <a:pt x="15" y="79"/>
                      <a:pt x="20" y="81"/>
                    </a:cubicBezTo>
                    <a:cubicBezTo>
                      <a:pt x="24" y="83"/>
                      <a:pt x="25" y="85"/>
                      <a:pt x="24" y="90"/>
                    </a:cubicBezTo>
                    <a:cubicBezTo>
                      <a:pt x="23" y="93"/>
                      <a:pt x="24" y="95"/>
                      <a:pt x="27" y="96"/>
                    </a:cubicBezTo>
                    <a:cubicBezTo>
                      <a:pt x="30" y="99"/>
                      <a:pt x="34" y="100"/>
                      <a:pt x="39" y="102"/>
                    </a:cubicBezTo>
                    <a:cubicBezTo>
                      <a:pt x="44" y="104"/>
                      <a:pt x="49" y="103"/>
                      <a:pt x="54" y="103"/>
                    </a:cubicBezTo>
                    <a:cubicBezTo>
                      <a:pt x="58" y="103"/>
                      <a:pt x="60" y="105"/>
                      <a:pt x="61" y="108"/>
                    </a:cubicBezTo>
                    <a:cubicBezTo>
                      <a:pt x="62" y="111"/>
                      <a:pt x="59" y="111"/>
                      <a:pt x="58" y="113"/>
                    </a:cubicBezTo>
                    <a:cubicBezTo>
                      <a:pt x="58" y="113"/>
                      <a:pt x="58" y="113"/>
                      <a:pt x="58" y="113"/>
                    </a:cubicBezTo>
                    <a:cubicBezTo>
                      <a:pt x="58" y="118"/>
                      <a:pt x="60" y="121"/>
                      <a:pt x="65" y="121"/>
                    </a:cubicBezTo>
                    <a:cubicBezTo>
                      <a:pt x="68" y="121"/>
                      <a:pt x="70" y="123"/>
                      <a:pt x="69" y="126"/>
                    </a:cubicBezTo>
                    <a:cubicBezTo>
                      <a:pt x="68" y="127"/>
                      <a:pt x="67" y="129"/>
                      <a:pt x="67" y="131"/>
                    </a:cubicBezTo>
                    <a:cubicBezTo>
                      <a:pt x="67" y="134"/>
                      <a:pt x="64" y="136"/>
                      <a:pt x="64" y="140"/>
                    </a:cubicBezTo>
                    <a:cubicBezTo>
                      <a:pt x="64" y="141"/>
                      <a:pt x="63" y="141"/>
                      <a:pt x="63" y="141"/>
                    </a:cubicBezTo>
                    <a:cubicBezTo>
                      <a:pt x="60" y="141"/>
                      <a:pt x="60" y="142"/>
                      <a:pt x="58" y="144"/>
                    </a:cubicBezTo>
                    <a:cubicBezTo>
                      <a:pt x="56" y="147"/>
                      <a:pt x="56" y="152"/>
                      <a:pt x="52" y="154"/>
                    </a:cubicBezTo>
                    <a:cubicBezTo>
                      <a:pt x="52" y="154"/>
                      <a:pt x="52" y="154"/>
                      <a:pt x="52" y="155"/>
                    </a:cubicBezTo>
                    <a:cubicBezTo>
                      <a:pt x="51" y="157"/>
                      <a:pt x="50" y="157"/>
                      <a:pt x="48" y="157"/>
                    </a:cubicBezTo>
                    <a:cubicBezTo>
                      <a:pt x="46" y="157"/>
                      <a:pt x="44" y="158"/>
                      <a:pt x="44" y="161"/>
                    </a:cubicBezTo>
                    <a:cubicBezTo>
                      <a:pt x="44" y="165"/>
                      <a:pt x="43" y="167"/>
                      <a:pt x="40" y="168"/>
                    </a:cubicBezTo>
                    <a:cubicBezTo>
                      <a:pt x="38" y="169"/>
                      <a:pt x="36" y="170"/>
                      <a:pt x="35" y="171"/>
                    </a:cubicBezTo>
                    <a:cubicBezTo>
                      <a:pt x="33" y="177"/>
                      <a:pt x="28" y="180"/>
                      <a:pt x="24" y="184"/>
                    </a:cubicBezTo>
                    <a:cubicBezTo>
                      <a:pt x="20" y="187"/>
                      <a:pt x="18" y="191"/>
                      <a:pt x="18" y="196"/>
                    </a:cubicBezTo>
                    <a:cubicBezTo>
                      <a:pt x="18" y="198"/>
                      <a:pt x="19" y="199"/>
                      <a:pt x="20" y="200"/>
                    </a:cubicBezTo>
                    <a:cubicBezTo>
                      <a:pt x="22" y="201"/>
                      <a:pt x="23" y="200"/>
                      <a:pt x="24" y="199"/>
                    </a:cubicBezTo>
                    <a:cubicBezTo>
                      <a:pt x="26" y="197"/>
                      <a:pt x="28" y="195"/>
                      <a:pt x="31" y="193"/>
                    </a:cubicBezTo>
                    <a:cubicBezTo>
                      <a:pt x="32" y="192"/>
                      <a:pt x="34" y="191"/>
                      <a:pt x="36" y="193"/>
                    </a:cubicBezTo>
                    <a:cubicBezTo>
                      <a:pt x="37" y="196"/>
                      <a:pt x="39" y="197"/>
                      <a:pt x="41" y="199"/>
                    </a:cubicBezTo>
                    <a:cubicBezTo>
                      <a:pt x="45" y="202"/>
                      <a:pt x="45" y="203"/>
                      <a:pt x="40" y="206"/>
                    </a:cubicBezTo>
                    <a:cubicBezTo>
                      <a:pt x="39" y="206"/>
                      <a:pt x="38" y="207"/>
                      <a:pt x="38" y="208"/>
                    </a:cubicBezTo>
                    <a:cubicBezTo>
                      <a:pt x="39" y="210"/>
                      <a:pt x="40" y="212"/>
                      <a:pt x="41" y="213"/>
                    </a:cubicBezTo>
                    <a:cubicBezTo>
                      <a:pt x="43" y="214"/>
                      <a:pt x="44" y="213"/>
                      <a:pt x="45" y="212"/>
                    </a:cubicBezTo>
                    <a:cubicBezTo>
                      <a:pt x="46" y="211"/>
                      <a:pt x="47" y="209"/>
                      <a:pt x="49" y="208"/>
                    </a:cubicBezTo>
                    <a:cubicBezTo>
                      <a:pt x="50" y="210"/>
                      <a:pt x="50" y="211"/>
                      <a:pt x="50" y="212"/>
                    </a:cubicBezTo>
                    <a:cubicBezTo>
                      <a:pt x="50" y="214"/>
                      <a:pt x="51" y="215"/>
                      <a:pt x="53" y="215"/>
                    </a:cubicBezTo>
                    <a:cubicBezTo>
                      <a:pt x="55" y="215"/>
                      <a:pt x="56" y="217"/>
                      <a:pt x="57" y="219"/>
                    </a:cubicBezTo>
                    <a:cubicBezTo>
                      <a:pt x="57" y="220"/>
                      <a:pt x="58" y="222"/>
                      <a:pt x="60" y="221"/>
                    </a:cubicBezTo>
                    <a:cubicBezTo>
                      <a:pt x="64" y="221"/>
                      <a:pt x="66" y="223"/>
                      <a:pt x="67" y="225"/>
                    </a:cubicBezTo>
                    <a:cubicBezTo>
                      <a:pt x="74" y="223"/>
                      <a:pt x="80" y="220"/>
                      <a:pt x="84" y="215"/>
                    </a:cubicBezTo>
                    <a:cubicBezTo>
                      <a:pt x="87" y="212"/>
                      <a:pt x="89" y="209"/>
                      <a:pt x="92" y="208"/>
                    </a:cubicBezTo>
                    <a:cubicBezTo>
                      <a:pt x="93" y="207"/>
                      <a:pt x="95" y="206"/>
                      <a:pt x="96" y="207"/>
                    </a:cubicBezTo>
                    <a:cubicBezTo>
                      <a:pt x="97" y="208"/>
                      <a:pt x="96" y="209"/>
                      <a:pt x="96" y="210"/>
                    </a:cubicBezTo>
                    <a:cubicBezTo>
                      <a:pt x="96" y="213"/>
                      <a:pt x="94" y="214"/>
                      <a:pt x="92" y="216"/>
                    </a:cubicBezTo>
                    <a:cubicBezTo>
                      <a:pt x="88" y="222"/>
                      <a:pt x="89" y="227"/>
                      <a:pt x="97" y="229"/>
                    </a:cubicBezTo>
                    <a:cubicBezTo>
                      <a:pt x="103" y="231"/>
                      <a:pt x="108" y="235"/>
                      <a:pt x="113" y="239"/>
                    </a:cubicBezTo>
                    <a:cubicBezTo>
                      <a:pt x="116" y="241"/>
                      <a:pt x="119" y="242"/>
                      <a:pt x="123" y="241"/>
                    </a:cubicBezTo>
                    <a:cubicBezTo>
                      <a:pt x="124" y="241"/>
                      <a:pt x="125" y="241"/>
                      <a:pt x="126" y="241"/>
                    </a:cubicBezTo>
                    <a:cubicBezTo>
                      <a:pt x="130" y="240"/>
                      <a:pt x="131" y="241"/>
                      <a:pt x="133" y="245"/>
                    </a:cubicBezTo>
                    <a:cubicBezTo>
                      <a:pt x="134" y="248"/>
                      <a:pt x="134" y="251"/>
                      <a:pt x="133" y="255"/>
                    </a:cubicBezTo>
                    <a:cubicBezTo>
                      <a:pt x="132" y="258"/>
                      <a:pt x="132" y="260"/>
                      <a:pt x="136" y="261"/>
                    </a:cubicBezTo>
                    <a:cubicBezTo>
                      <a:pt x="138" y="262"/>
                      <a:pt x="139" y="263"/>
                      <a:pt x="140" y="264"/>
                    </a:cubicBezTo>
                    <a:cubicBezTo>
                      <a:pt x="143" y="268"/>
                      <a:pt x="146" y="271"/>
                      <a:pt x="149" y="275"/>
                    </a:cubicBezTo>
                    <a:cubicBezTo>
                      <a:pt x="151" y="276"/>
                      <a:pt x="153" y="278"/>
                      <a:pt x="155" y="275"/>
                    </a:cubicBezTo>
                    <a:cubicBezTo>
                      <a:pt x="160" y="268"/>
                      <a:pt x="161" y="268"/>
                      <a:pt x="169" y="271"/>
                    </a:cubicBezTo>
                    <a:cubicBezTo>
                      <a:pt x="172" y="272"/>
                      <a:pt x="174" y="271"/>
                      <a:pt x="173" y="268"/>
                    </a:cubicBezTo>
                    <a:cubicBezTo>
                      <a:pt x="172" y="265"/>
                      <a:pt x="172" y="262"/>
                      <a:pt x="172" y="259"/>
                    </a:cubicBezTo>
                    <a:cubicBezTo>
                      <a:pt x="172" y="257"/>
                      <a:pt x="172" y="255"/>
                      <a:pt x="171" y="254"/>
                    </a:cubicBezTo>
                    <a:cubicBezTo>
                      <a:pt x="168" y="251"/>
                      <a:pt x="170" y="250"/>
                      <a:pt x="171" y="249"/>
                    </a:cubicBezTo>
                    <a:cubicBezTo>
                      <a:pt x="174" y="246"/>
                      <a:pt x="178" y="243"/>
                      <a:pt x="177" y="238"/>
                    </a:cubicBezTo>
                    <a:cubicBezTo>
                      <a:pt x="177" y="236"/>
                      <a:pt x="177" y="235"/>
                      <a:pt x="178" y="234"/>
                    </a:cubicBezTo>
                    <a:cubicBezTo>
                      <a:pt x="180" y="231"/>
                      <a:pt x="182" y="229"/>
                      <a:pt x="182" y="226"/>
                    </a:cubicBezTo>
                    <a:cubicBezTo>
                      <a:pt x="182" y="224"/>
                      <a:pt x="184" y="222"/>
                      <a:pt x="186" y="223"/>
                    </a:cubicBezTo>
                    <a:cubicBezTo>
                      <a:pt x="187" y="223"/>
                      <a:pt x="189" y="223"/>
                      <a:pt x="190" y="223"/>
                    </a:cubicBezTo>
                    <a:cubicBezTo>
                      <a:pt x="192" y="222"/>
                      <a:pt x="194" y="221"/>
                      <a:pt x="195" y="219"/>
                    </a:cubicBezTo>
                    <a:cubicBezTo>
                      <a:pt x="197" y="217"/>
                      <a:pt x="194" y="215"/>
                      <a:pt x="193" y="214"/>
                    </a:cubicBezTo>
                    <a:cubicBezTo>
                      <a:pt x="192" y="213"/>
                      <a:pt x="191" y="212"/>
                      <a:pt x="191" y="211"/>
                    </a:cubicBezTo>
                    <a:cubicBezTo>
                      <a:pt x="193" y="210"/>
                      <a:pt x="195" y="212"/>
                      <a:pt x="196" y="210"/>
                    </a:cubicBezTo>
                    <a:cubicBezTo>
                      <a:pt x="197" y="208"/>
                      <a:pt x="199" y="206"/>
                      <a:pt x="198" y="205"/>
                    </a:cubicBezTo>
                    <a:cubicBezTo>
                      <a:pt x="195" y="201"/>
                      <a:pt x="195" y="197"/>
                      <a:pt x="193" y="193"/>
                    </a:cubicBezTo>
                    <a:cubicBezTo>
                      <a:pt x="192" y="192"/>
                      <a:pt x="192" y="190"/>
                      <a:pt x="193" y="190"/>
                    </a:cubicBezTo>
                    <a:cubicBezTo>
                      <a:pt x="198" y="190"/>
                      <a:pt x="197" y="186"/>
                      <a:pt x="198" y="183"/>
                    </a:cubicBezTo>
                    <a:cubicBezTo>
                      <a:pt x="199" y="181"/>
                      <a:pt x="201" y="180"/>
                      <a:pt x="203" y="182"/>
                    </a:cubicBezTo>
                    <a:cubicBezTo>
                      <a:pt x="204" y="184"/>
                      <a:pt x="205" y="185"/>
                      <a:pt x="206" y="184"/>
                    </a:cubicBezTo>
                    <a:cubicBezTo>
                      <a:pt x="208" y="183"/>
                      <a:pt x="211" y="183"/>
                      <a:pt x="212" y="180"/>
                    </a:cubicBezTo>
                    <a:cubicBezTo>
                      <a:pt x="213" y="178"/>
                      <a:pt x="211" y="176"/>
                      <a:pt x="209" y="175"/>
                    </a:cubicBezTo>
                    <a:cubicBezTo>
                      <a:pt x="210" y="173"/>
                      <a:pt x="212" y="174"/>
                      <a:pt x="213" y="173"/>
                    </a:cubicBezTo>
                    <a:cubicBezTo>
                      <a:pt x="218" y="172"/>
                      <a:pt x="219" y="171"/>
                      <a:pt x="220" y="165"/>
                    </a:cubicBezTo>
                    <a:cubicBezTo>
                      <a:pt x="220" y="164"/>
                      <a:pt x="220" y="164"/>
                      <a:pt x="221" y="165"/>
                    </a:cubicBezTo>
                    <a:cubicBezTo>
                      <a:pt x="226" y="166"/>
                      <a:pt x="232" y="163"/>
                      <a:pt x="232" y="158"/>
                    </a:cubicBezTo>
                    <a:cubicBezTo>
                      <a:pt x="232" y="155"/>
                      <a:pt x="235" y="153"/>
                      <a:pt x="236" y="152"/>
                    </a:cubicBezTo>
                    <a:cubicBezTo>
                      <a:pt x="241" y="151"/>
                      <a:pt x="244" y="148"/>
                      <a:pt x="248" y="145"/>
                    </a:cubicBezTo>
                    <a:cubicBezTo>
                      <a:pt x="250" y="143"/>
                      <a:pt x="251" y="142"/>
                      <a:pt x="250" y="140"/>
                    </a:cubicBezTo>
                    <a:cubicBezTo>
                      <a:pt x="249" y="138"/>
                      <a:pt x="250" y="138"/>
                      <a:pt x="252" y="137"/>
                    </a:cubicBezTo>
                    <a:cubicBezTo>
                      <a:pt x="254" y="136"/>
                      <a:pt x="257" y="134"/>
                      <a:pt x="255" y="130"/>
                    </a:cubicBezTo>
                    <a:cubicBezTo>
                      <a:pt x="254" y="128"/>
                      <a:pt x="254" y="125"/>
                      <a:pt x="258" y="124"/>
                    </a:cubicBezTo>
                    <a:cubicBezTo>
                      <a:pt x="260" y="124"/>
                      <a:pt x="261" y="122"/>
                      <a:pt x="262" y="121"/>
                    </a:cubicBezTo>
                    <a:cubicBezTo>
                      <a:pt x="262" y="120"/>
                      <a:pt x="263" y="119"/>
                      <a:pt x="265" y="118"/>
                    </a:cubicBezTo>
                    <a:cubicBezTo>
                      <a:pt x="267" y="117"/>
                      <a:pt x="269" y="114"/>
                      <a:pt x="271" y="112"/>
                    </a:cubicBezTo>
                    <a:cubicBezTo>
                      <a:pt x="271" y="111"/>
                      <a:pt x="272" y="108"/>
                      <a:pt x="272" y="106"/>
                    </a:cubicBezTo>
                    <a:cubicBezTo>
                      <a:pt x="273" y="102"/>
                      <a:pt x="271" y="99"/>
                      <a:pt x="271" y="96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1" name="Freeform 1884">
                <a:extLst>
                  <a:ext uri="{FF2B5EF4-FFF2-40B4-BE49-F238E27FC236}">
                    <a16:creationId xmlns:a16="http://schemas.microsoft.com/office/drawing/2014/main" id="{3125CCD3-636D-4656-8BFD-B255B29054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39" y="2021"/>
                <a:ext cx="40" cy="48"/>
              </a:xfrm>
              <a:custGeom>
                <a:avLst/>
                <a:gdLst>
                  <a:gd name="T0" fmla="*/ 12 w 17"/>
                  <a:gd name="T1" fmla="*/ 19 h 20"/>
                  <a:gd name="T2" fmla="*/ 15 w 17"/>
                  <a:gd name="T3" fmla="*/ 19 h 20"/>
                  <a:gd name="T4" fmla="*/ 15 w 17"/>
                  <a:gd name="T5" fmla="*/ 16 h 20"/>
                  <a:gd name="T6" fmla="*/ 17 w 17"/>
                  <a:gd name="T7" fmla="*/ 7 h 20"/>
                  <a:gd name="T8" fmla="*/ 3 w 17"/>
                  <a:gd name="T9" fmla="*/ 6 h 20"/>
                  <a:gd name="T10" fmla="*/ 0 w 17"/>
                  <a:gd name="T11" fmla="*/ 8 h 20"/>
                  <a:gd name="T12" fmla="*/ 12 w 17"/>
                  <a:gd name="T13" fmla="*/ 19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" h="20">
                    <a:moveTo>
                      <a:pt x="12" y="19"/>
                    </a:moveTo>
                    <a:cubicBezTo>
                      <a:pt x="13" y="20"/>
                      <a:pt x="14" y="20"/>
                      <a:pt x="15" y="19"/>
                    </a:cubicBezTo>
                    <a:cubicBezTo>
                      <a:pt x="16" y="19"/>
                      <a:pt x="15" y="17"/>
                      <a:pt x="15" y="16"/>
                    </a:cubicBezTo>
                    <a:cubicBezTo>
                      <a:pt x="15" y="13"/>
                      <a:pt x="14" y="9"/>
                      <a:pt x="17" y="7"/>
                    </a:cubicBezTo>
                    <a:cubicBezTo>
                      <a:pt x="13" y="1"/>
                      <a:pt x="6" y="0"/>
                      <a:pt x="3" y="6"/>
                    </a:cubicBezTo>
                    <a:cubicBezTo>
                      <a:pt x="2" y="8"/>
                      <a:pt x="1" y="7"/>
                      <a:pt x="0" y="8"/>
                    </a:cubicBezTo>
                    <a:cubicBezTo>
                      <a:pt x="1" y="14"/>
                      <a:pt x="7" y="16"/>
                      <a:pt x="12" y="19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2" name="Freeform 1885">
                <a:extLst>
                  <a:ext uri="{FF2B5EF4-FFF2-40B4-BE49-F238E27FC236}">
                    <a16:creationId xmlns:a16="http://schemas.microsoft.com/office/drawing/2014/main" id="{34A0F5BB-E641-4FFD-8F57-07F9BFE1A9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71" y="2093"/>
                <a:ext cx="48" cy="41"/>
              </a:xfrm>
              <a:custGeom>
                <a:avLst/>
                <a:gdLst>
                  <a:gd name="T0" fmla="*/ 7 w 20"/>
                  <a:gd name="T1" fmla="*/ 11 h 17"/>
                  <a:gd name="T2" fmla="*/ 8 w 20"/>
                  <a:gd name="T3" fmla="*/ 16 h 17"/>
                  <a:gd name="T4" fmla="*/ 9 w 20"/>
                  <a:gd name="T5" fmla="*/ 17 h 17"/>
                  <a:gd name="T6" fmla="*/ 19 w 20"/>
                  <a:gd name="T7" fmla="*/ 4 h 17"/>
                  <a:gd name="T8" fmla="*/ 19 w 20"/>
                  <a:gd name="T9" fmla="*/ 1 h 17"/>
                  <a:gd name="T10" fmla="*/ 17 w 20"/>
                  <a:gd name="T11" fmla="*/ 0 h 17"/>
                  <a:gd name="T12" fmla="*/ 0 w 20"/>
                  <a:gd name="T13" fmla="*/ 0 h 17"/>
                  <a:gd name="T14" fmla="*/ 7 w 20"/>
                  <a:gd name="T15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0" h="17">
                    <a:moveTo>
                      <a:pt x="7" y="11"/>
                    </a:moveTo>
                    <a:cubicBezTo>
                      <a:pt x="7" y="13"/>
                      <a:pt x="8" y="14"/>
                      <a:pt x="8" y="16"/>
                    </a:cubicBezTo>
                    <a:cubicBezTo>
                      <a:pt x="8" y="16"/>
                      <a:pt x="8" y="16"/>
                      <a:pt x="9" y="17"/>
                    </a:cubicBezTo>
                    <a:cubicBezTo>
                      <a:pt x="12" y="12"/>
                      <a:pt x="16" y="8"/>
                      <a:pt x="19" y="4"/>
                    </a:cubicBezTo>
                    <a:cubicBezTo>
                      <a:pt x="20" y="3"/>
                      <a:pt x="20" y="2"/>
                      <a:pt x="19" y="1"/>
                    </a:cubicBezTo>
                    <a:cubicBezTo>
                      <a:pt x="19" y="0"/>
                      <a:pt x="18" y="0"/>
                      <a:pt x="17" y="0"/>
                    </a:cubicBezTo>
                    <a:cubicBezTo>
                      <a:pt x="11" y="0"/>
                      <a:pt x="6" y="0"/>
                      <a:pt x="0" y="0"/>
                    </a:cubicBezTo>
                    <a:cubicBezTo>
                      <a:pt x="4" y="3"/>
                      <a:pt x="6" y="7"/>
                      <a:pt x="7" y="11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3" name="Freeform 1886">
                <a:extLst>
                  <a:ext uri="{FF2B5EF4-FFF2-40B4-BE49-F238E27FC236}">
                    <a16:creationId xmlns:a16="http://schemas.microsoft.com/office/drawing/2014/main" id="{E7D7C5C4-7B24-48FD-90E6-7CFDB51F82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15" y="2035"/>
                <a:ext cx="36" cy="32"/>
              </a:xfrm>
              <a:custGeom>
                <a:avLst/>
                <a:gdLst>
                  <a:gd name="T0" fmla="*/ 5 w 15"/>
                  <a:gd name="T1" fmla="*/ 13 h 13"/>
                  <a:gd name="T2" fmla="*/ 15 w 15"/>
                  <a:gd name="T3" fmla="*/ 3 h 13"/>
                  <a:gd name="T4" fmla="*/ 9 w 15"/>
                  <a:gd name="T5" fmla="*/ 2 h 13"/>
                  <a:gd name="T6" fmla="*/ 2 w 15"/>
                  <a:gd name="T7" fmla="*/ 3 h 13"/>
                  <a:gd name="T8" fmla="*/ 0 w 15"/>
                  <a:gd name="T9" fmla="*/ 7 h 13"/>
                  <a:gd name="T10" fmla="*/ 5 w 15"/>
                  <a:gd name="T11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" h="13">
                    <a:moveTo>
                      <a:pt x="5" y="13"/>
                    </a:moveTo>
                    <a:cubicBezTo>
                      <a:pt x="6" y="7"/>
                      <a:pt x="8" y="2"/>
                      <a:pt x="15" y="3"/>
                    </a:cubicBezTo>
                    <a:cubicBezTo>
                      <a:pt x="14" y="0"/>
                      <a:pt x="11" y="1"/>
                      <a:pt x="9" y="2"/>
                    </a:cubicBezTo>
                    <a:cubicBezTo>
                      <a:pt x="7" y="3"/>
                      <a:pt x="5" y="4"/>
                      <a:pt x="2" y="3"/>
                    </a:cubicBezTo>
                    <a:cubicBezTo>
                      <a:pt x="1" y="4"/>
                      <a:pt x="3" y="7"/>
                      <a:pt x="0" y="7"/>
                    </a:cubicBezTo>
                    <a:cubicBezTo>
                      <a:pt x="0" y="10"/>
                      <a:pt x="3" y="11"/>
                      <a:pt x="5" y="13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4" name="Freeform 1887">
                <a:extLst>
                  <a:ext uri="{FF2B5EF4-FFF2-40B4-BE49-F238E27FC236}">
                    <a16:creationId xmlns:a16="http://schemas.microsoft.com/office/drawing/2014/main" id="{EEC5BFA8-EA94-455A-8A5A-482356C73A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31" y="2155"/>
                <a:ext cx="43" cy="32"/>
              </a:xfrm>
              <a:custGeom>
                <a:avLst/>
                <a:gdLst>
                  <a:gd name="T0" fmla="*/ 1 w 18"/>
                  <a:gd name="T1" fmla="*/ 12 h 13"/>
                  <a:gd name="T2" fmla="*/ 5 w 18"/>
                  <a:gd name="T3" fmla="*/ 12 h 13"/>
                  <a:gd name="T4" fmla="*/ 9 w 18"/>
                  <a:gd name="T5" fmla="*/ 6 h 13"/>
                  <a:gd name="T6" fmla="*/ 18 w 18"/>
                  <a:gd name="T7" fmla="*/ 3 h 13"/>
                  <a:gd name="T8" fmla="*/ 15 w 18"/>
                  <a:gd name="T9" fmla="*/ 0 h 13"/>
                  <a:gd name="T10" fmla="*/ 2 w 18"/>
                  <a:gd name="T11" fmla="*/ 9 h 13"/>
                  <a:gd name="T12" fmla="*/ 1 w 18"/>
                  <a:gd name="T13" fmla="*/ 1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" h="13">
                    <a:moveTo>
                      <a:pt x="1" y="12"/>
                    </a:moveTo>
                    <a:cubicBezTo>
                      <a:pt x="3" y="13"/>
                      <a:pt x="3" y="13"/>
                      <a:pt x="5" y="12"/>
                    </a:cubicBezTo>
                    <a:cubicBezTo>
                      <a:pt x="6" y="10"/>
                      <a:pt x="7" y="7"/>
                      <a:pt x="9" y="6"/>
                    </a:cubicBezTo>
                    <a:cubicBezTo>
                      <a:pt x="12" y="5"/>
                      <a:pt x="15" y="3"/>
                      <a:pt x="18" y="3"/>
                    </a:cubicBezTo>
                    <a:cubicBezTo>
                      <a:pt x="17" y="2"/>
                      <a:pt x="16" y="1"/>
                      <a:pt x="15" y="0"/>
                    </a:cubicBezTo>
                    <a:cubicBezTo>
                      <a:pt x="10" y="3"/>
                      <a:pt x="6" y="6"/>
                      <a:pt x="2" y="9"/>
                    </a:cubicBezTo>
                    <a:cubicBezTo>
                      <a:pt x="1" y="10"/>
                      <a:pt x="0" y="11"/>
                      <a:pt x="1" y="12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5" name="Freeform 1888">
                <a:extLst>
                  <a:ext uri="{FF2B5EF4-FFF2-40B4-BE49-F238E27FC236}">
                    <a16:creationId xmlns:a16="http://schemas.microsoft.com/office/drawing/2014/main" id="{A71ACC20-DBB3-458E-B0EA-2B433ECEE2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48" y="2170"/>
                <a:ext cx="14" cy="21"/>
              </a:xfrm>
              <a:custGeom>
                <a:avLst/>
                <a:gdLst>
                  <a:gd name="T0" fmla="*/ 6 w 6"/>
                  <a:gd name="T1" fmla="*/ 0 h 9"/>
                  <a:gd name="T2" fmla="*/ 0 w 6"/>
                  <a:gd name="T3" fmla="*/ 9 h 9"/>
                  <a:gd name="T4" fmla="*/ 6 w 6"/>
                  <a:gd name="T5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9">
                    <a:moveTo>
                      <a:pt x="6" y="0"/>
                    </a:moveTo>
                    <a:cubicBezTo>
                      <a:pt x="2" y="2"/>
                      <a:pt x="1" y="5"/>
                      <a:pt x="0" y="9"/>
                    </a:cubicBezTo>
                    <a:cubicBezTo>
                      <a:pt x="5" y="8"/>
                      <a:pt x="5" y="4"/>
                      <a:pt x="6" y="0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6" name="Freeform 1889">
                <a:extLst>
                  <a:ext uri="{FF2B5EF4-FFF2-40B4-BE49-F238E27FC236}">
                    <a16:creationId xmlns:a16="http://schemas.microsoft.com/office/drawing/2014/main" id="{1ED52420-6A3C-41EC-AC97-5F55F93F86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1" y="2463"/>
                <a:ext cx="526" cy="567"/>
              </a:xfrm>
              <a:custGeom>
                <a:avLst/>
                <a:gdLst>
                  <a:gd name="T0" fmla="*/ 77 w 219"/>
                  <a:gd name="T1" fmla="*/ 11 h 236"/>
                  <a:gd name="T2" fmla="*/ 94 w 219"/>
                  <a:gd name="T3" fmla="*/ 7 h 236"/>
                  <a:gd name="T4" fmla="*/ 111 w 219"/>
                  <a:gd name="T5" fmla="*/ 10 h 236"/>
                  <a:gd name="T6" fmla="*/ 126 w 219"/>
                  <a:gd name="T7" fmla="*/ 4 h 236"/>
                  <a:gd name="T8" fmla="*/ 132 w 219"/>
                  <a:gd name="T9" fmla="*/ 5 h 236"/>
                  <a:gd name="T10" fmla="*/ 136 w 219"/>
                  <a:gd name="T11" fmla="*/ 14 h 236"/>
                  <a:gd name="T12" fmla="*/ 140 w 219"/>
                  <a:gd name="T13" fmla="*/ 11 h 236"/>
                  <a:gd name="T14" fmla="*/ 166 w 219"/>
                  <a:gd name="T15" fmla="*/ 17 h 236"/>
                  <a:gd name="T16" fmla="*/ 198 w 219"/>
                  <a:gd name="T17" fmla="*/ 25 h 236"/>
                  <a:gd name="T18" fmla="*/ 205 w 219"/>
                  <a:gd name="T19" fmla="*/ 23 h 236"/>
                  <a:gd name="T20" fmla="*/ 212 w 219"/>
                  <a:gd name="T21" fmla="*/ 39 h 236"/>
                  <a:gd name="T22" fmla="*/ 201 w 219"/>
                  <a:gd name="T23" fmla="*/ 52 h 236"/>
                  <a:gd name="T24" fmla="*/ 212 w 219"/>
                  <a:gd name="T25" fmla="*/ 60 h 236"/>
                  <a:gd name="T26" fmla="*/ 194 w 219"/>
                  <a:gd name="T27" fmla="*/ 83 h 236"/>
                  <a:gd name="T28" fmla="*/ 183 w 219"/>
                  <a:gd name="T29" fmla="*/ 106 h 236"/>
                  <a:gd name="T30" fmla="*/ 187 w 219"/>
                  <a:gd name="T31" fmla="*/ 118 h 236"/>
                  <a:gd name="T32" fmla="*/ 197 w 219"/>
                  <a:gd name="T33" fmla="*/ 133 h 236"/>
                  <a:gd name="T34" fmla="*/ 199 w 219"/>
                  <a:gd name="T35" fmla="*/ 158 h 236"/>
                  <a:gd name="T36" fmla="*/ 191 w 219"/>
                  <a:gd name="T37" fmla="*/ 164 h 236"/>
                  <a:gd name="T38" fmla="*/ 195 w 219"/>
                  <a:gd name="T39" fmla="*/ 184 h 236"/>
                  <a:gd name="T40" fmla="*/ 199 w 219"/>
                  <a:gd name="T41" fmla="*/ 198 h 236"/>
                  <a:gd name="T42" fmla="*/ 193 w 219"/>
                  <a:gd name="T43" fmla="*/ 208 h 236"/>
                  <a:gd name="T44" fmla="*/ 160 w 219"/>
                  <a:gd name="T45" fmla="*/ 223 h 236"/>
                  <a:gd name="T46" fmla="*/ 143 w 219"/>
                  <a:gd name="T47" fmla="*/ 229 h 236"/>
                  <a:gd name="T48" fmla="*/ 140 w 219"/>
                  <a:gd name="T49" fmla="*/ 210 h 236"/>
                  <a:gd name="T50" fmla="*/ 126 w 219"/>
                  <a:gd name="T51" fmla="*/ 195 h 236"/>
                  <a:gd name="T52" fmla="*/ 118 w 219"/>
                  <a:gd name="T53" fmla="*/ 212 h 236"/>
                  <a:gd name="T54" fmla="*/ 99 w 219"/>
                  <a:gd name="T55" fmla="*/ 229 h 236"/>
                  <a:gd name="T56" fmla="*/ 96 w 219"/>
                  <a:gd name="T57" fmla="*/ 222 h 236"/>
                  <a:gd name="T58" fmla="*/ 82 w 219"/>
                  <a:gd name="T59" fmla="*/ 224 h 236"/>
                  <a:gd name="T60" fmla="*/ 67 w 219"/>
                  <a:gd name="T61" fmla="*/ 207 h 236"/>
                  <a:gd name="T62" fmla="*/ 57 w 219"/>
                  <a:gd name="T63" fmla="*/ 208 h 236"/>
                  <a:gd name="T64" fmla="*/ 59 w 219"/>
                  <a:gd name="T65" fmla="*/ 214 h 236"/>
                  <a:gd name="T66" fmla="*/ 57 w 219"/>
                  <a:gd name="T67" fmla="*/ 221 h 236"/>
                  <a:gd name="T68" fmla="*/ 56 w 219"/>
                  <a:gd name="T69" fmla="*/ 234 h 236"/>
                  <a:gd name="T70" fmla="*/ 51 w 219"/>
                  <a:gd name="T71" fmla="*/ 223 h 236"/>
                  <a:gd name="T72" fmla="*/ 32 w 219"/>
                  <a:gd name="T73" fmla="*/ 221 h 236"/>
                  <a:gd name="T74" fmla="*/ 9 w 219"/>
                  <a:gd name="T75" fmla="*/ 201 h 236"/>
                  <a:gd name="T76" fmla="*/ 11 w 219"/>
                  <a:gd name="T77" fmla="*/ 190 h 236"/>
                  <a:gd name="T78" fmla="*/ 1 w 219"/>
                  <a:gd name="T79" fmla="*/ 173 h 236"/>
                  <a:gd name="T80" fmla="*/ 12 w 219"/>
                  <a:gd name="T81" fmla="*/ 161 h 236"/>
                  <a:gd name="T82" fmla="*/ 7 w 219"/>
                  <a:gd name="T83" fmla="*/ 145 h 236"/>
                  <a:gd name="T84" fmla="*/ 16 w 219"/>
                  <a:gd name="T85" fmla="*/ 138 h 236"/>
                  <a:gd name="T86" fmla="*/ 28 w 219"/>
                  <a:gd name="T87" fmla="*/ 136 h 236"/>
                  <a:gd name="T88" fmla="*/ 36 w 219"/>
                  <a:gd name="T89" fmla="*/ 118 h 236"/>
                  <a:gd name="T90" fmla="*/ 20 w 219"/>
                  <a:gd name="T91" fmla="*/ 117 h 236"/>
                  <a:gd name="T92" fmla="*/ 20 w 219"/>
                  <a:gd name="T93" fmla="*/ 104 h 236"/>
                  <a:gd name="T94" fmla="*/ 41 w 219"/>
                  <a:gd name="T95" fmla="*/ 82 h 236"/>
                  <a:gd name="T96" fmla="*/ 48 w 219"/>
                  <a:gd name="T97" fmla="*/ 72 h 236"/>
                  <a:gd name="T98" fmla="*/ 57 w 219"/>
                  <a:gd name="T99" fmla="*/ 35 h 236"/>
                  <a:gd name="T100" fmla="*/ 70 w 219"/>
                  <a:gd name="T101" fmla="*/ 18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19" h="236">
                    <a:moveTo>
                      <a:pt x="72" y="11"/>
                    </a:moveTo>
                    <a:cubicBezTo>
                      <a:pt x="73" y="10"/>
                      <a:pt x="73" y="8"/>
                      <a:pt x="75" y="8"/>
                    </a:cubicBezTo>
                    <a:cubicBezTo>
                      <a:pt x="76" y="8"/>
                      <a:pt x="77" y="10"/>
                      <a:pt x="77" y="11"/>
                    </a:cubicBezTo>
                    <a:cubicBezTo>
                      <a:pt x="77" y="13"/>
                      <a:pt x="79" y="12"/>
                      <a:pt x="80" y="12"/>
                    </a:cubicBezTo>
                    <a:cubicBezTo>
                      <a:pt x="80" y="12"/>
                      <a:pt x="81" y="11"/>
                      <a:pt x="81" y="11"/>
                    </a:cubicBezTo>
                    <a:cubicBezTo>
                      <a:pt x="84" y="5"/>
                      <a:pt x="89" y="7"/>
                      <a:pt x="94" y="7"/>
                    </a:cubicBezTo>
                    <a:cubicBezTo>
                      <a:pt x="98" y="8"/>
                      <a:pt x="101" y="10"/>
                      <a:pt x="103" y="14"/>
                    </a:cubicBezTo>
                    <a:cubicBezTo>
                      <a:pt x="104" y="15"/>
                      <a:pt x="106" y="16"/>
                      <a:pt x="106" y="13"/>
                    </a:cubicBezTo>
                    <a:cubicBezTo>
                      <a:pt x="107" y="11"/>
                      <a:pt x="109" y="10"/>
                      <a:pt x="111" y="10"/>
                    </a:cubicBezTo>
                    <a:cubicBezTo>
                      <a:pt x="113" y="11"/>
                      <a:pt x="115" y="9"/>
                      <a:pt x="115" y="8"/>
                    </a:cubicBezTo>
                    <a:cubicBezTo>
                      <a:pt x="116" y="3"/>
                      <a:pt x="120" y="4"/>
                      <a:pt x="122" y="5"/>
                    </a:cubicBezTo>
                    <a:cubicBezTo>
                      <a:pt x="125" y="7"/>
                      <a:pt x="125" y="6"/>
                      <a:pt x="126" y="4"/>
                    </a:cubicBezTo>
                    <a:cubicBezTo>
                      <a:pt x="126" y="4"/>
                      <a:pt x="127" y="3"/>
                      <a:pt x="127" y="2"/>
                    </a:cubicBezTo>
                    <a:cubicBezTo>
                      <a:pt x="129" y="1"/>
                      <a:pt x="131" y="0"/>
                      <a:pt x="132" y="1"/>
                    </a:cubicBezTo>
                    <a:cubicBezTo>
                      <a:pt x="134" y="2"/>
                      <a:pt x="132" y="4"/>
                      <a:pt x="132" y="5"/>
                    </a:cubicBezTo>
                    <a:cubicBezTo>
                      <a:pt x="130" y="8"/>
                      <a:pt x="133" y="11"/>
                      <a:pt x="133" y="15"/>
                    </a:cubicBezTo>
                    <a:cubicBezTo>
                      <a:pt x="133" y="15"/>
                      <a:pt x="134" y="15"/>
                      <a:pt x="135" y="15"/>
                    </a:cubicBezTo>
                    <a:cubicBezTo>
                      <a:pt x="136" y="16"/>
                      <a:pt x="136" y="15"/>
                      <a:pt x="136" y="14"/>
                    </a:cubicBezTo>
                    <a:cubicBezTo>
                      <a:pt x="136" y="13"/>
                      <a:pt x="136" y="12"/>
                      <a:pt x="136" y="11"/>
                    </a:cubicBezTo>
                    <a:cubicBezTo>
                      <a:pt x="137" y="10"/>
                      <a:pt x="137" y="10"/>
                      <a:pt x="139" y="10"/>
                    </a:cubicBezTo>
                    <a:cubicBezTo>
                      <a:pt x="140" y="10"/>
                      <a:pt x="140" y="10"/>
                      <a:pt x="140" y="11"/>
                    </a:cubicBezTo>
                    <a:cubicBezTo>
                      <a:pt x="141" y="13"/>
                      <a:pt x="140" y="15"/>
                      <a:pt x="141" y="16"/>
                    </a:cubicBezTo>
                    <a:cubicBezTo>
                      <a:pt x="144" y="16"/>
                      <a:pt x="147" y="17"/>
                      <a:pt x="149" y="16"/>
                    </a:cubicBezTo>
                    <a:cubicBezTo>
                      <a:pt x="155" y="11"/>
                      <a:pt x="160" y="14"/>
                      <a:pt x="166" y="17"/>
                    </a:cubicBezTo>
                    <a:cubicBezTo>
                      <a:pt x="170" y="19"/>
                      <a:pt x="174" y="21"/>
                      <a:pt x="178" y="18"/>
                    </a:cubicBezTo>
                    <a:cubicBezTo>
                      <a:pt x="179" y="17"/>
                      <a:pt x="180" y="17"/>
                      <a:pt x="181" y="18"/>
                    </a:cubicBezTo>
                    <a:cubicBezTo>
                      <a:pt x="186" y="22"/>
                      <a:pt x="193" y="22"/>
                      <a:pt x="198" y="25"/>
                    </a:cubicBezTo>
                    <a:cubicBezTo>
                      <a:pt x="200" y="26"/>
                      <a:pt x="202" y="25"/>
                      <a:pt x="202" y="23"/>
                    </a:cubicBezTo>
                    <a:cubicBezTo>
                      <a:pt x="202" y="22"/>
                      <a:pt x="203" y="21"/>
                      <a:pt x="204" y="21"/>
                    </a:cubicBezTo>
                    <a:cubicBezTo>
                      <a:pt x="205" y="21"/>
                      <a:pt x="205" y="22"/>
                      <a:pt x="205" y="23"/>
                    </a:cubicBezTo>
                    <a:cubicBezTo>
                      <a:pt x="204" y="27"/>
                      <a:pt x="206" y="29"/>
                      <a:pt x="210" y="29"/>
                    </a:cubicBezTo>
                    <a:cubicBezTo>
                      <a:pt x="214" y="30"/>
                      <a:pt x="216" y="33"/>
                      <a:pt x="219" y="36"/>
                    </a:cubicBezTo>
                    <a:cubicBezTo>
                      <a:pt x="216" y="36"/>
                      <a:pt x="213" y="34"/>
                      <a:pt x="212" y="39"/>
                    </a:cubicBezTo>
                    <a:cubicBezTo>
                      <a:pt x="212" y="40"/>
                      <a:pt x="209" y="41"/>
                      <a:pt x="207" y="42"/>
                    </a:cubicBezTo>
                    <a:cubicBezTo>
                      <a:pt x="204" y="43"/>
                      <a:pt x="204" y="44"/>
                      <a:pt x="204" y="47"/>
                    </a:cubicBezTo>
                    <a:cubicBezTo>
                      <a:pt x="204" y="49"/>
                      <a:pt x="204" y="51"/>
                      <a:pt x="201" y="52"/>
                    </a:cubicBezTo>
                    <a:cubicBezTo>
                      <a:pt x="200" y="53"/>
                      <a:pt x="199" y="54"/>
                      <a:pt x="199" y="55"/>
                    </a:cubicBezTo>
                    <a:cubicBezTo>
                      <a:pt x="199" y="57"/>
                      <a:pt x="201" y="57"/>
                      <a:pt x="202" y="57"/>
                    </a:cubicBezTo>
                    <a:cubicBezTo>
                      <a:pt x="205" y="58"/>
                      <a:pt x="209" y="60"/>
                      <a:pt x="212" y="60"/>
                    </a:cubicBezTo>
                    <a:cubicBezTo>
                      <a:pt x="211" y="66"/>
                      <a:pt x="210" y="67"/>
                      <a:pt x="205" y="64"/>
                    </a:cubicBezTo>
                    <a:cubicBezTo>
                      <a:pt x="202" y="63"/>
                      <a:pt x="199" y="62"/>
                      <a:pt x="198" y="67"/>
                    </a:cubicBezTo>
                    <a:cubicBezTo>
                      <a:pt x="196" y="72"/>
                      <a:pt x="193" y="77"/>
                      <a:pt x="194" y="83"/>
                    </a:cubicBezTo>
                    <a:cubicBezTo>
                      <a:pt x="194" y="86"/>
                      <a:pt x="193" y="88"/>
                      <a:pt x="191" y="90"/>
                    </a:cubicBezTo>
                    <a:cubicBezTo>
                      <a:pt x="188" y="92"/>
                      <a:pt x="186" y="96"/>
                      <a:pt x="184" y="99"/>
                    </a:cubicBezTo>
                    <a:cubicBezTo>
                      <a:pt x="182" y="101"/>
                      <a:pt x="182" y="103"/>
                      <a:pt x="183" y="106"/>
                    </a:cubicBezTo>
                    <a:cubicBezTo>
                      <a:pt x="183" y="106"/>
                      <a:pt x="184" y="107"/>
                      <a:pt x="184" y="107"/>
                    </a:cubicBezTo>
                    <a:cubicBezTo>
                      <a:pt x="191" y="107"/>
                      <a:pt x="188" y="112"/>
                      <a:pt x="189" y="115"/>
                    </a:cubicBezTo>
                    <a:cubicBezTo>
                      <a:pt x="190" y="116"/>
                      <a:pt x="188" y="117"/>
                      <a:pt x="187" y="118"/>
                    </a:cubicBezTo>
                    <a:cubicBezTo>
                      <a:pt x="186" y="120"/>
                      <a:pt x="186" y="121"/>
                      <a:pt x="188" y="122"/>
                    </a:cubicBezTo>
                    <a:cubicBezTo>
                      <a:pt x="191" y="123"/>
                      <a:pt x="192" y="125"/>
                      <a:pt x="193" y="127"/>
                    </a:cubicBezTo>
                    <a:cubicBezTo>
                      <a:pt x="194" y="130"/>
                      <a:pt x="195" y="132"/>
                      <a:pt x="197" y="133"/>
                    </a:cubicBezTo>
                    <a:cubicBezTo>
                      <a:pt x="201" y="136"/>
                      <a:pt x="201" y="139"/>
                      <a:pt x="203" y="143"/>
                    </a:cubicBezTo>
                    <a:cubicBezTo>
                      <a:pt x="203" y="144"/>
                      <a:pt x="203" y="144"/>
                      <a:pt x="202" y="145"/>
                    </a:cubicBezTo>
                    <a:cubicBezTo>
                      <a:pt x="200" y="149"/>
                      <a:pt x="199" y="154"/>
                      <a:pt x="199" y="158"/>
                    </a:cubicBezTo>
                    <a:cubicBezTo>
                      <a:pt x="199" y="161"/>
                      <a:pt x="198" y="162"/>
                      <a:pt x="196" y="160"/>
                    </a:cubicBezTo>
                    <a:cubicBezTo>
                      <a:pt x="194" y="158"/>
                      <a:pt x="193" y="159"/>
                      <a:pt x="192" y="160"/>
                    </a:cubicBezTo>
                    <a:cubicBezTo>
                      <a:pt x="191" y="161"/>
                      <a:pt x="190" y="162"/>
                      <a:pt x="191" y="164"/>
                    </a:cubicBezTo>
                    <a:cubicBezTo>
                      <a:pt x="191" y="165"/>
                      <a:pt x="191" y="166"/>
                      <a:pt x="191" y="167"/>
                    </a:cubicBezTo>
                    <a:cubicBezTo>
                      <a:pt x="190" y="170"/>
                      <a:pt x="188" y="172"/>
                      <a:pt x="191" y="176"/>
                    </a:cubicBezTo>
                    <a:cubicBezTo>
                      <a:pt x="193" y="178"/>
                      <a:pt x="193" y="182"/>
                      <a:pt x="195" y="184"/>
                    </a:cubicBezTo>
                    <a:cubicBezTo>
                      <a:pt x="196" y="184"/>
                      <a:pt x="196" y="185"/>
                      <a:pt x="196" y="186"/>
                    </a:cubicBezTo>
                    <a:cubicBezTo>
                      <a:pt x="192" y="189"/>
                      <a:pt x="196" y="193"/>
                      <a:pt x="197" y="196"/>
                    </a:cubicBezTo>
                    <a:cubicBezTo>
                      <a:pt x="197" y="197"/>
                      <a:pt x="198" y="197"/>
                      <a:pt x="199" y="198"/>
                    </a:cubicBezTo>
                    <a:cubicBezTo>
                      <a:pt x="202" y="198"/>
                      <a:pt x="203" y="200"/>
                      <a:pt x="201" y="203"/>
                    </a:cubicBezTo>
                    <a:cubicBezTo>
                      <a:pt x="201" y="203"/>
                      <a:pt x="200" y="204"/>
                      <a:pt x="199" y="204"/>
                    </a:cubicBezTo>
                    <a:cubicBezTo>
                      <a:pt x="196" y="203"/>
                      <a:pt x="194" y="204"/>
                      <a:pt x="193" y="208"/>
                    </a:cubicBezTo>
                    <a:cubicBezTo>
                      <a:pt x="192" y="209"/>
                      <a:pt x="191" y="210"/>
                      <a:pt x="189" y="210"/>
                    </a:cubicBezTo>
                    <a:cubicBezTo>
                      <a:pt x="186" y="211"/>
                      <a:pt x="182" y="211"/>
                      <a:pt x="179" y="211"/>
                    </a:cubicBezTo>
                    <a:cubicBezTo>
                      <a:pt x="170" y="211"/>
                      <a:pt x="163" y="215"/>
                      <a:pt x="160" y="223"/>
                    </a:cubicBezTo>
                    <a:cubicBezTo>
                      <a:pt x="159" y="224"/>
                      <a:pt x="159" y="225"/>
                      <a:pt x="158" y="226"/>
                    </a:cubicBezTo>
                    <a:cubicBezTo>
                      <a:pt x="155" y="233"/>
                      <a:pt x="152" y="232"/>
                      <a:pt x="146" y="230"/>
                    </a:cubicBezTo>
                    <a:cubicBezTo>
                      <a:pt x="145" y="230"/>
                      <a:pt x="144" y="229"/>
                      <a:pt x="143" y="229"/>
                    </a:cubicBezTo>
                    <a:cubicBezTo>
                      <a:pt x="140" y="232"/>
                      <a:pt x="139" y="229"/>
                      <a:pt x="139" y="227"/>
                    </a:cubicBezTo>
                    <a:cubicBezTo>
                      <a:pt x="138" y="221"/>
                      <a:pt x="137" y="216"/>
                      <a:pt x="140" y="211"/>
                    </a:cubicBezTo>
                    <a:cubicBezTo>
                      <a:pt x="140" y="211"/>
                      <a:pt x="140" y="210"/>
                      <a:pt x="140" y="210"/>
                    </a:cubicBezTo>
                    <a:cubicBezTo>
                      <a:pt x="136" y="206"/>
                      <a:pt x="138" y="200"/>
                      <a:pt x="134" y="196"/>
                    </a:cubicBezTo>
                    <a:cubicBezTo>
                      <a:pt x="133" y="195"/>
                      <a:pt x="132" y="193"/>
                      <a:pt x="131" y="195"/>
                    </a:cubicBezTo>
                    <a:cubicBezTo>
                      <a:pt x="129" y="197"/>
                      <a:pt x="127" y="196"/>
                      <a:pt x="126" y="195"/>
                    </a:cubicBezTo>
                    <a:cubicBezTo>
                      <a:pt x="124" y="198"/>
                      <a:pt x="123" y="201"/>
                      <a:pt x="125" y="205"/>
                    </a:cubicBezTo>
                    <a:cubicBezTo>
                      <a:pt x="126" y="205"/>
                      <a:pt x="126" y="206"/>
                      <a:pt x="125" y="207"/>
                    </a:cubicBezTo>
                    <a:cubicBezTo>
                      <a:pt x="122" y="208"/>
                      <a:pt x="120" y="211"/>
                      <a:pt x="118" y="212"/>
                    </a:cubicBezTo>
                    <a:cubicBezTo>
                      <a:pt x="115" y="215"/>
                      <a:pt x="113" y="218"/>
                      <a:pt x="111" y="221"/>
                    </a:cubicBezTo>
                    <a:cubicBezTo>
                      <a:pt x="110" y="223"/>
                      <a:pt x="109" y="224"/>
                      <a:pt x="107" y="224"/>
                    </a:cubicBezTo>
                    <a:cubicBezTo>
                      <a:pt x="103" y="225"/>
                      <a:pt x="102" y="227"/>
                      <a:pt x="99" y="229"/>
                    </a:cubicBezTo>
                    <a:cubicBezTo>
                      <a:pt x="98" y="229"/>
                      <a:pt x="98" y="230"/>
                      <a:pt x="97" y="230"/>
                    </a:cubicBezTo>
                    <a:cubicBezTo>
                      <a:pt x="95" y="229"/>
                      <a:pt x="96" y="228"/>
                      <a:pt x="96" y="227"/>
                    </a:cubicBezTo>
                    <a:cubicBezTo>
                      <a:pt x="96" y="225"/>
                      <a:pt x="98" y="223"/>
                      <a:pt x="96" y="222"/>
                    </a:cubicBezTo>
                    <a:cubicBezTo>
                      <a:pt x="95" y="221"/>
                      <a:pt x="92" y="221"/>
                      <a:pt x="90" y="222"/>
                    </a:cubicBezTo>
                    <a:cubicBezTo>
                      <a:pt x="89" y="223"/>
                      <a:pt x="88" y="223"/>
                      <a:pt x="87" y="224"/>
                    </a:cubicBezTo>
                    <a:cubicBezTo>
                      <a:pt x="85" y="225"/>
                      <a:pt x="84" y="227"/>
                      <a:pt x="82" y="224"/>
                    </a:cubicBezTo>
                    <a:cubicBezTo>
                      <a:pt x="81" y="223"/>
                      <a:pt x="79" y="223"/>
                      <a:pt x="78" y="224"/>
                    </a:cubicBezTo>
                    <a:cubicBezTo>
                      <a:pt x="75" y="225"/>
                      <a:pt x="73" y="224"/>
                      <a:pt x="73" y="221"/>
                    </a:cubicBezTo>
                    <a:cubicBezTo>
                      <a:pt x="72" y="215"/>
                      <a:pt x="69" y="211"/>
                      <a:pt x="67" y="207"/>
                    </a:cubicBezTo>
                    <a:cubicBezTo>
                      <a:pt x="66" y="207"/>
                      <a:pt x="66" y="206"/>
                      <a:pt x="66" y="206"/>
                    </a:cubicBezTo>
                    <a:cubicBezTo>
                      <a:pt x="66" y="204"/>
                      <a:pt x="67" y="202"/>
                      <a:pt x="63" y="202"/>
                    </a:cubicBezTo>
                    <a:cubicBezTo>
                      <a:pt x="60" y="203"/>
                      <a:pt x="56" y="203"/>
                      <a:pt x="57" y="208"/>
                    </a:cubicBezTo>
                    <a:cubicBezTo>
                      <a:pt x="57" y="209"/>
                      <a:pt x="57" y="210"/>
                      <a:pt x="56" y="210"/>
                    </a:cubicBezTo>
                    <a:cubicBezTo>
                      <a:pt x="55" y="211"/>
                      <a:pt x="55" y="213"/>
                      <a:pt x="55" y="214"/>
                    </a:cubicBezTo>
                    <a:cubicBezTo>
                      <a:pt x="56" y="215"/>
                      <a:pt x="57" y="214"/>
                      <a:pt x="59" y="214"/>
                    </a:cubicBezTo>
                    <a:cubicBezTo>
                      <a:pt x="58" y="216"/>
                      <a:pt x="56" y="217"/>
                      <a:pt x="55" y="218"/>
                    </a:cubicBezTo>
                    <a:cubicBezTo>
                      <a:pt x="54" y="219"/>
                      <a:pt x="54" y="220"/>
                      <a:pt x="55" y="221"/>
                    </a:cubicBezTo>
                    <a:cubicBezTo>
                      <a:pt x="56" y="223"/>
                      <a:pt x="56" y="221"/>
                      <a:pt x="57" y="221"/>
                    </a:cubicBezTo>
                    <a:cubicBezTo>
                      <a:pt x="59" y="221"/>
                      <a:pt x="60" y="221"/>
                      <a:pt x="60" y="223"/>
                    </a:cubicBezTo>
                    <a:cubicBezTo>
                      <a:pt x="60" y="227"/>
                      <a:pt x="57" y="229"/>
                      <a:pt x="57" y="233"/>
                    </a:cubicBezTo>
                    <a:cubicBezTo>
                      <a:pt x="58" y="234"/>
                      <a:pt x="57" y="235"/>
                      <a:pt x="56" y="234"/>
                    </a:cubicBezTo>
                    <a:cubicBezTo>
                      <a:pt x="53" y="232"/>
                      <a:pt x="51" y="235"/>
                      <a:pt x="49" y="236"/>
                    </a:cubicBezTo>
                    <a:cubicBezTo>
                      <a:pt x="49" y="233"/>
                      <a:pt x="49" y="231"/>
                      <a:pt x="52" y="229"/>
                    </a:cubicBezTo>
                    <a:cubicBezTo>
                      <a:pt x="54" y="227"/>
                      <a:pt x="52" y="225"/>
                      <a:pt x="51" y="223"/>
                    </a:cubicBezTo>
                    <a:cubicBezTo>
                      <a:pt x="49" y="221"/>
                      <a:pt x="41" y="222"/>
                      <a:pt x="40" y="224"/>
                    </a:cubicBezTo>
                    <a:cubicBezTo>
                      <a:pt x="39" y="227"/>
                      <a:pt x="38" y="226"/>
                      <a:pt x="36" y="225"/>
                    </a:cubicBezTo>
                    <a:cubicBezTo>
                      <a:pt x="34" y="224"/>
                      <a:pt x="33" y="223"/>
                      <a:pt x="32" y="221"/>
                    </a:cubicBezTo>
                    <a:cubicBezTo>
                      <a:pt x="30" y="217"/>
                      <a:pt x="27" y="216"/>
                      <a:pt x="23" y="217"/>
                    </a:cubicBezTo>
                    <a:cubicBezTo>
                      <a:pt x="16" y="219"/>
                      <a:pt x="13" y="215"/>
                      <a:pt x="13" y="209"/>
                    </a:cubicBezTo>
                    <a:cubicBezTo>
                      <a:pt x="13" y="206"/>
                      <a:pt x="13" y="202"/>
                      <a:pt x="9" y="201"/>
                    </a:cubicBezTo>
                    <a:cubicBezTo>
                      <a:pt x="7" y="201"/>
                      <a:pt x="6" y="200"/>
                      <a:pt x="7" y="198"/>
                    </a:cubicBezTo>
                    <a:cubicBezTo>
                      <a:pt x="8" y="196"/>
                      <a:pt x="7" y="192"/>
                      <a:pt x="11" y="191"/>
                    </a:cubicBezTo>
                    <a:cubicBezTo>
                      <a:pt x="11" y="191"/>
                      <a:pt x="11" y="191"/>
                      <a:pt x="11" y="190"/>
                    </a:cubicBezTo>
                    <a:cubicBezTo>
                      <a:pt x="11" y="188"/>
                      <a:pt x="6" y="182"/>
                      <a:pt x="4" y="182"/>
                    </a:cubicBezTo>
                    <a:cubicBezTo>
                      <a:pt x="1" y="181"/>
                      <a:pt x="0" y="180"/>
                      <a:pt x="1" y="177"/>
                    </a:cubicBezTo>
                    <a:cubicBezTo>
                      <a:pt x="1" y="176"/>
                      <a:pt x="1" y="174"/>
                      <a:pt x="1" y="173"/>
                    </a:cubicBezTo>
                    <a:cubicBezTo>
                      <a:pt x="1" y="171"/>
                      <a:pt x="2" y="168"/>
                      <a:pt x="3" y="167"/>
                    </a:cubicBezTo>
                    <a:cubicBezTo>
                      <a:pt x="4" y="164"/>
                      <a:pt x="6" y="167"/>
                      <a:pt x="8" y="167"/>
                    </a:cubicBezTo>
                    <a:cubicBezTo>
                      <a:pt x="12" y="166"/>
                      <a:pt x="13" y="165"/>
                      <a:pt x="12" y="161"/>
                    </a:cubicBezTo>
                    <a:cubicBezTo>
                      <a:pt x="12" y="160"/>
                      <a:pt x="12" y="159"/>
                      <a:pt x="12" y="158"/>
                    </a:cubicBezTo>
                    <a:cubicBezTo>
                      <a:pt x="14" y="153"/>
                      <a:pt x="13" y="149"/>
                      <a:pt x="10" y="145"/>
                    </a:cubicBezTo>
                    <a:cubicBezTo>
                      <a:pt x="9" y="144"/>
                      <a:pt x="9" y="144"/>
                      <a:pt x="7" y="145"/>
                    </a:cubicBezTo>
                    <a:cubicBezTo>
                      <a:pt x="6" y="146"/>
                      <a:pt x="4" y="145"/>
                      <a:pt x="2" y="144"/>
                    </a:cubicBezTo>
                    <a:cubicBezTo>
                      <a:pt x="1" y="143"/>
                      <a:pt x="1" y="142"/>
                      <a:pt x="2" y="141"/>
                    </a:cubicBezTo>
                    <a:cubicBezTo>
                      <a:pt x="4" y="139"/>
                      <a:pt x="13" y="137"/>
                      <a:pt x="16" y="138"/>
                    </a:cubicBezTo>
                    <a:cubicBezTo>
                      <a:pt x="17" y="138"/>
                      <a:pt x="17" y="139"/>
                      <a:pt x="18" y="139"/>
                    </a:cubicBezTo>
                    <a:cubicBezTo>
                      <a:pt x="20" y="142"/>
                      <a:pt x="22" y="142"/>
                      <a:pt x="24" y="138"/>
                    </a:cubicBezTo>
                    <a:cubicBezTo>
                      <a:pt x="24" y="137"/>
                      <a:pt x="26" y="136"/>
                      <a:pt x="28" y="136"/>
                    </a:cubicBezTo>
                    <a:cubicBezTo>
                      <a:pt x="35" y="135"/>
                      <a:pt x="36" y="130"/>
                      <a:pt x="37" y="125"/>
                    </a:cubicBezTo>
                    <a:cubicBezTo>
                      <a:pt x="37" y="124"/>
                      <a:pt x="38" y="123"/>
                      <a:pt x="38" y="122"/>
                    </a:cubicBezTo>
                    <a:cubicBezTo>
                      <a:pt x="39" y="120"/>
                      <a:pt x="39" y="118"/>
                      <a:pt x="36" y="118"/>
                    </a:cubicBezTo>
                    <a:cubicBezTo>
                      <a:pt x="35" y="118"/>
                      <a:pt x="34" y="117"/>
                      <a:pt x="34" y="116"/>
                    </a:cubicBezTo>
                    <a:cubicBezTo>
                      <a:pt x="30" y="112"/>
                      <a:pt x="25" y="112"/>
                      <a:pt x="22" y="116"/>
                    </a:cubicBezTo>
                    <a:cubicBezTo>
                      <a:pt x="21" y="117"/>
                      <a:pt x="21" y="118"/>
                      <a:pt x="20" y="117"/>
                    </a:cubicBezTo>
                    <a:cubicBezTo>
                      <a:pt x="19" y="117"/>
                      <a:pt x="20" y="116"/>
                      <a:pt x="20" y="115"/>
                    </a:cubicBezTo>
                    <a:cubicBezTo>
                      <a:pt x="22" y="112"/>
                      <a:pt x="21" y="109"/>
                      <a:pt x="20" y="105"/>
                    </a:cubicBezTo>
                    <a:cubicBezTo>
                      <a:pt x="20" y="105"/>
                      <a:pt x="20" y="105"/>
                      <a:pt x="20" y="104"/>
                    </a:cubicBezTo>
                    <a:cubicBezTo>
                      <a:pt x="18" y="98"/>
                      <a:pt x="18" y="98"/>
                      <a:pt x="24" y="99"/>
                    </a:cubicBezTo>
                    <a:cubicBezTo>
                      <a:pt x="34" y="100"/>
                      <a:pt x="34" y="100"/>
                      <a:pt x="34" y="91"/>
                    </a:cubicBezTo>
                    <a:cubicBezTo>
                      <a:pt x="34" y="85"/>
                      <a:pt x="36" y="83"/>
                      <a:pt x="41" y="82"/>
                    </a:cubicBezTo>
                    <a:cubicBezTo>
                      <a:pt x="43" y="81"/>
                      <a:pt x="44" y="81"/>
                      <a:pt x="45" y="80"/>
                    </a:cubicBezTo>
                    <a:cubicBezTo>
                      <a:pt x="47" y="80"/>
                      <a:pt x="47" y="79"/>
                      <a:pt x="47" y="78"/>
                    </a:cubicBezTo>
                    <a:cubicBezTo>
                      <a:pt x="45" y="76"/>
                      <a:pt x="46" y="74"/>
                      <a:pt x="48" y="72"/>
                    </a:cubicBezTo>
                    <a:cubicBezTo>
                      <a:pt x="50" y="70"/>
                      <a:pt x="52" y="68"/>
                      <a:pt x="56" y="67"/>
                    </a:cubicBezTo>
                    <a:cubicBezTo>
                      <a:pt x="60" y="64"/>
                      <a:pt x="61" y="59"/>
                      <a:pt x="61" y="55"/>
                    </a:cubicBezTo>
                    <a:cubicBezTo>
                      <a:pt x="60" y="48"/>
                      <a:pt x="61" y="41"/>
                      <a:pt x="57" y="35"/>
                    </a:cubicBezTo>
                    <a:cubicBezTo>
                      <a:pt x="56" y="33"/>
                      <a:pt x="59" y="32"/>
                      <a:pt x="60" y="31"/>
                    </a:cubicBezTo>
                    <a:cubicBezTo>
                      <a:pt x="65" y="29"/>
                      <a:pt x="66" y="27"/>
                      <a:pt x="66" y="22"/>
                    </a:cubicBezTo>
                    <a:cubicBezTo>
                      <a:pt x="66" y="20"/>
                      <a:pt x="68" y="18"/>
                      <a:pt x="70" y="18"/>
                    </a:cubicBezTo>
                    <a:cubicBezTo>
                      <a:pt x="74" y="18"/>
                      <a:pt x="75" y="16"/>
                      <a:pt x="72" y="13"/>
                    </a:cubicBezTo>
                    <a:cubicBezTo>
                      <a:pt x="72" y="13"/>
                      <a:pt x="72" y="12"/>
                      <a:pt x="72" y="11"/>
                    </a:cubicBezTo>
                    <a:close/>
                  </a:path>
                </a:pathLst>
              </a:custGeom>
              <a:solidFill>
                <a:srgbClr val="FFD966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7" name="Freeform 1890">
                <a:extLst>
                  <a:ext uri="{FF2B5EF4-FFF2-40B4-BE49-F238E27FC236}">
                    <a16:creationId xmlns:a16="http://schemas.microsoft.com/office/drawing/2014/main" id="{98D182C1-AF34-45FF-AD1E-9024A110F8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4" y="1452"/>
                <a:ext cx="629" cy="576"/>
              </a:xfrm>
              <a:custGeom>
                <a:avLst/>
                <a:gdLst>
                  <a:gd name="T0" fmla="*/ 255 w 262"/>
                  <a:gd name="T1" fmla="*/ 159 h 240"/>
                  <a:gd name="T2" fmla="*/ 243 w 262"/>
                  <a:gd name="T3" fmla="*/ 166 h 240"/>
                  <a:gd name="T4" fmla="*/ 241 w 262"/>
                  <a:gd name="T5" fmla="*/ 173 h 240"/>
                  <a:gd name="T6" fmla="*/ 225 w 262"/>
                  <a:gd name="T7" fmla="*/ 178 h 240"/>
                  <a:gd name="T8" fmla="*/ 222 w 262"/>
                  <a:gd name="T9" fmla="*/ 200 h 240"/>
                  <a:gd name="T10" fmla="*/ 210 w 262"/>
                  <a:gd name="T11" fmla="*/ 207 h 240"/>
                  <a:gd name="T12" fmla="*/ 198 w 262"/>
                  <a:gd name="T13" fmla="*/ 204 h 240"/>
                  <a:gd name="T14" fmla="*/ 193 w 262"/>
                  <a:gd name="T15" fmla="*/ 193 h 240"/>
                  <a:gd name="T16" fmla="*/ 177 w 262"/>
                  <a:gd name="T17" fmla="*/ 200 h 240"/>
                  <a:gd name="T18" fmla="*/ 169 w 262"/>
                  <a:gd name="T19" fmla="*/ 210 h 240"/>
                  <a:gd name="T20" fmla="*/ 179 w 262"/>
                  <a:gd name="T21" fmla="*/ 219 h 240"/>
                  <a:gd name="T22" fmla="*/ 173 w 262"/>
                  <a:gd name="T23" fmla="*/ 228 h 240"/>
                  <a:gd name="T24" fmla="*/ 166 w 262"/>
                  <a:gd name="T25" fmla="*/ 235 h 240"/>
                  <a:gd name="T26" fmla="*/ 160 w 262"/>
                  <a:gd name="T27" fmla="*/ 239 h 240"/>
                  <a:gd name="T28" fmla="*/ 127 w 262"/>
                  <a:gd name="T29" fmla="*/ 234 h 240"/>
                  <a:gd name="T30" fmla="*/ 124 w 262"/>
                  <a:gd name="T31" fmla="*/ 223 h 240"/>
                  <a:gd name="T32" fmla="*/ 117 w 262"/>
                  <a:gd name="T33" fmla="*/ 205 h 240"/>
                  <a:gd name="T34" fmla="*/ 110 w 262"/>
                  <a:gd name="T35" fmla="*/ 187 h 240"/>
                  <a:gd name="T36" fmla="*/ 111 w 262"/>
                  <a:gd name="T37" fmla="*/ 170 h 240"/>
                  <a:gd name="T38" fmla="*/ 94 w 262"/>
                  <a:gd name="T39" fmla="*/ 149 h 240"/>
                  <a:gd name="T40" fmla="*/ 87 w 262"/>
                  <a:gd name="T41" fmla="*/ 142 h 240"/>
                  <a:gd name="T42" fmla="*/ 72 w 262"/>
                  <a:gd name="T43" fmla="*/ 133 h 240"/>
                  <a:gd name="T44" fmla="*/ 68 w 262"/>
                  <a:gd name="T45" fmla="*/ 128 h 240"/>
                  <a:gd name="T46" fmla="*/ 55 w 262"/>
                  <a:gd name="T47" fmla="*/ 109 h 240"/>
                  <a:gd name="T48" fmla="*/ 42 w 262"/>
                  <a:gd name="T49" fmla="*/ 115 h 240"/>
                  <a:gd name="T50" fmla="*/ 28 w 262"/>
                  <a:gd name="T51" fmla="*/ 103 h 240"/>
                  <a:gd name="T52" fmla="*/ 18 w 262"/>
                  <a:gd name="T53" fmla="*/ 96 h 240"/>
                  <a:gd name="T54" fmla="*/ 1 w 262"/>
                  <a:gd name="T55" fmla="*/ 79 h 240"/>
                  <a:gd name="T56" fmla="*/ 22 w 262"/>
                  <a:gd name="T57" fmla="*/ 67 h 240"/>
                  <a:gd name="T58" fmla="*/ 33 w 262"/>
                  <a:gd name="T59" fmla="*/ 65 h 240"/>
                  <a:gd name="T60" fmla="*/ 46 w 262"/>
                  <a:gd name="T61" fmla="*/ 51 h 240"/>
                  <a:gd name="T62" fmla="*/ 54 w 262"/>
                  <a:gd name="T63" fmla="*/ 27 h 240"/>
                  <a:gd name="T64" fmla="*/ 69 w 262"/>
                  <a:gd name="T65" fmla="*/ 15 h 240"/>
                  <a:gd name="T66" fmla="*/ 78 w 262"/>
                  <a:gd name="T67" fmla="*/ 8 h 240"/>
                  <a:gd name="T68" fmla="*/ 93 w 262"/>
                  <a:gd name="T69" fmla="*/ 4 h 240"/>
                  <a:gd name="T70" fmla="*/ 77 w 262"/>
                  <a:gd name="T71" fmla="*/ 29 h 240"/>
                  <a:gd name="T72" fmla="*/ 89 w 262"/>
                  <a:gd name="T73" fmla="*/ 33 h 240"/>
                  <a:gd name="T74" fmla="*/ 105 w 262"/>
                  <a:gd name="T75" fmla="*/ 41 h 240"/>
                  <a:gd name="T76" fmla="*/ 123 w 262"/>
                  <a:gd name="T77" fmla="*/ 42 h 240"/>
                  <a:gd name="T78" fmla="*/ 135 w 262"/>
                  <a:gd name="T79" fmla="*/ 29 h 240"/>
                  <a:gd name="T80" fmla="*/ 120 w 262"/>
                  <a:gd name="T81" fmla="*/ 1 h 240"/>
                  <a:gd name="T82" fmla="*/ 156 w 262"/>
                  <a:gd name="T83" fmla="*/ 18 h 240"/>
                  <a:gd name="T84" fmla="*/ 155 w 262"/>
                  <a:gd name="T85" fmla="*/ 27 h 240"/>
                  <a:gd name="T86" fmla="*/ 158 w 262"/>
                  <a:gd name="T87" fmla="*/ 47 h 240"/>
                  <a:gd name="T88" fmla="*/ 167 w 262"/>
                  <a:gd name="T89" fmla="*/ 55 h 240"/>
                  <a:gd name="T90" fmla="*/ 163 w 262"/>
                  <a:gd name="T91" fmla="*/ 69 h 240"/>
                  <a:gd name="T92" fmla="*/ 149 w 262"/>
                  <a:gd name="T93" fmla="*/ 82 h 240"/>
                  <a:gd name="T94" fmla="*/ 156 w 262"/>
                  <a:gd name="T95" fmla="*/ 98 h 240"/>
                  <a:gd name="T96" fmla="*/ 177 w 262"/>
                  <a:gd name="T97" fmla="*/ 104 h 240"/>
                  <a:gd name="T98" fmla="*/ 190 w 262"/>
                  <a:gd name="T99" fmla="*/ 101 h 240"/>
                  <a:gd name="T100" fmla="*/ 185 w 262"/>
                  <a:gd name="T101" fmla="*/ 119 h 240"/>
                  <a:gd name="T102" fmla="*/ 193 w 262"/>
                  <a:gd name="T103" fmla="*/ 129 h 240"/>
                  <a:gd name="T104" fmla="*/ 207 w 262"/>
                  <a:gd name="T105" fmla="*/ 137 h 240"/>
                  <a:gd name="T106" fmla="*/ 208 w 262"/>
                  <a:gd name="T107" fmla="*/ 143 h 240"/>
                  <a:gd name="T108" fmla="*/ 212 w 262"/>
                  <a:gd name="T109" fmla="*/ 135 h 240"/>
                  <a:gd name="T110" fmla="*/ 223 w 262"/>
                  <a:gd name="T111" fmla="*/ 132 h 240"/>
                  <a:gd name="T112" fmla="*/ 234 w 262"/>
                  <a:gd name="T113" fmla="*/ 136 h 240"/>
                  <a:gd name="T114" fmla="*/ 247 w 262"/>
                  <a:gd name="T115" fmla="*/ 144 h 240"/>
                  <a:gd name="T116" fmla="*/ 258 w 262"/>
                  <a:gd name="T117" fmla="*/ 158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2" h="240">
                    <a:moveTo>
                      <a:pt x="262" y="157"/>
                    </a:moveTo>
                    <a:cubicBezTo>
                      <a:pt x="260" y="159"/>
                      <a:pt x="258" y="160"/>
                      <a:pt x="255" y="159"/>
                    </a:cubicBezTo>
                    <a:cubicBezTo>
                      <a:pt x="251" y="159"/>
                      <a:pt x="247" y="160"/>
                      <a:pt x="244" y="162"/>
                    </a:cubicBezTo>
                    <a:cubicBezTo>
                      <a:pt x="241" y="163"/>
                      <a:pt x="240" y="164"/>
                      <a:pt x="243" y="166"/>
                    </a:cubicBezTo>
                    <a:cubicBezTo>
                      <a:pt x="246" y="168"/>
                      <a:pt x="246" y="170"/>
                      <a:pt x="246" y="172"/>
                    </a:cubicBezTo>
                    <a:cubicBezTo>
                      <a:pt x="245" y="174"/>
                      <a:pt x="243" y="173"/>
                      <a:pt x="241" y="173"/>
                    </a:cubicBezTo>
                    <a:cubicBezTo>
                      <a:pt x="236" y="173"/>
                      <a:pt x="232" y="174"/>
                      <a:pt x="227" y="175"/>
                    </a:cubicBezTo>
                    <a:cubicBezTo>
                      <a:pt x="225" y="176"/>
                      <a:pt x="225" y="177"/>
                      <a:pt x="225" y="178"/>
                    </a:cubicBezTo>
                    <a:cubicBezTo>
                      <a:pt x="225" y="184"/>
                      <a:pt x="225" y="190"/>
                      <a:pt x="225" y="196"/>
                    </a:cubicBezTo>
                    <a:cubicBezTo>
                      <a:pt x="225" y="199"/>
                      <a:pt x="225" y="200"/>
                      <a:pt x="222" y="200"/>
                    </a:cubicBezTo>
                    <a:cubicBezTo>
                      <a:pt x="221" y="199"/>
                      <a:pt x="220" y="200"/>
                      <a:pt x="219" y="201"/>
                    </a:cubicBezTo>
                    <a:cubicBezTo>
                      <a:pt x="218" y="207"/>
                      <a:pt x="214" y="207"/>
                      <a:pt x="210" y="207"/>
                    </a:cubicBezTo>
                    <a:cubicBezTo>
                      <a:pt x="206" y="207"/>
                      <a:pt x="203" y="206"/>
                      <a:pt x="200" y="206"/>
                    </a:cubicBezTo>
                    <a:cubicBezTo>
                      <a:pt x="198" y="206"/>
                      <a:pt x="197" y="205"/>
                      <a:pt x="198" y="204"/>
                    </a:cubicBezTo>
                    <a:cubicBezTo>
                      <a:pt x="199" y="201"/>
                      <a:pt x="197" y="199"/>
                      <a:pt x="198" y="196"/>
                    </a:cubicBezTo>
                    <a:cubicBezTo>
                      <a:pt x="198" y="192"/>
                      <a:pt x="195" y="193"/>
                      <a:pt x="193" y="193"/>
                    </a:cubicBezTo>
                    <a:cubicBezTo>
                      <a:pt x="192" y="193"/>
                      <a:pt x="192" y="193"/>
                      <a:pt x="192" y="193"/>
                    </a:cubicBezTo>
                    <a:cubicBezTo>
                      <a:pt x="185" y="199"/>
                      <a:pt x="185" y="199"/>
                      <a:pt x="177" y="200"/>
                    </a:cubicBezTo>
                    <a:cubicBezTo>
                      <a:pt x="173" y="200"/>
                      <a:pt x="169" y="203"/>
                      <a:pt x="169" y="208"/>
                    </a:cubicBezTo>
                    <a:cubicBezTo>
                      <a:pt x="169" y="208"/>
                      <a:pt x="169" y="209"/>
                      <a:pt x="169" y="210"/>
                    </a:cubicBezTo>
                    <a:cubicBezTo>
                      <a:pt x="168" y="213"/>
                      <a:pt x="169" y="216"/>
                      <a:pt x="173" y="215"/>
                    </a:cubicBezTo>
                    <a:cubicBezTo>
                      <a:pt x="176" y="215"/>
                      <a:pt x="177" y="217"/>
                      <a:pt x="179" y="219"/>
                    </a:cubicBezTo>
                    <a:cubicBezTo>
                      <a:pt x="181" y="221"/>
                      <a:pt x="179" y="226"/>
                      <a:pt x="176" y="226"/>
                    </a:cubicBezTo>
                    <a:cubicBezTo>
                      <a:pt x="174" y="226"/>
                      <a:pt x="173" y="226"/>
                      <a:pt x="173" y="228"/>
                    </a:cubicBezTo>
                    <a:cubicBezTo>
                      <a:pt x="173" y="231"/>
                      <a:pt x="171" y="232"/>
                      <a:pt x="169" y="232"/>
                    </a:cubicBezTo>
                    <a:cubicBezTo>
                      <a:pt x="167" y="232"/>
                      <a:pt x="166" y="233"/>
                      <a:pt x="166" y="235"/>
                    </a:cubicBezTo>
                    <a:cubicBezTo>
                      <a:pt x="167" y="238"/>
                      <a:pt x="165" y="238"/>
                      <a:pt x="162" y="238"/>
                    </a:cubicBezTo>
                    <a:cubicBezTo>
                      <a:pt x="161" y="238"/>
                      <a:pt x="161" y="239"/>
                      <a:pt x="160" y="239"/>
                    </a:cubicBezTo>
                    <a:cubicBezTo>
                      <a:pt x="154" y="240"/>
                      <a:pt x="153" y="238"/>
                      <a:pt x="155" y="232"/>
                    </a:cubicBezTo>
                    <a:cubicBezTo>
                      <a:pt x="146" y="233"/>
                      <a:pt x="136" y="231"/>
                      <a:pt x="127" y="234"/>
                    </a:cubicBezTo>
                    <a:cubicBezTo>
                      <a:pt x="125" y="233"/>
                      <a:pt x="125" y="231"/>
                      <a:pt x="124" y="230"/>
                    </a:cubicBezTo>
                    <a:cubicBezTo>
                      <a:pt x="124" y="228"/>
                      <a:pt x="124" y="225"/>
                      <a:pt x="124" y="223"/>
                    </a:cubicBezTo>
                    <a:cubicBezTo>
                      <a:pt x="125" y="219"/>
                      <a:pt x="124" y="214"/>
                      <a:pt x="120" y="211"/>
                    </a:cubicBezTo>
                    <a:cubicBezTo>
                      <a:pt x="118" y="209"/>
                      <a:pt x="118" y="207"/>
                      <a:pt x="117" y="205"/>
                    </a:cubicBezTo>
                    <a:cubicBezTo>
                      <a:pt x="115" y="200"/>
                      <a:pt x="112" y="195"/>
                      <a:pt x="110" y="190"/>
                    </a:cubicBezTo>
                    <a:cubicBezTo>
                      <a:pt x="109" y="189"/>
                      <a:pt x="109" y="188"/>
                      <a:pt x="110" y="187"/>
                    </a:cubicBezTo>
                    <a:cubicBezTo>
                      <a:pt x="111" y="182"/>
                      <a:pt x="112" y="176"/>
                      <a:pt x="111" y="170"/>
                    </a:cubicBezTo>
                    <a:cubicBezTo>
                      <a:pt x="111" y="169"/>
                      <a:pt x="111" y="170"/>
                      <a:pt x="111" y="170"/>
                    </a:cubicBezTo>
                    <a:cubicBezTo>
                      <a:pt x="111" y="164"/>
                      <a:pt x="111" y="160"/>
                      <a:pt x="106" y="156"/>
                    </a:cubicBezTo>
                    <a:cubicBezTo>
                      <a:pt x="102" y="154"/>
                      <a:pt x="99" y="149"/>
                      <a:pt x="94" y="149"/>
                    </a:cubicBezTo>
                    <a:cubicBezTo>
                      <a:pt x="92" y="148"/>
                      <a:pt x="91" y="147"/>
                      <a:pt x="91" y="145"/>
                    </a:cubicBezTo>
                    <a:cubicBezTo>
                      <a:pt x="90" y="143"/>
                      <a:pt x="89" y="142"/>
                      <a:pt x="87" y="142"/>
                    </a:cubicBezTo>
                    <a:cubicBezTo>
                      <a:pt x="86" y="142"/>
                      <a:pt x="85" y="142"/>
                      <a:pt x="83" y="142"/>
                    </a:cubicBezTo>
                    <a:cubicBezTo>
                      <a:pt x="75" y="142"/>
                      <a:pt x="74" y="141"/>
                      <a:pt x="72" y="133"/>
                    </a:cubicBezTo>
                    <a:cubicBezTo>
                      <a:pt x="72" y="130"/>
                      <a:pt x="71" y="128"/>
                      <a:pt x="68" y="128"/>
                    </a:cubicBezTo>
                    <a:cubicBezTo>
                      <a:pt x="67" y="128"/>
                      <a:pt x="68" y="128"/>
                      <a:pt x="68" y="128"/>
                    </a:cubicBezTo>
                    <a:cubicBezTo>
                      <a:pt x="66" y="122"/>
                      <a:pt x="58" y="121"/>
                      <a:pt x="59" y="114"/>
                    </a:cubicBezTo>
                    <a:cubicBezTo>
                      <a:pt x="59" y="111"/>
                      <a:pt x="58" y="109"/>
                      <a:pt x="55" y="109"/>
                    </a:cubicBezTo>
                    <a:cubicBezTo>
                      <a:pt x="52" y="108"/>
                      <a:pt x="50" y="109"/>
                      <a:pt x="49" y="112"/>
                    </a:cubicBezTo>
                    <a:cubicBezTo>
                      <a:pt x="47" y="115"/>
                      <a:pt x="44" y="117"/>
                      <a:pt x="42" y="115"/>
                    </a:cubicBezTo>
                    <a:cubicBezTo>
                      <a:pt x="38" y="113"/>
                      <a:pt x="33" y="111"/>
                      <a:pt x="33" y="106"/>
                    </a:cubicBezTo>
                    <a:cubicBezTo>
                      <a:pt x="33" y="103"/>
                      <a:pt x="31" y="102"/>
                      <a:pt x="28" y="103"/>
                    </a:cubicBezTo>
                    <a:cubicBezTo>
                      <a:pt x="23" y="104"/>
                      <a:pt x="22" y="103"/>
                      <a:pt x="20" y="98"/>
                    </a:cubicBezTo>
                    <a:cubicBezTo>
                      <a:pt x="19" y="97"/>
                      <a:pt x="19" y="96"/>
                      <a:pt x="18" y="96"/>
                    </a:cubicBezTo>
                    <a:cubicBezTo>
                      <a:pt x="13" y="95"/>
                      <a:pt x="10" y="92"/>
                      <a:pt x="8" y="89"/>
                    </a:cubicBezTo>
                    <a:cubicBezTo>
                      <a:pt x="6" y="85"/>
                      <a:pt x="3" y="83"/>
                      <a:pt x="1" y="79"/>
                    </a:cubicBezTo>
                    <a:cubicBezTo>
                      <a:pt x="0" y="79"/>
                      <a:pt x="1" y="78"/>
                      <a:pt x="1" y="78"/>
                    </a:cubicBezTo>
                    <a:cubicBezTo>
                      <a:pt x="7" y="73"/>
                      <a:pt x="14" y="68"/>
                      <a:pt x="22" y="67"/>
                    </a:cubicBezTo>
                    <a:cubicBezTo>
                      <a:pt x="25" y="67"/>
                      <a:pt x="29" y="67"/>
                      <a:pt x="33" y="65"/>
                    </a:cubicBezTo>
                    <a:cubicBezTo>
                      <a:pt x="33" y="65"/>
                      <a:pt x="33" y="65"/>
                      <a:pt x="33" y="65"/>
                    </a:cubicBezTo>
                    <a:cubicBezTo>
                      <a:pt x="42" y="69"/>
                      <a:pt x="42" y="60"/>
                      <a:pt x="45" y="56"/>
                    </a:cubicBezTo>
                    <a:cubicBezTo>
                      <a:pt x="47" y="55"/>
                      <a:pt x="46" y="53"/>
                      <a:pt x="46" y="51"/>
                    </a:cubicBezTo>
                    <a:cubicBezTo>
                      <a:pt x="43" y="46"/>
                      <a:pt x="44" y="42"/>
                      <a:pt x="47" y="37"/>
                    </a:cubicBezTo>
                    <a:cubicBezTo>
                      <a:pt x="50" y="34"/>
                      <a:pt x="52" y="31"/>
                      <a:pt x="54" y="27"/>
                    </a:cubicBezTo>
                    <a:cubicBezTo>
                      <a:pt x="55" y="24"/>
                      <a:pt x="57" y="23"/>
                      <a:pt x="60" y="22"/>
                    </a:cubicBezTo>
                    <a:cubicBezTo>
                      <a:pt x="64" y="22"/>
                      <a:pt x="67" y="18"/>
                      <a:pt x="69" y="15"/>
                    </a:cubicBezTo>
                    <a:cubicBezTo>
                      <a:pt x="71" y="12"/>
                      <a:pt x="73" y="10"/>
                      <a:pt x="75" y="9"/>
                    </a:cubicBezTo>
                    <a:cubicBezTo>
                      <a:pt x="76" y="8"/>
                      <a:pt x="77" y="7"/>
                      <a:pt x="78" y="8"/>
                    </a:cubicBezTo>
                    <a:cubicBezTo>
                      <a:pt x="81" y="8"/>
                      <a:pt x="82" y="5"/>
                      <a:pt x="84" y="4"/>
                    </a:cubicBezTo>
                    <a:cubicBezTo>
                      <a:pt x="87" y="1"/>
                      <a:pt x="90" y="1"/>
                      <a:pt x="93" y="4"/>
                    </a:cubicBezTo>
                    <a:cubicBezTo>
                      <a:pt x="95" y="7"/>
                      <a:pt x="92" y="9"/>
                      <a:pt x="91" y="11"/>
                    </a:cubicBezTo>
                    <a:cubicBezTo>
                      <a:pt x="88" y="18"/>
                      <a:pt x="84" y="25"/>
                      <a:pt x="77" y="29"/>
                    </a:cubicBezTo>
                    <a:cubicBezTo>
                      <a:pt x="78" y="31"/>
                      <a:pt x="80" y="30"/>
                      <a:pt x="81" y="29"/>
                    </a:cubicBezTo>
                    <a:cubicBezTo>
                      <a:pt x="87" y="28"/>
                      <a:pt x="87" y="28"/>
                      <a:pt x="89" y="33"/>
                    </a:cubicBezTo>
                    <a:cubicBezTo>
                      <a:pt x="90" y="37"/>
                      <a:pt x="93" y="39"/>
                      <a:pt x="96" y="39"/>
                    </a:cubicBezTo>
                    <a:cubicBezTo>
                      <a:pt x="99" y="39"/>
                      <a:pt x="102" y="40"/>
                      <a:pt x="105" y="41"/>
                    </a:cubicBezTo>
                    <a:cubicBezTo>
                      <a:pt x="109" y="41"/>
                      <a:pt x="112" y="43"/>
                      <a:pt x="116" y="43"/>
                    </a:cubicBezTo>
                    <a:cubicBezTo>
                      <a:pt x="119" y="44"/>
                      <a:pt x="122" y="47"/>
                      <a:pt x="123" y="42"/>
                    </a:cubicBezTo>
                    <a:cubicBezTo>
                      <a:pt x="128" y="42"/>
                      <a:pt x="130" y="36"/>
                      <a:pt x="134" y="35"/>
                    </a:cubicBezTo>
                    <a:cubicBezTo>
                      <a:pt x="137" y="34"/>
                      <a:pt x="138" y="32"/>
                      <a:pt x="135" y="29"/>
                    </a:cubicBezTo>
                    <a:cubicBezTo>
                      <a:pt x="130" y="22"/>
                      <a:pt x="124" y="14"/>
                      <a:pt x="118" y="7"/>
                    </a:cubicBezTo>
                    <a:cubicBezTo>
                      <a:pt x="116" y="3"/>
                      <a:pt x="116" y="3"/>
                      <a:pt x="120" y="1"/>
                    </a:cubicBezTo>
                    <a:cubicBezTo>
                      <a:pt x="124" y="0"/>
                      <a:pt x="127" y="3"/>
                      <a:pt x="131" y="4"/>
                    </a:cubicBezTo>
                    <a:cubicBezTo>
                      <a:pt x="140" y="7"/>
                      <a:pt x="149" y="12"/>
                      <a:pt x="156" y="18"/>
                    </a:cubicBezTo>
                    <a:cubicBezTo>
                      <a:pt x="159" y="20"/>
                      <a:pt x="157" y="22"/>
                      <a:pt x="158" y="25"/>
                    </a:cubicBezTo>
                    <a:cubicBezTo>
                      <a:pt x="158" y="27"/>
                      <a:pt x="156" y="26"/>
                      <a:pt x="155" y="27"/>
                    </a:cubicBezTo>
                    <a:cubicBezTo>
                      <a:pt x="153" y="27"/>
                      <a:pt x="152" y="28"/>
                      <a:pt x="153" y="31"/>
                    </a:cubicBezTo>
                    <a:cubicBezTo>
                      <a:pt x="153" y="37"/>
                      <a:pt x="158" y="41"/>
                      <a:pt x="158" y="47"/>
                    </a:cubicBezTo>
                    <a:cubicBezTo>
                      <a:pt x="157" y="49"/>
                      <a:pt x="160" y="50"/>
                      <a:pt x="163" y="50"/>
                    </a:cubicBezTo>
                    <a:cubicBezTo>
                      <a:pt x="166" y="50"/>
                      <a:pt x="167" y="51"/>
                      <a:pt x="167" y="55"/>
                    </a:cubicBezTo>
                    <a:cubicBezTo>
                      <a:pt x="167" y="58"/>
                      <a:pt x="167" y="61"/>
                      <a:pt x="168" y="64"/>
                    </a:cubicBezTo>
                    <a:cubicBezTo>
                      <a:pt x="168" y="67"/>
                      <a:pt x="167" y="70"/>
                      <a:pt x="163" y="69"/>
                    </a:cubicBezTo>
                    <a:cubicBezTo>
                      <a:pt x="161" y="69"/>
                      <a:pt x="160" y="70"/>
                      <a:pt x="159" y="72"/>
                    </a:cubicBezTo>
                    <a:cubicBezTo>
                      <a:pt x="157" y="77"/>
                      <a:pt x="154" y="80"/>
                      <a:pt x="149" y="82"/>
                    </a:cubicBezTo>
                    <a:cubicBezTo>
                      <a:pt x="146" y="84"/>
                      <a:pt x="146" y="89"/>
                      <a:pt x="150" y="89"/>
                    </a:cubicBezTo>
                    <a:cubicBezTo>
                      <a:pt x="155" y="90"/>
                      <a:pt x="155" y="94"/>
                      <a:pt x="156" y="98"/>
                    </a:cubicBezTo>
                    <a:cubicBezTo>
                      <a:pt x="157" y="104"/>
                      <a:pt x="157" y="104"/>
                      <a:pt x="162" y="104"/>
                    </a:cubicBezTo>
                    <a:cubicBezTo>
                      <a:pt x="167" y="104"/>
                      <a:pt x="172" y="105"/>
                      <a:pt x="177" y="104"/>
                    </a:cubicBezTo>
                    <a:cubicBezTo>
                      <a:pt x="180" y="103"/>
                      <a:pt x="182" y="101"/>
                      <a:pt x="185" y="101"/>
                    </a:cubicBezTo>
                    <a:cubicBezTo>
                      <a:pt x="187" y="100"/>
                      <a:pt x="189" y="99"/>
                      <a:pt x="190" y="101"/>
                    </a:cubicBezTo>
                    <a:cubicBezTo>
                      <a:pt x="191" y="103"/>
                      <a:pt x="191" y="105"/>
                      <a:pt x="190" y="107"/>
                    </a:cubicBezTo>
                    <a:cubicBezTo>
                      <a:pt x="186" y="110"/>
                      <a:pt x="187" y="115"/>
                      <a:pt x="185" y="119"/>
                    </a:cubicBezTo>
                    <a:cubicBezTo>
                      <a:pt x="185" y="121"/>
                      <a:pt x="186" y="124"/>
                      <a:pt x="188" y="125"/>
                    </a:cubicBezTo>
                    <a:cubicBezTo>
                      <a:pt x="190" y="126"/>
                      <a:pt x="192" y="127"/>
                      <a:pt x="193" y="129"/>
                    </a:cubicBezTo>
                    <a:cubicBezTo>
                      <a:pt x="196" y="132"/>
                      <a:pt x="199" y="134"/>
                      <a:pt x="204" y="133"/>
                    </a:cubicBezTo>
                    <a:cubicBezTo>
                      <a:pt x="207" y="133"/>
                      <a:pt x="209" y="134"/>
                      <a:pt x="207" y="137"/>
                    </a:cubicBezTo>
                    <a:cubicBezTo>
                      <a:pt x="207" y="138"/>
                      <a:pt x="207" y="139"/>
                      <a:pt x="207" y="140"/>
                    </a:cubicBezTo>
                    <a:cubicBezTo>
                      <a:pt x="207" y="141"/>
                      <a:pt x="206" y="143"/>
                      <a:pt x="208" y="143"/>
                    </a:cubicBezTo>
                    <a:cubicBezTo>
                      <a:pt x="210" y="143"/>
                      <a:pt x="211" y="142"/>
                      <a:pt x="211" y="140"/>
                    </a:cubicBezTo>
                    <a:cubicBezTo>
                      <a:pt x="212" y="139"/>
                      <a:pt x="212" y="137"/>
                      <a:pt x="212" y="135"/>
                    </a:cubicBezTo>
                    <a:cubicBezTo>
                      <a:pt x="212" y="133"/>
                      <a:pt x="213" y="132"/>
                      <a:pt x="215" y="133"/>
                    </a:cubicBezTo>
                    <a:cubicBezTo>
                      <a:pt x="218" y="133"/>
                      <a:pt x="220" y="135"/>
                      <a:pt x="223" y="132"/>
                    </a:cubicBezTo>
                    <a:cubicBezTo>
                      <a:pt x="224" y="130"/>
                      <a:pt x="225" y="131"/>
                      <a:pt x="225" y="133"/>
                    </a:cubicBezTo>
                    <a:cubicBezTo>
                      <a:pt x="227" y="136"/>
                      <a:pt x="231" y="136"/>
                      <a:pt x="234" y="136"/>
                    </a:cubicBezTo>
                    <a:cubicBezTo>
                      <a:pt x="236" y="137"/>
                      <a:pt x="238" y="137"/>
                      <a:pt x="240" y="137"/>
                    </a:cubicBezTo>
                    <a:cubicBezTo>
                      <a:pt x="244" y="137"/>
                      <a:pt x="248" y="139"/>
                      <a:pt x="247" y="144"/>
                    </a:cubicBezTo>
                    <a:cubicBezTo>
                      <a:pt x="247" y="147"/>
                      <a:pt x="249" y="150"/>
                      <a:pt x="250" y="153"/>
                    </a:cubicBezTo>
                    <a:cubicBezTo>
                      <a:pt x="250" y="156"/>
                      <a:pt x="255" y="158"/>
                      <a:pt x="258" y="158"/>
                    </a:cubicBezTo>
                    <a:cubicBezTo>
                      <a:pt x="260" y="157"/>
                      <a:pt x="261" y="157"/>
                      <a:pt x="262" y="157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8" name="Freeform 1891">
                <a:extLst>
                  <a:ext uri="{FF2B5EF4-FFF2-40B4-BE49-F238E27FC236}">
                    <a16:creationId xmlns:a16="http://schemas.microsoft.com/office/drawing/2014/main" id="{00678842-1B24-4C3C-9DE0-16D834A4C7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8" y="3186"/>
                <a:ext cx="802" cy="658"/>
              </a:xfrm>
              <a:custGeom>
                <a:avLst/>
                <a:gdLst>
                  <a:gd name="T0" fmla="*/ 27 w 334"/>
                  <a:gd name="T1" fmla="*/ 186 h 274"/>
                  <a:gd name="T2" fmla="*/ 28 w 334"/>
                  <a:gd name="T3" fmla="*/ 163 h 274"/>
                  <a:gd name="T4" fmla="*/ 19 w 334"/>
                  <a:gd name="T5" fmla="*/ 161 h 274"/>
                  <a:gd name="T6" fmla="*/ 1 w 334"/>
                  <a:gd name="T7" fmla="*/ 165 h 274"/>
                  <a:gd name="T8" fmla="*/ 7 w 334"/>
                  <a:gd name="T9" fmla="*/ 149 h 274"/>
                  <a:gd name="T10" fmla="*/ 14 w 334"/>
                  <a:gd name="T11" fmla="*/ 134 h 274"/>
                  <a:gd name="T12" fmla="*/ 14 w 334"/>
                  <a:gd name="T13" fmla="*/ 125 h 274"/>
                  <a:gd name="T14" fmla="*/ 61 w 334"/>
                  <a:gd name="T15" fmla="*/ 128 h 274"/>
                  <a:gd name="T16" fmla="*/ 50 w 334"/>
                  <a:gd name="T17" fmla="*/ 110 h 274"/>
                  <a:gd name="T18" fmla="*/ 72 w 334"/>
                  <a:gd name="T19" fmla="*/ 76 h 274"/>
                  <a:gd name="T20" fmla="*/ 73 w 334"/>
                  <a:gd name="T21" fmla="*/ 37 h 274"/>
                  <a:gd name="T22" fmla="*/ 79 w 334"/>
                  <a:gd name="T23" fmla="*/ 16 h 274"/>
                  <a:gd name="T24" fmla="*/ 98 w 334"/>
                  <a:gd name="T25" fmla="*/ 4 h 274"/>
                  <a:gd name="T26" fmla="*/ 142 w 334"/>
                  <a:gd name="T27" fmla="*/ 3 h 274"/>
                  <a:gd name="T28" fmla="*/ 153 w 334"/>
                  <a:gd name="T29" fmla="*/ 3 h 274"/>
                  <a:gd name="T30" fmla="*/ 181 w 334"/>
                  <a:gd name="T31" fmla="*/ 14 h 274"/>
                  <a:gd name="T32" fmla="*/ 186 w 334"/>
                  <a:gd name="T33" fmla="*/ 25 h 274"/>
                  <a:gd name="T34" fmla="*/ 180 w 334"/>
                  <a:gd name="T35" fmla="*/ 36 h 274"/>
                  <a:gd name="T36" fmla="*/ 169 w 334"/>
                  <a:gd name="T37" fmla="*/ 19 h 274"/>
                  <a:gd name="T38" fmla="*/ 166 w 334"/>
                  <a:gd name="T39" fmla="*/ 34 h 274"/>
                  <a:gd name="T40" fmla="*/ 171 w 334"/>
                  <a:gd name="T41" fmla="*/ 42 h 274"/>
                  <a:gd name="T42" fmla="*/ 161 w 334"/>
                  <a:gd name="T43" fmla="*/ 53 h 274"/>
                  <a:gd name="T44" fmla="*/ 164 w 334"/>
                  <a:gd name="T45" fmla="*/ 61 h 274"/>
                  <a:gd name="T46" fmla="*/ 141 w 334"/>
                  <a:gd name="T47" fmla="*/ 55 h 274"/>
                  <a:gd name="T48" fmla="*/ 149 w 334"/>
                  <a:gd name="T49" fmla="*/ 59 h 274"/>
                  <a:gd name="T50" fmla="*/ 167 w 334"/>
                  <a:gd name="T51" fmla="*/ 81 h 274"/>
                  <a:gd name="T52" fmla="*/ 180 w 334"/>
                  <a:gd name="T53" fmla="*/ 108 h 274"/>
                  <a:gd name="T54" fmla="*/ 191 w 334"/>
                  <a:gd name="T55" fmla="*/ 118 h 274"/>
                  <a:gd name="T56" fmla="*/ 196 w 334"/>
                  <a:gd name="T57" fmla="*/ 106 h 274"/>
                  <a:gd name="T58" fmla="*/ 209 w 334"/>
                  <a:gd name="T59" fmla="*/ 121 h 274"/>
                  <a:gd name="T60" fmla="*/ 214 w 334"/>
                  <a:gd name="T61" fmla="*/ 110 h 274"/>
                  <a:gd name="T62" fmla="*/ 235 w 334"/>
                  <a:gd name="T63" fmla="*/ 116 h 274"/>
                  <a:gd name="T64" fmla="*/ 241 w 334"/>
                  <a:gd name="T65" fmla="*/ 108 h 274"/>
                  <a:gd name="T66" fmla="*/ 253 w 334"/>
                  <a:gd name="T67" fmla="*/ 102 h 274"/>
                  <a:gd name="T68" fmla="*/ 263 w 334"/>
                  <a:gd name="T69" fmla="*/ 96 h 274"/>
                  <a:gd name="T70" fmla="*/ 285 w 334"/>
                  <a:gd name="T71" fmla="*/ 102 h 274"/>
                  <a:gd name="T72" fmla="*/ 307 w 334"/>
                  <a:gd name="T73" fmla="*/ 118 h 274"/>
                  <a:gd name="T74" fmla="*/ 329 w 334"/>
                  <a:gd name="T75" fmla="*/ 110 h 274"/>
                  <a:gd name="T76" fmla="*/ 326 w 334"/>
                  <a:gd name="T77" fmla="*/ 117 h 274"/>
                  <a:gd name="T78" fmla="*/ 308 w 334"/>
                  <a:gd name="T79" fmla="*/ 147 h 274"/>
                  <a:gd name="T80" fmla="*/ 298 w 334"/>
                  <a:gd name="T81" fmla="*/ 169 h 274"/>
                  <a:gd name="T82" fmla="*/ 281 w 334"/>
                  <a:gd name="T83" fmla="*/ 189 h 274"/>
                  <a:gd name="T84" fmla="*/ 278 w 334"/>
                  <a:gd name="T85" fmla="*/ 216 h 274"/>
                  <a:gd name="T86" fmla="*/ 273 w 334"/>
                  <a:gd name="T87" fmla="*/ 239 h 274"/>
                  <a:gd name="T88" fmla="*/ 265 w 334"/>
                  <a:gd name="T89" fmla="*/ 264 h 274"/>
                  <a:gd name="T90" fmla="*/ 252 w 334"/>
                  <a:gd name="T91" fmla="*/ 255 h 274"/>
                  <a:gd name="T92" fmla="*/ 242 w 334"/>
                  <a:gd name="T93" fmla="*/ 249 h 274"/>
                  <a:gd name="T94" fmla="*/ 209 w 334"/>
                  <a:gd name="T95" fmla="*/ 247 h 274"/>
                  <a:gd name="T96" fmla="*/ 192 w 334"/>
                  <a:gd name="T97" fmla="*/ 240 h 274"/>
                  <a:gd name="T98" fmla="*/ 174 w 334"/>
                  <a:gd name="T99" fmla="*/ 254 h 274"/>
                  <a:gd name="T100" fmla="*/ 157 w 334"/>
                  <a:gd name="T101" fmla="*/ 266 h 274"/>
                  <a:gd name="T102" fmla="*/ 137 w 334"/>
                  <a:gd name="T103" fmla="*/ 264 h 274"/>
                  <a:gd name="T104" fmla="*/ 134 w 334"/>
                  <a:gd name="T105" fmla="*/ 235 h 274"/>
                  <a:gd name="T106" fmla="*/ 126 w 334"/>
                  <a:gd name="T107" fmla="*/ 227 h 274"/>
                  <a:gd name="T108" fmla="*/ 106 w 334"/>
                  <a:gd name="T109" fmla="*/ 197 h 274"/>
                  <a:gd name="T110" fmla="*/ 98 w 334"/>
                  <a:gd name="T111" fmla="*/ 209 h 274"/>
                  <a:gd name="T112" fmla="*/ 87 w 334"/>
                  <a:gd name="T113" fmla="*/ 217 h 274"/>
                  <a:gd name="T114" fmla="*/ 68 w 334"/>
                  <a:gd name="T115" fmla="*/ 212 h 274"/>
                  <a:gd name="T116" fmla="*/ 34 w 334"/>
                  <a:gd name="T117" fmla="*/ 187 h 2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334" h="274">
                    <a:moveTo>
                      <a:pt x="31" y="191"/>
                    </a:moveTo>
                    <a:cubicBezTo>
                      <a:pt x="29" y="191"/>
                      <a:pt x="29" y="190"/>
                      <a:pt x="29" y="188"/>
                    </a:cubicBezTo>
                    <a:cubicBezTo>
                      <a:pt x="29" y="187"/>
                      <a:pt x="29" y="186"/>
                      <a:pt x="27" y="186"/>
                    </a:cubicBezTo>
                    <a:cubicBezTo>
                      <a:pt x="26" y="181"/>
                      <a:pt x="27" y="177"/>
                      <a:pt x="30" y="173"/>
                    </a:cubicBezTo>
                    <a:cubicBezTo>
                      <a:pt x="27" y="174"/>
                      <a:pt x="25" y="173"/>
                      <a:pt x="25" y="170"/>
                    </a:cubicBezTo>
                    <a:cubicBezTo>
                      <a:pt x="24" y="167"/>
                      <a:pt x="26" y="164"/>
                      <a:pt x="28" y="163"/>
                    </a:cubicBezTo>
                    <a:cubicBezTo>
                      <a:pt x="33" y="161"/>
                      <a:pt x="38" y="159"/>
                      <a:pt x="42" y="156"/>
                    </a:cubicBezTo>
                    <a:cubicBezTo>
                      <a:pt x="38" y="159"/>
                      <a:pt x="34" y="159"/>
                      <a:pt x="31" y="161"/>
                    </a:cubicBezTo>
                    <a:cubicBezTo>
                      <a:pt x="27" y="162"/>
                      <a:pt x="23" y="161"/>
                      <a:pt x="19" y="161"/>
                    </a:cubicBezTo>
                    <a:cubicBezTo>
                      <a:pt x="20" y="165"/>
                      <a:pt x="19" y="168"/>
                      <a:pt x="20" y="172"/>
                    </a:cubicBezTo>
                    <a:cubicBezTo>
                      <a:pt x="21" y="177"/>
                      <a:pt x="18" y="180"/>
                      <a:pt x="12" y="178"/>
                    </a:cubicBezTo>
                    <a:cubicBezTo>
                      <a:pt x="7" y="177"/>
                      <a:pt x="1" y="170"/>
                      <a:pt x="1" y="165"/>
                    </a:cubicBezTo>
                    <a:cubicBezTo>
                      <a:pt x="0" y="161"/>
                      <a:pt x="3" y="158"/>
                      <a:pt x="5" y="156"/>
                    </a:cubicBezTo>
                    <a:cubicBezTo>
                      <a:pt x="7" y="155"/>
                      <a:pt x="7" y="154"/>
                      <a:pt x="8" y="152"/>
                    </a:cubicBezTo>
                    <a:cubicBezTo>
                      <a:pt x="8" y="151"/>
                      <a:pt x="8" y="150"/>
                      <a:pt x="7" y="149"/>
                    </a:cubicBezTo>
                    <a:cubicBezTo>
                      <a:pt x="2" y="147"/>
                      <a:pt x="1" y="146"/>
                      <a:pt x="2" y="141"/>
                    </a:cubicBezTo>
                    <a:cubicBezTo>
                      <a:pt x="2" y="138"/>
                      <a:pt x="3" y="136"/>
                      <a:pt x="4" y="134"/>
                    </a:cubicBezTo>
                    <a:cubicBezTo>
                      <a:pt x="5" y="131"/>
                      <a:pt x="11" y="131"/>
                      <a:pt x="14" y="134"/>
                    </a:cubicBezTo>
                    <a:cubicBezTo>
                      <a:pt x="15" y="136"/>
                      <a:pt x="16" y="137"/>
                      <a:pt x="19" y="136"/>
                    </a:cubicBezTo>
                    <a:cubicBezTo>
                      <a:pt x="15" y="136"/>
                      <a:pt x="10" y="132"/>
                      <a:pt x="9" y="128"/>
                    </a:cubicBezTo>
                    <a:cubicBezTo>
                      <a:pt x="9" y="126"/>
                      <a:pt x="11" y="124"/>
                      <a:pt x="14" y="125"/>
                    </a:cubicBezTo>
                    <a:cubicBezTo>
                      <a:pt x="20" y="125"/>
                      <a:pt x="26" y="126"/>
                      <a:pt x="31" y="126"/>
                    </a:cubicBezTo>
                    <a:cubicBezTo>
                      <a:pt x="41" y="127"/>
                      <a:pt x="50" y="128"/>
                      <a:pt x="59" y="129"/>
                    </a:cubicBezTo>
                    <a:cubicBezTo>
                      <a:pt x="60" y="129"/>
                      <a:pt x="60" y="129"/>
                      <a:pt x="61" y="128"/>
                    </a:cubicBezTo>
                    <a:cubicBezTo>
                      <a:pt x="60" y="127"/>
                      <a:pt x="59" y="125"/>
                      <a:pt x="57" y="124"/>
                    </a:cubicBezTo>
                    <a:cubicBezTo>
                      <a:pt x="54" y="122"/>
                      <a:pt x="53" y="119"/>
                      <a:pt x="53" y="116"/>
                    </a:cubicBezTo>
                    <a:cubicBezTo>
                      <a:pt x="53" y="113"/>
                      <a:pt x="52" y="111"/>
                      <a:pt x="50" y="110"/>
                    </a:cubicBezTo>
                    <a:cubicBezTo>
                      <a:pt x="47" y="107"/>
                      <a:pt x="47" y="102"/>
                      <a:pt x="52" y="101"/>
                    </a:cubicBezTo>
                    <a:cubicBezTo>
                      <a:pt x="62" y="97"/>
                      <a:pt x="67" y="88"/>
                      <a:pt x="72" y="80"/>
                    </a:cubicBezTo>
                    <a:cubicBezTo>
                      <a:pt x="74" y="78"/>
                      <a:pt x="73" y="77"/>
                      <a:pt x="72" y="76"/>
                    </a:cubicBezTo>
                    <a:cubicBezTo>
                      <a:pt x="68" y="69"/>
                      <a:pt x="69" y="62"/>
                      <a:pt x="71" y="55"/>
                    </a:cubicBezTo>
                    <a:cubicBezTo>
                      <a:pt x="71" y="54"/>
                      <a:pt x="72" y="54"/>
                      <a:pt x="71" y="53"/>
                    </a:cubicBezTo>
                    <a:cubicBezTo>
                      <a:pt x="70" y="48"/>
                      <a:pt x="73" y="42"/>
                      <a:pt x="73" y="37"/>
                    </a:cubicBezTo>
                    <a:cubicBezTo>
                      <a:pt x="72" y="35"/>
                      <a:pt x="72" y="33"/>
                      <a:pt x="70" y="32"/>
                    </a:cubicBezTo>
                    <a:cubicBezTo>
                      <a:pt x="65" y="28"/>
                      <a:pt x="66" y="22"/>
                      <a:pt x="71" y="19"/>
                    </a:cubicBezTo>
                    <a:cubicBezTo>
                      <a:pt x="72" y="15"/>
                      <a:pt x="76" y="15"/>
                      <a:pt x="79" y="16"/>
                    </a:cubicBezTo>
                    <a:cubicBezTo>
                      <a:pt x="82" y="16"/>
                      <a:pt x="85" y="15"/>
                      <a:pt x="85" y="11"/>
                    </a:cubicBezTo>
                    <a:cubicBezTo>
                      <a:pt x="85" y="10"/>
                      <a:pt x="85" y="8"/>
                      <a:pt x="87" y="8"/>
                    </a:cubicBezTo>
                    <a:cubicBezTo>
                      <a:pt x="91" y="6"/>
                      <a:pt x="94" y="4"/>
                      <a:pt x="98" y="4"/>
                    </a:cubicBezTo>
                    <a:cubicBezTo>
                      <a:pt x="101" y="4"/>
                      <a:pt x="104" y="4"/>
                      <a:pt x="107" y="2"/>
                    </a:cubicBezTo>
                    <a:cubicBezTo>
                      <a:pt x="113" y="0"/>
                      <a:pt x="120" y="0"/>
                      <a:pt x="127" y="1"/>
                    </a:cubicBezTo>
                    <a:cubicBezTo>
                      <a:pt x="132" y="2"/>
                      <a:pt x="137" y="3"/>
                      <a:pt x="142" y="3"/>
                    </a:cubicBezTo>
                    <a:cubicBezTo>
                      <a:pt x="143" y="3"/>
                      <a:pt x="144" y="3"/>
                      <a:pt x="145" y="3"/>
                    </a:cubicBezTo>
                    <a:cubicBezTo>
                      <a:pt x="147" y="4"/>
                      <a:pt x="148" y="2"/>
                      <a:pt x="149" y="2"/>
                    </a:cubicBezTo>
                    <a:cubicBezTo>
                      <a:pt x="150" y="2"/>
                      <a:pt x="153" y="2"/>
                      <a:pt x="153" y="3"/>
                    </a:cubicBezTo>
                    <a:cubicBezTo>
                      <a:pt x="155" y="9"/>
                      <a:pt x="160" y="7"/>
                      <a:pt x="164" y="7"/>
                    </a:cubicBezTo>
                    <a:cubicBezTo>
                      <a:pt x="167" y="7"/>
                      <a:pt x="169" y="8"/>
                      <a:pt x="171" y="10"/>
                    </a:cubicBezTo>
                    <a:cubicBezTo>
                      <a:pt x="173" y="14"/>
                      <a:pt x="177" y="14"/>
                      <a:pt x="181" y="14"/>
                    </a:cubicBezTo>
                    <a:cubicBezTo>
                      <a:pt x="184" y="13"/>
                      <a:pt x="186" y="13"/>
                      <a:pt x="188" y="14"/>
                    </a:cubicBezTo>
                    <a:cubicBezTo>
                      <a:pt x="191" y="15"/>
                      <a:pt x="193" y="17"/>
                      <a:pt x="191" y="20"/>
                    </a:cubicBezTo>
                    <a:cubicBezTo>
                      <a:pt x="190" y="22"/>
                      <a:pt x="189" y="24"/>
                      <a:pt x="186" y="25"/>
                    </a:cubicBezTo>
                    <a:cubicBezTo>
                      <a:pt x="184" y="26"/>
                      <a:pt x="185" y="27"/>
                      <a:pt x="186" y="29"/>
                    </a:cubicBezTo>
                    <a:cubicBezTo>
                      <a:pt x="188" y="30"/>
                      <a:pt x="189" y="32"/>
                      <a:pt x="188" y="34"/>
                    </a:cubicBezTo>
                    <a:cubicBezTo>
                      <a:pt x="186" y="37"/>
                      <a:pt x="182" y="37"/>
                      <a:pt x="180" y="36"/>
                    </a:cubicBezTo>
                    <a:cubicBezTo>
                      <a:pt x="177" y="35"/>
                      <a:pt x="175" y="33"/>
                      <a:pt x="176" y="31"/>
                    </a:cubicBezTo>
                    <a:cubicBezTo>
                      <a:pt x="176" y="27"/>
                      <a:pt x="175" y="25"/>
                      <a:pt x="172" y="24"/>
                    </a:cubicBezTo>
                    <a:cubicBezTo>
                      <a:pt x="170" y="23"/>
                      <a:pt x="170" y="21"/>
                      <a:pt x="169" y="19"/>
                    </a:cubicBezTo>
                    <a:cubicBezTo>
                      <a:pt x="169" y="20"/>
                      <a:pt x="168" y="21"/>
                      <a:pt x="167" y="22"/>
                    </a:cubicBezTo>
                    <a:cubicBezTo>
                      <a:pt x="166" y="23"/>
                      <a:pt x="166" y="24"/>
                      <a:pt x="167" y="25"/>
                    </a:cubicBezTo>
                    <a:cubicBezTo>
                      <a:pt x="169" y="29"/>
                      <a:pt x="169" y="30"/>
                      <a:pt x="166" y="34"/>
                    </a:cubicBezTo>
                    <a:cubicBezTo>
                      <a:pt x="165" y="35"/>
                      <a:pt x="164" y="35"/>
                      <a:pt x="163" y="37"/>
                    </a:cubicBezTo>
                    <a:cubicBezTo>
                      <a:pt x="163" y="38"/>
                      <a:pt x="164" y="38"/>
                      <a:pt x="165" y="38"/>
                    </a:cubicBezTo>
                    <a:cubicBezTo>
                      <a:pt x="169" y="38"/>
                      <a:pt x="171" y="39"/>
                      <a:pt x="171" y="42"/>
                    </a:cubicBezTo>
                    <a:cubicBezTo>
                      <a:pt x="171" y="46"/>
                      <a:pt x="167" y="49"/>
                      <a:pt x="164" y="49"/>
                    </a:cubicBezTo>
                    <a:cubicBezTo>
                      <a:pt x="163" y="48"/>
                      <a:pt x="161" y="48"/>
                      <a:pt x="161" y="50"/>
                    </a:cubicBezTo>
                    <a:cubicBezTo>
                      <a:pt x="160" y="51"/>
                      <a:pt x="160" y="52"/>
                      <a:pt x="161" y="53"/>
                    </a:cubicBezTo>
                    <a:cubicBezTo>
                      <a:pt x="161" y="54"/>
                      <a:pt x="162" y="54"/>
                      <a:pt x="164" y="55"/>
                    </a:cubicBezTo>
                    <a:cubicBezTo>
                      <a:pt x="165" y="55"/>
                      <a:pt x="168" y="55"/>
                      <a:pt x="168" y="57"/>
                    </a:cubicBezTo>
                    <a:cubicBezTo>
                      <a:pt x="168" y="60"/>
                      <a:pt x="166" y="60"/>
                      <a:pt x="164" y="61"/>
                    </a:cubicBezTo>
                    <a:cubicBezTo>
                      <a:pt x="157" y="63"/>
                      <a:pt x="151" y="60"/>
                      <a:pt x="145" y="58"/>
                    </a:cubicBezTo>
                    <a:cubicBezTo>
                      <a:pt x="144" y="58"/>
                      <a:pt x="144" y="57"/>
                      <a:pt x="143" y="57"/>
                    </a:cubicBezTo>
                    <a:cubicBezTo>
                      <a:pt x="143" y="56"/>
                      <a:pt x="142" y="54"/>
                      <a:pt x="141" y="55"/>
                    </a:cubicBezTo>
                    <a:cubicBezTo>
                      <a:pt x="140" y="56"/>
                      <a:pt x="139" y="57"/>
                      <a:pt x="140" y="58"/>
                    </a:cubicBezTo>
                    <a:cubicBezTo>
                      <a:pt x="140" y="59"/>
                      <a:pt x="141" y="60"/>
                      <a:pt x="143" y="60"/>
                    </a:cubicBezTo>
                    <a:cubicBezTo>
                      <a:pt x="145" y="59"/>
                      <a:pt x="147" y="59"/>
                      <a:pt x="149" y="59"/>
                    </a:cubicBezTo>
                    <a:cubicBezTo>
                      <a:pt x="152" y="60"/>
                      <a:pt x="155" y="63"/>
                      <a:pt x="157" y="65"/>
                    </a:cubicBezTo>
                    <a:cubicBezTo>
                      <a:pt x="161" y="69"/>
                      <a:pt x="163" y="74"/>
                      <a:pt x="167" y="78"/>
                    </a:cubicBezTo>
                    <a:cubicBezTo>
                      <a:pt x="168" y="78"/>
                      <a:pt x="168" y="80"/>
                      <a:pt x="167" y="81"/>
                    </a:cubicBezTo>
                    <a:cubicBezTo>
                      <a:pt x="166" y="84"/>
                      <a:pt x="166" y="88"/>
                      <a:pt x="166" y="92"/>
                    </a:cubicBezTo>
                    <a:cubicBezTo>
                      <a:pt x="165" y="95"/>
                      <a:pt x="166" y="96"/>
                      <a:pt x="170" y="97"/>
                    </a:cubicBezTo>
                    <a:cubicBezTo>
                      <a:pt x="177" y="98"/>
                      <a:pt x="179" y="101"/>
                      <a:pt x="180" y="108"/>
                    </a:cubicBezTo>
                    <a:cubicBezTo>
                      <a:pt x="181" y="111"/>
                      <a:pt x="182" y="114"/>
                      <a:pt x="184" y="117"/>
                    </a:cubicBezTo>
                    <a:cubicBezTo>
                      <a:pt x="185" y="119"/>
                      <a:pt x="187" y="120"/>
                      <a:pt x="190" y="119"/>
                    </a:cubicBezTo>
                    <a:cubicBezTo>
                      <a:pt x="190" y="119"/>
                      <a:pt x="191" y="119"/>
                      <a:pt x="191" y="118"/>
                    </a:cubicBezTo>
                    <a:cubicBezTo>
                      <a:pt x="193" y="117"/>
                      <a:pt x="195" y="120"/>
                      <a:pt x="196" y="117"/>
                    </a:cubicBezTo>
                    <a:cubicBezTo>
                      <a:pt x="196" y="116"/>
                      <a:pt x="195" y="114"/>
                      <a:pt x="194" y="112"/>
                    </a:cubicBezTo>
                    <a:cubicBezTo>
                      <a:pt x="194" y="110"/>
                      <a:pt x="194" y="107"/>
                      <a:pt x="196" y="106"/>
                    </a:cubicBezTo>
                    <a:cubicBezTo>
                      <a:pt x="199" y="105"/>
                      <a:pt x="203" y="105"/>
                      <a:pt x="204" y="107"/>
                    </a:cubicBezTo>
                    <a:cubicBezTo>
                      <a:pt x="205" y="111"/>
                      <a:pt x="210" y="114"/>
                      <a:pt x="209" y="120"/>
                    </a:cubicBezTo>
                    <a:cubicBezTo>
                      <a:pt x="209" y="120"/>
                      <a:pt x="209" y="120"/>
                      <a:pt x="209" y="121"/>
                    </a:cubicBezTo>
                    <a:cubicBezTo>
                      <a:pt x="209" y="121"/>
                      <a:pt x="210" y="121"/>
                      <a:pt x="210" y="121"/>
                    </a:cubicBezTo>
                    <a:cubicBezTo>
                      <a:pt x="211" y="119"/>
                      <a:pt x="211" y="117"/>
                      <a:pt x="211" y="114"/>
                    </a:cubicBezTo>
                    <a:cubicBezTo>
                      <a:pt x="211" y="112"/>
                      <a:pt x="211" y="110"/>
                      <a:pt x="214" y="110"/>
                    </a:cubicBezTo>
                    <a:cubicBezTo>
                      <a:pt x="216" y="111"/>
                      <a:pt x="218" y="112"/>
                      <a:pt x="218" y="115"/>
                    </a:cubicBezTo>
                    <a:cubicBezTo>
                      <a:pt x="218" y="116"/>
                      <a:pt x="218" y="118"/>
                      <a:pt x="218" y="120"/>
                    </a:cubicBezTo>
                    <a:cubicBezTo>
                      <a:pt x="224" y="119"/>
                      <a:pt x="229" y="118"/>
                      <a:pt x="235" y="116"/>
                    </a:cubicBezTo>
                    <a:cubicBezTo>
                      <a:pt x="238" y="115"/>
                      <a:pt x="240" y="117"/>
                      <a:pt x="241" y="120"/>
                    </a:cubicBezTo>
                    <a:cubicBezTo>
                      <a:pt x="242" y="118"/>
                      <a:pt x="241" y="117"/>
                      <a:pt x="240" y="116"/>
                    </a:cubicBezTo>
                    <a:cubicBezTo>
                      <a:pt x="239" y="113"/>
                      <a:pt x="239" y="110"/>
                      <a:pt x="241" y="108"/>
                    </a:cubicBezTo>
                    <a:cubicBezTo>
                      <a:pt x="244" y="106"/>
                      <a:pt x="246" y="108"/>
                      <a:pt x="248" y="110"/>
                    </a:cubicBezTo>
                    <a:cubicBezTo>
                      <a:pt x="248" y="109"/>
                      <a:pt x="248" y="108"/>
                      <a:pt x="247" y="107"/>
                    </a:cubicBezTo>
                    <a:cubicBezTo>
                      <a:pt x="247" y="103"/>
                      <a:pt x="249" y="101"/>
                      <a:pt x="253" y="102"/>
                    </a:cubicBezTo>
                    <a:cubicBezTo>
                      <a:pt x="254" y="102"/>
                      <a:pt x="255" y="102"/>
                      <a:pt x="256" y="101"/>
                    </a:cubicBezTo>
                    <a:cubicBezTo>
                      <a:pt x="257" y="100"/>
                      <a:pt x="259" y="101"/>
                      <a:pt x="260" y="102"/>
                    </a:cubicBezTo>
                    <a:cubicBezTo>
                      <a:pt x="261" y="99"/>
                      <a:pt x="260" y="96"/>
                      <a:pt x="263" y="96"/>
                    </a:cubicBezTo>
                    <a:cubicBezTo>
                      <a:pt x="266" y="95"/>
                      <a:pt x="268" y="98"/>
                      <a:pt x="271" y="103"/>
                    </a:cubicBezTo>
                    <a:cubicBezTo>
                      <a:pt x="273" y="101"/>
                      <a:pt x="275" y="101"/>
                      <a:pt x="278" y="103"/>
                    </a:cubicBezTo>
                    <a:cubicBezTo>
                      <a:pt x="280" y="105"/>
                      <a:pt x="283" y="104"/>
                      <a:pt x="285" y="102"/>
                    </a:cubicBezTo>
                    <a:cubicBezTo>
                      <a:pt x="286" y="101"/>
                      <a:pt x="288" y="100"/>
                      <a:pt x="290" y="100"/>
                    </a:cubicBezTo>
                    <a:cubicBezTo>
                      <a:pt x="296" y="103"/>
                      <a:pt x="296" y="104"/>
                      <a:pt x="300" y="111"/>
                    </a:cubicBezTo>
                    <a:cubicBezTo>
                      <a:pt x="302" y="114"/>
                      <a:pt x="303" y="118"/>
                      <a:pt x="307" y="118"/>
                    </a:cubicBezTo>
                    <a:cubicBezTo>
                      <a:pt x="310" y="119"/>
                      <a:pt x="312" y="119"/>
                      <a:pt x="313" y="116"/>
                    </a:cubicBezTo>
                    <a:cubicBezTo>
                      <a:pt x="313" y="115"/>
                      <a:pt x="314" y="114"/>
                      <a:pt x="315" y="112"/>
                    </a:cubicBezTo>
                    <a:cubicBezTo>
                      <a:pt x="319" y="106"/>
                      <a:pt x="322" y="105"/>
                      <a:pt x="329" y="110"/>
                    </a:cubicBezTo>
                    <a:cubicBezTo>
                      <a:pt x="331" y="112"/>
                      <a:pt x="334" y="114"/>
                      <a:pt x="333" y="118"/>
                    </a:cubicBezTo>
                    <a:cubicBezTo>
                      <a:pt x="332" y="118"/>
                      <a:pt x="332" y="118"/>
                      <a:pt x="331" y="118"/>
                    </a:cubicBezTo>
                    <a:cubicBezTo>
                      <a:pt x="329" y="118"/>
                      <a:pt x="327" y="115"/>
                      <a:pt x="326" y="117"/>
                    </a:cubicBezTo>
                    <a:cubicBezTo>
                      <a:pt x="324" y="119"/>
                      <a:pt x="320" y="121"/>
                      <a:pt x="321" y="126"/>
                    </a:cubicBezTo>
                    <a:cubicBezTo>
                      <a:pt x="323" y="134"/>
                      <a:pt x="317" y="137"/>
                      <a:pt x="313" y="141"/>
                    </a:cubicBezTo>
                    <a:cubicBezTo>
                      <a:pt x="311" y="143"/>
                      <a:pt x="309" y="144"/>
                      <a:pt x="308" y="147"/>
                    </a:cubicBezTo>
                    <a:cubicBezTo>
                      <a:pt x="308" y="150"/>
                      <a:pt x="308" y="153"/>
                      <a:pt x="307" y="155"/>
                    </a:cubicBezTo>
                    <a:cubicBezTo>
                      <a:pt x="305" y="159"/>
                      <a:pt x="303" y="164"/>
                      <a:pt x="301" y="169"/>
                    </a:cubicBezTo>
                    <a:cubicBezTo>
                      <a:pt x="300" y="170"/>
                      <a:pt x="299" y="170"/>
                      <a:pt x="298" y="169"/>
                    </a:cubicBezTo>
                    <a:cubicBezTo>
                      <a:pt x="294" y="167"/>
                      <a:pt x="289" y="168"/>
                      <a:pt x="285" y="166"/>
                    </a:cubicBezTo>
                    <a:cubicBezTo>
                      <a:pt x="283" y="166"/>
                      <a:pt x="283" y="167"/>
                      <a:pt x="283" y="169"/>
                    </a:cubicBezTo>
                    <a:cubicBezTo>
                      <a:pt x="282" y="175"/>
                      <a:pt x="282" y="182"/>
                      <a:pt x="281" y="189"/>
                    </a:cubicBezTo>
                    <a:cubicBezTo>
                      <a:pt x="280" y="193"/>
                      <a:pt x="283" y="196"/>
                      <a:pt x="285" y="199"/>
                    </a:cubicBezTo>
                    <a:cubicBezTo>
                      <a:pt x="287" y="201"/>
                      <a:pt x="287" y="202"/>
                      <a:pt x="285" y="203"/>
                    </a:cubicBezTo>
                    <a:cubicBezTo>
                      <a:pt x="281" y="206"/>
                      <a:pt x="279" y="211"/>
                      <a:pt x="278" y="216"/>
                    </a:cubicBezTo>
                    <a:cubicBezTo>
                      <a:pt x="277" y="221"/>
                      <a:pt x="276" y="227"/>
                      <a:pt x="280" y="232"/>
                    </a:cubicBezTo>
                    <a:cubicBezTo>
                      <a:pt x="281" y="233"/>
                      <a:pt x="281" y="234"/>
                      <a:pt x="280" y="234"/>
                    </a:cubicBezTo>
                    <a:cubicBezTo>
                      <a:pt x="278" y="236"/>
                      <a:pt x="276" y="239"/>
                      <a:pt x="273" y="239"/>
                    </a:cubicBezTo>
                    <a:cubicBezTo>
                      <a:pt x="270" y="239"/>
                      <a:pt x="269" y="240"/>
                      <a:pt x="269" y="243"/>
                    </a:cubicBezTo>
                    <a:cubicBezTo>
                      <a:pt x="269" y="249"/>
                      <a:pt x="268" y="255"/>
                      <a:pt x="268" y="261"/>
                    </a:cubicBezTo>
                    <a:cubicBezTo>
                      <a:pt x="268" y="263"/>
                      <a:pt x="267" y="264"/>
                      <a:pt x="265" y="264"/>
                    </a:cubicBezTo>
                    <a:cubicBezTo>
                      <a:pt x="261" y="264"/>
                      <a:pt x="257" y="264"/>
                      <a:pt x="253" y="264"/>
                    </a:cubicBezTo>
                    <a:cubicBezTo>
                      <a:pt x="251" y="264"/>
                      <a:pt x="250" y="263"/>
                      <a:pt x="251" y="261"/>
                    </a:cubicBezTo>
                    <a:cubicBezTo>
                      <a:pt x="251" y="259"/>
                      <a:pt x="252" y="257"/>
                      <a:pt x="252" y="255"/>
                    </a:cubicBezTo>
                    <a:cubicBezTo>
                      <a:pt x="253" y="253"/>
                      <a:pt x="253" y="250"/>
                      <a:pt x="249" y="251"/>
                    </a:cubicBezTo>
                    <a:cubicBezTo>
                      <a:pt x="249" y="251"/>
                      <a:pt x="248" y="250"/>
                      <a:pt x="247" y="249"/>
                    </a:cubicBezTo>
                    <a:cubicBezTo>
                      <a:pt x="245" y="245"/>
                      <a:pt x="244" y="247"/>
                      <a:pt x="242" y="249"/>
                    </a:cubicBezTo>
                    <a:cubicBezTo>
                      <a:pt x="238" y="254"/>
                      <a:pt x="231" y="255"/>
                      <a:pt x="226" y="252"/>
                    </a:cubicBezTo>
                    <a:cubicBezTo>
                      <a:pt x="221" y="250"/>
                      <a:pt x="217" y="247"/>
                      <a:pt x="211" y="249"/>
                    </a:cubicBezTo>
                    <a:cubicBezTo>
                      <a:pt x="210" y="249"/>
                      <a:pt x="209" y="248"/>
                      <a:pt x="209" y="247"/>
                    </a:cubicBezTo>
                    <a:cubicBezTo>
                      <a:pt x="209" y="246"/>
                      <a:pt x="209" y="244"/>
                      <a:pt x="209" y="243"/>
                    </a:cubicBezTo>
                    <a:cubicBezTo>
                      <a:pt x="208" y="236"/>
                      <a:pt x="206" y="235"/>
                      <a:pt x="200" y="237"/>
                    </a:cubicBezTo>
                    <a:cubicBezTo>
                      <a:pt x="197" y="238"/>
                      <a:pt x="194" y="239"/>
                      <a:pt x="192" y="240"/>
                    </a:cubicBezTo>
                    <a:cubicBezTo>
                      <a:pt x="188" y="241"/>
                      <a:pt x="185" y="243"/>
                      <a:pt x="183" y="247"/>
                    </a:cubicBezTo>
                    <a:cubicBezTo>
                      <a:pt x="182" y="250"/>
                      <a:pt x="181" y="252"/>
                      <a:pt x="178" y="252"/>
                    </a:cubicBezTo>
                    <a:cubicBezTo>
                      <a:pt x="176" y="251"/>
                      <a:pt x="175" y="253"/>
                      <a:pt x="174" y="254"/>
                    </a:cubicBezTo>
                    <a:cubicBezTo>
                      <a:pt x="172" y="257"/>
                      <a:pt x="169" y="260"/>
                      <a:pt x="166" y="263"/>
                    </a:cubicBezTo>
                    <a:cubicBezTo>
                      <a:pt x="166" y="264"/>
                      <a:pt x="165" y="265"/>
                      <a:pt x="163" y="264"/>
                    </a:cubicBezTo>
                    <a:cubicBezTo>
                      <a:pt x="160" y="262"/>
                      <a:pt x="159" y="264"/>
                      <a:pt x="157" y="266"/>
                    </a:cubicBezTo>
                    <a:cubicBezTo>
                      <a:pt x="155" y="269"/>
                      <a:pt x="152" y="271"/>
                      <a:pt x="149" y="272"/>
                    </a:cubicBezTo>
                    <a:cubicBezTo>
                      <a:pt x="147" y="274"/>
                      <a:pt x="141" y="271"/>
                      <a:pt x="139" y="268"/>
                    </a:cubicBezTo>
                    <a:cubicBezTo>
                      <a:pt x="138" y="267"/>
                      <a:pt x="138" y="265"/>
                      <a:pt x="137" y="264"/>
                    </a:cubicBezTo>
                    <a:cubicBezTo>
                      <a:pt x="136" y="261"/>
                      <a:pt x="136" y="260"/>
                      <a:pt x="139" y="259"/>
                    </a:cubicBezTo>
                    <a:cubicBezTo>
                      <a:pt x="141" y="259"/>
                      <a:pt x="142" y="257"/>
                      <a:pt x="140" y="256"/>
                    </a:cubicBezTo>
                    <a:cubicBezTo>
                      <a:pt x="135" y="250"/>
                      <a:pt x="134" y="243"/>
                      <a:pt x="134" y="235"/>
                    </a:cubicBezTo>
                    <a:cubicBezTo>
                      <a:pt x="135" y="232"/>
                      <a:pt x="133" y="229"/>
                      <a:pt x="132" y="226"/>
                    </a:cubicBezTo>
                    <a:cubicBezTo>
                      <a:pt x="132" y="225"/>
                      <a:pt x="131" y="224"/>
                      <a:pt x="130" y="225"/>
                    </a:cubicBezTo>
                    <a:cubicBezTo>
                      <a:pt x="129" y="226"/>
                      <a:pt x="127" y="226"/>
                      <a:pt x="126" y="227"/>
                    </a:cubicBezTo>
                    <a:cubicBezTo>
                      <a:pt x="124" y="228"/>
                      <a:pt x="122" y="227"/>
                      <a:pt x="121" y="224"/>
                    </a:cubicBezTo>
                    <a:cubicBezTo>
                      <a:pt x="118" y="216"/>
                      <a:pt x="115" y="207"/>
                      <a:pt x="111" y="199"/>
                    </a:cubicBezTo>
                    <a:cubicBezTo>
                      <a:pt x="110" y="197"/>
                      <a:pt x="110" y="194"/>
                      <a:pt x="106" y="197"/>
                    </a:cubicBezTo>
                    <a:cubicBezTo>
                      <a:pt x="105" y="198"/>
                      <a:pt x="103" y="197"/>
                      <a:pt x="101" y="198"/>
                    </a:cubicBezTo>
                    <a:cubicBezTo>
                      <a:pt x="99" y="200"/>
                      <a:pt x="98" y="201"/>
                      <a:pt x="100" y="203"/>
                    </a:cubicBezTo>
                    <a:cubicBezTo>
                      <a:pt x="103" y="206"/>
                      <a:pt x="100" y="208"/>
                      <a:pt x="98" y="209"/>
                    </a:cubicBezTo>
                    <a:cubicBezTo>
                      <a:pt x="96" y="210"/>
                      <a:pt x="95" y="210"/>
                      <a:pt x="94" y="210"/>
                    </a:cubicBezTo>
                    <a:cubicBezTo>
                      <a:pt x="91" y="210"/>
                      <a:pt x="91" y="211"/>
                      <a:pt x="91" y="213"/>
                    </a:cubicBezTo>
                    <a:cubicBezTo>
                      <a:pt x="93" y="217"/>
                      <a:pt x="91" y="218"/>
                      <a:pt x="87" y="217"/>
                    </a:cubicBezTo>
                    <a:cubicBezTo>
                      <a:pt x="86" y="217"/>
                      <a:pt x="84" y="216"/>
                      <a:pt x="83" y="217"/>
                    </a:cubicBezTo>
                    <a:cubicBezTo>
                      <a:pt x="79" y="219"/>
                      <a:pt x="76" y="216"/>
                      <a:pt x="72" y="217"/>
                    </a:cubicBezTo>
                    <a:cubicBezTo>
                      <a:pt x="71" y="217"/>
                      <a:pt x="68" y="214"/>
                      <a:pt x="68" y="212"/>
                    </a:cubicBezTo>
                    <a:cubicBezTo>
                      <a:pt x="68" y="207"/>
                      <a:pt x="67" y="203"/>
                      <a:pt x="66" y="198"/>
                    </a:cubicBezTo>
                    <a:cubicBezTo>
                      <a:pt x="66" y="193"/>
                      <a:pt x="63" y="190"/>
                      <a:pt x="58" y="189"/>
                    </a:cubicBezTo>
                    <a:cubicBezTo>
                      <a:pt x="50" y="188"/>
                      <a:pt x="42" y="187"/>
                      <a:pt x="34" y="187"/>
                    </a:cubicBezTo>
                    <a:cubicBezTo>
                      <a:pt x="30" y="186"/>
                      <a:pt x="32" y="190"/>
                      <a:pt x="31" y="191"/>
                    </a:cubicBezTo>
                    <a:close/>
                  </a:path>
                </a:pathLst>
              </a:custGeom>
              <a:solidFill>
                <a:srgbClr val="DEA900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19" name="Freeform 1892">
                <a:extLst>
                  <a:ext uri="{FF2B5EF4-FFF2-40B4-BE49-F238E27FC236}">
                    <a16:creationId xmlns:a16="http://schemas.microsoft.com/office/drawing/2014/main" id="{9A39ADED-3891-4049-8461-B2CDCFAF9C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54" y="2864"/>
                <a:ext cx="651" cy="593"/>
              </a:xfrm>
              <a:custGeom>
                <a:avLst/>
                <a:gdLst>
                  <a:gd name="T0" fmla="*/ 145 w 271"/>
                  <a:gd name="T1" fmla="*/ 32 h 247"/>
                  <a:gd name="T2" fmla="*/ 164 w 271"/>
                  <a:gd name="T3" fmla="*/ 40 h 247"/>
                  <a:gd name="T4" fmla="*/ 171 w 271"/>
                  <a:gd name="T5" fmla="*/ 52 h 247"/>
                  <a:gd name="T6" fmla="*/ 176 w 271"/>
                  <a:gd name="T7" fmla="*/ 60 h 247"/>
                  <a:gd name="T8" fmla="*/ 180 w 271"/>
                  <a:gd name="T9" fmla="*/ 70 h 247"/>
                  <a:gd name="T10" fmla="*/ 196 w 271"/>
                  <a:gd name="T11" fmla="*/ 71 h 247"/>
                  <a:gd name="T12" fmla="*/ 225 w 271"/>
                  <a:gd name="T13" fmla="*/ 94 h 247"/>
                  <a:gd name="T14" fmla="*/ 224 w 271"/>
                  <a:gd name="T15" fmla="*/ 97 h 247"/>
                  <a:gd name="T16" fmla="*/ 232 w 271"/>
                  <a:gd name="T17" fmla="*/ 110 h 247"/>
                  <a:gd name="T18" fmla="*/ 234 w 271"/>
                  <a:gd name="T19" fmla="*/ 120 h 247"/>
                  <a:gd name="T20" fmla="*/ 245 w 271"/>
                  <a:gd name="T21" fmla="*/ 132 h 247"/>
                  <a:gd name="T22" fmla="*/ 269 w 271"/>
                  <a:gd name="T23" fmla="*/ 120 h 247"/>
                  <a:gd name="T24" fmla="*/ 267 w 271"/>
                  <a:gd name="T25" fmla="*/ 129 h 247"/>
                  <a:gd name="T26" fmla="*/ 262 w 271"/>
                  <a:gd name="T27" fmla="*/ 139 h 247"/>
                  <a:gd name="T28" fmla="*/ 255 w 271"/>
                  <a:gd name="T29" fmla="*/ 166 h 247"/>
                  <a:gd name="T30" fmla="*/ 240 w 271"/>
                  <a:gd name="T31" fmla="*/ 176 h 247"/>
                  <a:gd name="T32" fmla="*/ 230 w 271"/>
                  <a:gd name="T33" fmla="*/ 183 h 247"/>
                  <a:gd name="T34" fmla="*/ 222 w 271"/>
                  <a:gd name="T35" fmla="*/ 188 h 247"/>
                  <a:gd name="T36" fmla="*/ 211 w 271"/>
                  <a:gd name="T37" fmla="*/ 184 h 247"/>
                  <a:gd name="T38" fmla="*/ 208 w 271"/>
                  <a:gd name="T39" fmla="*/ 183 h 247"/>
                  <a:gd name="T40" fmla="*/ 198 w 271"/>
                  <a:gd name="T41" fmla="*/ 195 h 247"/>
                  <a:gd name="T42" fmla="*/ 180 w 271"/>
                  <a:gd name="T43" fmla="*/ 200 h 247"/>
                  <a:gd name="T44" fmla="*/ 161 w 271"/>
                  <a:gd name="T45" fmla="*/ 212 h 247"/>
                  <a:gd name="T46" fmla="*/ 137 w 271"/>
                  <a:gd name="T47" fmla="*/ 213 h 247"/>
                  <a:gd name="T48" fmla="*/ 112 w 271"/>
                  <a:gd name="T49" fmla="*/ 210 h 247"/>
                  <a:gd name="T50" fmla="*/ 92 w 271"/>
                  <a:gd name="T51" fmla="*/ 220 h 247"/>
                  <a:gd name="T52" fmla="*/ 78 w 271"/>
                  <a:gd name="T53" fmla="*/ 224 h 247"/>
                  <a:gd name="T54" fmla="*/ 67 w 271"/>
                  <a:gd name="T55" fmla="*/ 211 h 247"/>
                  <a:gd name="T56" fmla="*/ 55 w 271"/>
                  <a:gd name="T57" fmla="*/ 231 h 247"/>
                  <a:gd name="T58" fmla="*/ 29 w 271"/>
                  <a:gd name="T59" fmla="*/ 246 h 247"/>
                  <a:gd name="T60" fmla="*/ 15 w 271"/>
                  <a:gd name="T61" fmla="*/ 244 h 247"/>
                  <a:gd name="T62" fmla="*/ 14 w 271"/>
                  <a:gd name="T63" fmla="*/ 232 h 247"/>
                  <a:gd name="T64" fmla="*/ 8 w 271"/>
                  <a:gd name="T65" fmla="*/ 204 h 247"/>
                  <a:gd name="T66" fmla="*/ 6 w 271"/>
                  <a:gd name="T67" fmla="*/ 190 h 247"/>
                  <a:gd name="T68" fmla="*/ 7 w 271"/>
                  <a:gd name="T69" fmla="*/ 185 h 247"/>
                  <a:gd name="T70" fmla="*/ 6 w 271"/>
                  <a:gd name="T71" fmla="*/ 173 h 247"/>
                  <a:gd name="T72" fmla="*/ 15 w 271"/>
                  <a:gd name="T73" fmla="*/ 167 h 247"/>
                  <a:gd name="T74" fmla="*/ 9 w 271"/>
                  <a:gd name="T75" fmla="*/ 162 h 247"/>
                  <a:gd name="T76" fmla="*/ 5 w 271"/>
                  <a:gd name="T77" fmla="*/ 137 h 247"/>
                  <a:gd name="T78" fmla="*/ 4 w 271"/>
                  <a:gd name="T79" fmla="*/ 123 h 247"/>
                  <a:gd name="T80" fmla="*/ 7 w 271"/>
                  <a:gd name="T81" fmla="*/ 108 h 247"/>
                  <a:gd name="T82" fmla="*/ 15 w 271"/>
                  <a:gd name="T83" fmla="*/ 94 h 247"/>
                  <a:gd name="T84" fmla="*/ 14 w 271"/>
                  <a:gd name="T85" fmla="*/ 84 h 247"/>
                  <a:gd name="T86" fmla="*/ 20 w 271"/>
                  <a:gd name="T87" fmla="*/ 76 h 247"/>
                  <a:gd name="T88" fmla="*/ 33 w 271"/>
                  <a:gd name="T89" fmla="*/ 45 h 247"/>
                  <a:gd name="T90" fmla="*/ 40 w 271"/>
                  <a:gd name="T91" fmla="*/ 30 h 247"/>
                  <a:gd name="T92" fmla="*/ 49 w 271"/>
                  <a:gd name="T93" fmla="*/ 19 h 247"/>
                  <a:gd name="T94" fmla="*/ 74 w 271"/>
                  <a:gd name="T95" fmla="*/ 13 h 247"/>
                  <a:gd name="T96" fmla="*/ 83 w 271"/>
                  <a:gd name="T97" fmla="*/ 2 h 247"/>
                  <a:gd name="T98" fmla="*/ 109 w 271"/>
                  <a:gd name="T99" fmla="*/ 3 h 247"/>
                  <a:gd name="T100" fmla="*/ 120 w 271"/>
                  <a:gd name="T101" fmla="*/ 19 h 247"/>
                  <a:gd name="T102" fmla="*/ 135 w 271"/>
                  <a:gd name="T103" fmla="*/ 25 h 2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71" h="247">
                    <a:moveTo>
                      <a:pt x="135" y="25"/>
                    </a:moveTo>
                    <a:cubicBezTo>
                      <a:pt x="136" y="31"/>
                      <a:pt x="140" y="32"/>
                      <a:pt x="145" y="32"/>
                    </a:cubicBezTo>
                    <a:cubicBezTo>
                      <a:pt x="149" y="32"/>
                      <a:pt x="153" y="32"/>
                      <a:pt x="157" y="32"/>
                    </a:cubicBezTo>
                    <a:cubicBezTo>
                      <a:pt x="163" y="32"/>
                      <a:pt x="165" y="34"/>
                      <a:pt x="164" y="40"/>
                    </a:cubicBezTo>
                    <a:cubicBezTo>
                      <a:pt x="164" y="43"/>
                      <a:pt x="165" y="45"/>
                      <a:pt x="169" y="46"/>
                    </a:cubicBezTo>
                    <a:cubicBezTo>
                      <a:pt x="173" y="47"/>
                      <a:pt x="173" y="48"/>
                      <a:pt x="171" y="52"/>
                    </a:cubicBezTo>
                    <a:cubicBezTo>
                      <a:pt x="170" y="55"/>
                      <a:pt x="167" y="57"/>
                      <a:pt x="167" y="61"/>
                    </a:cubicBezTo>
                    <a:cubicBezTo>
                      <a:pt x="170" y="60"/>
                      <a:pt x="173" y="59"/>
                      <a:pt x="176" y="60"/>
                    </a:cubicBezTo>
                    <a:cubicBezTo>
                      <a:pt x="179" y="60"/>
                      <a:pt x="182" y="64"/>
                      <a:pt x="181" y="67"/>
                    </a:cubicBezTo>
                    <a:cubicBezTo>
                      <a:pt x="180" y="68"/>
                      <a:pt x="179" y="69"/>
                      <a:pt x="180" y="70"/>
                    </a:cubicBezTo>
                    <a:cubicBezTo>
                      <a:pt x="181" y="71"/>
                      <a:pt x="182" y="70"/>
                      <a:pt x="183" y="70"/>
                    </a:cubicBezTo>
                    <a:cubicBezTo>
                      <a:pt x="188" y="68"/>
                      <a:pt x="192" y="68"/>
                      <a:pt x="196" y="71"/>
                    </a:cubicBezTo>
                    <a:cubicBezTo>
                      <a:pt x="201" y="75"/>
                      <a:pt x="206" y="79"/>
                      <a:pt x="212" y="82"/>
                    </a:cubicBezTo>
                    <a:cubicBezTo>
                      <a:pt x="218" y="84"/>
                      <a:pt x="222" y="89"/>
                      <a:pt x="225" y="94"/>
                    </a:cubicBezTo>
                    <a:cubicBezTo>
                      <a:pt x="225" y="95"/>
                      <a:pt x="225" y="95"/>
                      <a:pt x="225" y="96"/>
                    </a:cubicBezTo>
                    <a:cubicBezTo>
                      <a:pt x="224" y="96"/>
                      <a:pt x="224" y="97"/>
                      <a:pt x="224" y="97"/>
                    </a:cubicBezTo>
                    <a:cubicBezTo>
                      <a:pt x="227" y="99"/>
                      <a:pt x="225" y="104"/>
                      <a:pt x="228" y="106"/>
                    </a:cubicBezTo>
                    <a:cubicBezTo>
                      <a:pt x="229" y="107"/>
                      <a:pt x="231" y="108"/>
                      <a:pt x="232" y="110"/>
                    </a:cubicBezTo>
                    <a:cubicBezTo>
                      <a:pt x="234" y="111"/>
                      <a:pt x="234" y="114"/>
                      <a:pt x="233" y="115"/>
                    </a:cubicBezTo>
                    <a:cubicBezTo>
                      <a:pt x="229" y="118"/>
                      <a:pt x="232" y="119"/>
                      <a:pt x="234" y="120"/>
                    </a:cubicBezTo>
                    <a:cubicBezTo>
                      <a:pt x="238" y="123"/>
                      <a:pt x="242" y="125"/>
                      <a:pt x="242" y="130"/>
                    </a:cubicBezTo>
                    <a:cubicBezTo>
                      <a:pt x="242" y="132"/>
                      <a:pt x="243" y="133"/>
                      <a:pt x="245" y="132"/>
                    </a:cubicBezTo>
                    <a:cubicBezTo>
                      <a:pt x="250" y="130"/>
                      <a:pt x="255" y="127"/>
                      <a:pt x="257" y="122"/>
                    </a:cubicBezTo>
                    <a:cubicBezTo>
                      <a:pt x="259" y="119"/>
                      <a:pt x="267" y="117"/>
                      <a:pt x="269" y="120"/>
                    </a:cubicBezTo>
                    <a:cubicBezTo>
                      <a:pt x="271" y="122"/>
                      <a:pt x="270" y="124"/>
                      <a:pt x="268" y="126"/>
                    </a:cubicBezTo>
                    <a:cubicBezTo>
                      <a:pt x="266" y="127"/>
                      <a:pt x="267" y="128"/>
                      <a:pt x="267" y="129"/>
                    </a:cubicBezTo>
                    <a:cubicBezTo>
                      <a:pt x="267" y="132"/>
                      <a:pt x="268" y="135"/>
                      <a:pt x="264" y="136"/>
                    </a:cubicBezTo>
                    <a:cubicBezTo>
                      <a:pt x="262" y="137"/>
                      <a:pt x="262" y="138"/>
                      <a:pt x="262" y="139"/>
                    </a:cubicBezTo>
                    <a:cubicBezTo>
                      <a:pt x="259" y="148"/>
                      <a:pt x="258" y="157"/>
                      <a:pt x="255" y="165"/>
                    </a:cubicBezTo>
                    <a:cubicBezTo>
                      <a:pt x="255" y="166"/>
                      <a:pt x="255" y="166"/>
                      <a:pt x="255" y="166"/>
                    </a:cubicBezTo>
                    <a:cubicBezTo>
                      <a:pt x="256" y="168"/>
                      <a:pt x="254" y="168"/>
                      <a:pt x="253" y="169"/>
                    </a:cubicBezTo>
                    <a:cubicBezTo>
                      <a:pt x="249" y="171"/>
                      <a:pt x="245" y="174"/>
                      <a:pt x="240" y="176"/>
                    </a:cubicBezTo>
                    <a:cubicBezTo>
                      <a:pt x="237" y="177"/>
                      <a:pt x="235" y="178"/>
                      <a:pt x="233" y="181"/>
                    </a:cubicBezTo>
                    <a:cubicBezTo>
                      <a:pt x="233" y="182"/>
                      <a:pt x="231" y="183"/>
                      <a:pt x="230" y="183"/>
                    </a:cubicBezTo>
                    <a:cubicBezTo>
                      <a:pt x="228" y="184"/>
                      <a:pt x="226" y="184"/>
                      <a:pt x="225" y="187"/>
                    </a:cubicBezTo>
                    <a:cubicBezTo>
                      <a:pt x="225" y="189"/>
                      <a:pt x="224" y="189"/>
                      <a:pt x="222" y="188"/>
                    </a:cubicBezTo>
                    <a:cubicBezTo>
                      <a:pt x="220" y="187"/>
                      <a:pt x="218" y="187"/>
                      <a:pt x="216" y="187"/>
                    </a:cubicBezTo>
                    <a:cubicBezTo>
                      <a:pt x="214" y="187"/>
                      <a:pt x="212" y="185"/>
                      <a:pt x="211" y="184"/>
                    </a:cubicBezTo>
                    <a:cubicBezTo>
                      <a:pt x="209" y="181"/>
                      <a:pt x="207" y="181"/>
                      <a:pt x="204" y="183"/>
                    </a:cubicBezTo>
                    <a:cubicBezTo>
                      <a:pt x="205" y="184"/>
                      <a:pt x="207" y="181"/>
                      <a:pt x="208" y="183"/>
                    </a:cubicBezTo>
                    <a:cubicBezTo>
                      <a:pt x="209" y="184"/>
                      <a:pt x="208" y="186"/>
                      <a:pt x="207" y="187"/>
                    </a:cubicBezTo>
                    <a:cubicBezTo>
                      <a:pt x="205" y="191"/>
                      <a:pt x="202" y="194"/>
                      <a:pt x="198" y="195"/>
                    </a:cubicBezTo>
                    <a:cubicBezTo>
                      <a:pt x="193" y="196"/>
                      <a:pt x="188" y="198"/>
                      <a:pt x="183" y="199"/>
                    </a:cubicBezTo>
                    <a:cubicBezTo>
                      <a:pt x="182" y="199"/>
                      <a:pt x="181" y="199"/>
                      <a:pt x="180" y="200"/>
                    </a:cubicBezTo>
                    <a:cubicBezTo>
                      <a:pt x="176" y="204"/>
                      <a:pt x="171" y="206"/>
                      <a:pt x="167" y="210"/>
                    </a:cubicBezTo>
                    <a:cubicBezTo>
                      <a:pt x="165" y="212"/>
                      <a:pt x="163" y="212"/>
                      <a:pt x="161" y="212"/>
                    </a:cubicBezTo>
                    <a:cubicBezTo>
                      <a:pt x="158" y="212"/>
                      <a:pt x="155" y="214"/>
                      <a:pt x="152" y="213"/>
                    </a:cubicBezTo>
                    <a:cubicBezTo>
                      <a:pt x="147" y="211"/>
                      <a:pt x="142" y="211"/>
                      <a:pt x="137" y="213"/>
                    </a:cubicBezTo>
                    <a:cubicBezTo>
                      <a:pt x="133" y="214"/>
                      <a:pt x="129" y="213"/>
                      <a:pt x="126" y="211"/>
                    </a:cubicBezTo>
                    <a:cubicBezTo>
                      <a:pt x="120" y="205"/>
                      <a:pt x="119" y="205"/>
                      <a:pt x="112" y="210"/>
                    </a:cubicBezTo>
                    <a:cubicBezTo>
                      <a:pt x="108" y="212"/>
                      <a:pt x="104" y="215"/>
                      <a:pt x="100" y="218"/>
                    </a:cubicBezTo>
                    <a:cubicBezTo>
                      <a:pt x="98" y="220"/>
                      <a:pt x="95" y="221"/>
                      <a:pt x="92" y="220"/>
                    </a:cubicBezTo>
                    <a:cubicBezTo>
                      <a:pt x="88" y="220"/>
                      <a:pt x="84" y="219"/>
                      <a:pt x="82" y="223"/>
                    </a:cubicBezTo>
                    <a:cubicBezTo>
                      <a:pt x="81" y="224"/>
                      <a:pt x="79" y="225"/>
                      <a:pt x="78" y="224"/>
                    </a:cubicBezTo>
                    <a:cubicBezTo>
                      <a:pt x="74" y="222"/>
                      <a:pt x="70" y="220"/>
                      <a:pt x="70" y="215"/>
                    </a:cubicBezTo>
                    <a:cubicBezTo>
                      <a:pt x="70" y="213"/>
                      <a:pt x="69" y="211"/>
                      <a:pt x="67" y="211"/>
                    </a:cubicBezTo>
                    <a:cubicBezTo>
                      <a:pt x="64" y="210"/>
                      <a:pt x="64" y="212"/>
                      <a:pt x="63" y="214"/>
                    </a:cubicBezTo>
                    <a:cubicBezTo>
                      <a:pt x="60" y="219"/>
                      <a:pt x="59" y="226"/>
                      <a:pt x="55" y="231"/>
                    </a:cubicBezTo>
                    <a:cubicBezTo>
                      <a:pt x="51" y="238"/>
                      <a:pt x="46" y="242"/>
                      <a:pt x="38" y="243"/>
                    </a:cubicBezTo>
                    <a:cubicBezTo>
                      <a:pt x="35" y="243"/>
                      <a:pt x="31" y="243"/>
                      <a:pt x="29" y="246"/>
                    </a:cubicBezTo>
                    <a:cubicBezTo>
                      <a:pt x="28" y="247"/>
                      <a:pt x="26" y="247"/>
                      <a:pt x="25" y="247"/>
                    </a:cubicBezTo>
                    <a:cubicBezTo>
                      <a:pt x="22" y="246"/>
                      <a:pt x="19" y="245"/>
                      <a:pt x="15" y="244"/>
                    </a:cubicBezTo>
                    <a:cubicBezTo>
                      <a:pt x="13" y="243"/>
                      <a:pt x="13" y="240"/>
                      <a:pt x="13" y="238"/>
                    </a:cubicBezTo>
                    <a:cubicBezTo>
                      <a:pt x="13" y="236"/>
                      <a:pt x="14" y="234"/>
                      <a:pt x="14" y="232"/>
                    </a:cubicBezTo>
                    <a:cubicBezTo>
                      <a:pt x="15" y="228"/>
                      <a:pt x="14" y="226"/>
                      <a:pt x="12" y="223"/>
                    </a:cubicBezTo>
                    <a:cubicBezTo>
                      <a:pt x="7" y="218"/>
                      <a:pt x="6" y="211"/>
                      <a:pt x="8" y="204"/>
                    </a:cubicBezTo>
                    <a:cubicBezTo>
                      <a:pt x="10" y="201"/>
                      <a:pt x="10" y="199"/>
                      <a:pt x="8" y="196"/>
                    </a:cubicBezTo>
                    <a:cubicBezTo>
                      <a:pt x="7" y="195"/>
                      <a:pt x="7" y="192"/>
                      <a:pt x="6" y="190"/>
                    </a:cubicBezTo>
                    <a:cubicBezTo>
                      <a:pt x="7" y="190"/>
                      <a:pt x="7" y="190"/>
                      <a:pt x="7" y="190"/>
                    </a:cubicBezTo>
                    <a:cubicBezTo>
                      <a:pt x="12" y="187"/>
                      <a:pt x="12" y="187"/>
                      <a:pt x="7" y="185"/>
                    </a:cubicBezTo>
                    <a:cubicBezTo>
                      <a:pt x="7" y="184"/>
                      <a:pt x="7" y="184"/>
                      <a:pt x="6" y="184"/>
                    </a:cubicBezTo>
                    <a:cubicBezTo>
                      <a:pt x="5" y="180"/>
                      <a:pt x="6" y="177"/>
                      <a:pt x="6" y="173"/>
                    </a:cubicBezTo>
                    <a:cubicBezTo>
                      <a:pt x="7" y="170"/>
                      <a:pt x="9" y="170"/>
                      <a:pt x="12" y="169"/>
                    </a:cubicBezTo>
                    <a:cubicBezTo>
                      <a:pt x="13" y="169"/>
                      <a:pt x="15" y="170"/>
                      <a:pt x="15" y="167"/>
                    </a:cubicBezTo>
                    <a:cubicBezTo>
                      <a:pt x="15" y="166"/>
                      <a:pt x="14" y="165"/>
                      <a:pt x="12" y="165"/>
                    </a:cubicBezTo>
                    <a:cubicBezTo>
                      <a:pt x="10" y="165"/>
                      <a:pt x="9" y="164"/>
                      <a:pt x="9" y="162"/>
                    </a:cubicBezTo>
                    <a:cubicBezTo>
                      <a:pt x="10" y="155"/>
                      <a:pt x="7" y="149"/>
                      <a:pt x="8" y="142"/>
                    </a:cubicBezTo>
                    <a:cubicBezTo>
                      <a:pt x="8" y="140"/>
                      <a:pt x="7" y="138"/>
                      <a:pt x="5" y="137"/>
                    </a:cubicBezTo>
                    <a:cubicBezTo>
                      <a:pt x="3" y="135"/>
                      <a:pt x="3" y="133"/>
                      <a:pt x="2" y="130"/>
                    </a:cubicBezTo>
                    <a:cubicBezTo>
                      <a:pt x="0" y="127"/>
                      <a:pt x="0" y="125"/>
                      <a:pt x="4" y="123"/>
                    </a:cubicBezTo>
                    <a:cubicBezTo>
                      <a:pt x="6" y="122"/>
                      <a:pt x="5" y="121"/>
                      <a:pt x="5" y="119"/>
                    </a:cubicBezTo>
                    <a:cubicBezTo>
                      <a:pt x="2" y="115"/>
                      <a:pt x="4" y="111"/>
                      <a:pt x="7" y="108"/>
                    </a:cubicBezTo>
                    <a:cubicBezTo>
                      <a:pt x="9" y="105"/>
                      <a:pt x="11" y="104"/>
                      <a:pt x="14" y="102"/>
                    </a:cubicBezTo>
                    <a:cubicBezTo>
                      <a:pt x="16" y="100"/>
                      <a:pt x="17" y="97"/>
                      <a:pt x="15" y="94"/>
                    </a:cubicBezTo>
                    <a:cubicBezTo>
                      <a:pt x="14" y="92"/>
                      <a:pt x="13" y="90"/>
                      <a:pt x="12" y="89"/>
                    </a:cubicBezTo>
                    <a:cubicBezTo>
                      <a:pt x="10" y="86"/>
                      <a:pt x="12" y="83"/>
                      <a:pt x="14" y="84"/>
                    </a:cubicBezTo>
                    <a:cubicBezTo>
                      <a:pt x="20" y="84"/>
                      <a:pt x="20" y="82"/>
                      <a:pt x="19" y="78"/>
                    </a:cubicBezTo>
                    <a:cubicBezTo>
                      <a:pt x="19" y="77"/>
                      <a:pt x="19" y="77"/>
                      <a:pt x="20" y="76"/>
                    </a:cubicBezTo>
                    <a:cubicBezTo>
                      <a:pt x="23" y="74"/>
                      <a:pt x="23" y="71"/>
                      <a:pt x="22" y="68"/>
                    </a:cubicBezTo>
                    <a:cubicBezTo>
                      <a:pt x="20" y="59"/>
                      <a:pt x="24" y="47"/>
                      <a:pt x="33" y="45"/>
                    </a:cubicBezTo>
                    <a:cubicBezTo>
                      <a:pt x="36" y="44"/>
                      <a:pt x="37" y="42"/>
                      <a:pt x="36" y="39"/>
                    </a:cubicBezTo>
                    <a:cubicBezTo>
                      <a:pt x="35" y="35"/>
                      <a:pt x="36" y="32"/>
                      <a:pt x="40" y="30"/>
                    </a:cubicBezTo>
                    <a:cubicBezTo>
                      <a:pt x="42" y="29"/>
                      <a:pt x="42" y="27"/>
                      <a:pt x="42" y="24"/>
                    </a:cubicBezTo>
                    <a:cubicBezTo>
                      <a:pt x="42" y="19"/>
                      <a:pt x="44" y="18"/>
                      <a:pt x="49" y="19"/>
                    </a:cubicBezTo>
                    <a:cubicBezTo>
                      <a:pt x="54" y="20"/>
                      <a:pt x="59" y="18"/>
                      <a:pt x="65" y="17"/>
                    </a:cubicBezTo>
                    <a:cubicBezTo>
                      <a:pt x="68" y="17"/>
                      <a:pt x="70" y="14"/>
                      <a:pt x="74" y="13"/>
                    </a:cubicBezTo>
                    <a:cubicBezTo>
                      <a:pt x="76" y="13"/>
                      <a:pt x="76" y="11"/>
                      <a:pt x="76" y="9"/>
                    </a:cubicBezTo>
                    <a:cubicBezTo>
                      <a:pt x="75" y="4"/>
                      <a:pt x="77" y="1"/>
                      <a:pt x="83" y="2"/>
                    </a:cubicBezTo>
                    <a:cubicBezTo>
                      <a:pt x="90" y="3"/>
                      <a:pt x="97" y="3"/>
                      <a:pt x="103" y="1"/>
                    </a:cubicBezTo>
                    <a:cubicBezTo>
                      <a:pt x="106" y="0"/>
                      <a:pt x="108" y="1"/>
                      <a:pt x="109" y="3"/>
                    </a:cubicBezTo>
                    <a:cubicBezTo>
                      <a:pt x="111" y="9"/>
                      <a:pt x="117" y="12"/>
                      <a:pt x="118" y="18"/>
                    </a:cubicBezTo>
                    <a:cubicBezTo>
                      <a:pt x="118" y="18"/>
                      <a:pt x="119" y="19"/>
                      <a:pt x="120" y="19"/>
                    </a:cubicBezTo>
                    <a:cubicBezTo>
                      <a:pt x="123" y="18"/>
                      <a:pt x="126" y="20"/>
                      <a:pt x="127" y="22"/>
                    </a:cubicBezTo>
                    <a:cubicBezTo>
                      <a:pt x="129" y="25"/>
                      <a:pt x="133" y="24"/>
                      <a:pt x="135" y="25"/>
                    </a:cubicBezTo>
                    <a:close/>
                  </a:path>
                </a:pathLst>
              </a:custGeom>
              <a:solidFill>
                <a:srgbClr val="FFD966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0" name="Freeform 1893">
                <a:extLst>
                  <a:ext uri="{FF2B5EF4-FFF2-40B4-BE49-F238E27FC236}">
                    <a16:creationId xmlns:a16="http://schemas.microsoft.com/office/drawing/2014/main" id="{4C767659-4E09-421D-832C-42732CE3E2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02" y="1310"/>
                <a:ext cx="522" cy="718"/>
              </a:xfrm>
              <a:custGeom>
                <a:avLst/>
                <a:gdLst>
                  <a:gd name="T0" fmla="*/ 10 w 217"/>
                  <a:gd name="T1" fmla="*/ 52 h 299"/>
                  <a:gd name="T2" fmla="*/ 25 w 217"/>
                  <a:gd name="T3" fmla="*/ 35 h 299"/>
                  <a:gd name="T4" fmla="*/ 25 w 217"/>
                  <a:gd name="T5" fmla="*/ 17 h 299"/>
                  <a:gd name="T6" fmla="*/ 39 w 217"/>
                  <a:gd name="T7" fmla="*/ 10 h 299"/>
                  <a:gd name="T8" fmla="*/ 62 w 217"/>
                  <a:gd name="T9" fmla="*/ 8 h 299"/>
                  <a:gd name="T10" fmla="*/ 89 w 217"/>
                  <a:gd name="T11" fmla="*/ 17 h 299"/>
                  <a:gd name="T12" fmla="*/ 77 w 217"/>
                  <a:gd name="T13" fmla="*/ 42 h 299"/>
                  <a:gd name="T14" fmla="*/ 100 w 217"/>
                  <a:gd name="T15" fmla="*/ 52 h 299"/>
                  <a:gd name="T16" fmla="*/ 114 w 217"/>
                  <a:gd name="T17" fmla="*/ 36 h 299"/>
                  <a:gd name="T18" fmla="*/ 122 w 217"/>
                  <a:gd name="T19" fmla="*/ 21 h 299"/>
                  <a:gd name="T20" fmla="*/ 126 w 217"/>
                  <a:gd name="T21" fmla="*/ 40 h 299"/>
                  <a:gd name="T22" fmla="*/ 126 w 217"/>
                  <a:gd name="T23" fmla="*/ 52 h 299"/>
                  <a:gd name="T24" fmla="*/ 146 w 217"/>
                  <a:gd name="T25" fmla="*/ 36 h 299"/>
                  <a:gd name="T26" fmla="*/ 161 w 217"/>
                  <a:gd name="T27" fmla="*/ 62 h 299"/>
                  <a:gd name="T28" fmla="*/ 150 w 217"/>
                  <a:gd name="T29" fmla="*/ 77 h 299"/>
                  <a:gd name="T30" fmla="*/ 134 w 217"/>
                  <a:gd name="T31" fmla="*/ 95 h 299"/>
                  <a:gd name="T32" fmla="*/ 118 w 217"/>
                  <a:gd name="T33" fmla="*/ 103 h 299"/>
                  <a:gd name="T34" fmla="*/ 121 w 217"/>
                  <a:gd name="T35" fmla="*/ 102 h 299"/>
                  <a:gd name="T36" fmla="*/ 138 w 217"/>
                  <a:gd name="T37" fmla="*/ 117 h 299"/>
                  <a:gd name="T38" fmla="*/ 151 w 217"/>
                  <a:gd name="T39" fmla="*/ 127 h 299"/>
                  <a:gd name="T40" fmla="*/ 168 w 217"/>
                  <a:gd name="T41" fmla="*/ 126 h 299"/>
                  <a:gd name="T42" fmla="*/ 176 w 217"/>
                  <a:gd name="T43" fmla="*/ 141 h 299"/>
                  <a:gd name="T44" fmla="*/ 198 w 217"/>
                  <a:gd name="T45" fmla="*/ 146 h 299"/>
                  <a:gd name="T46" fmla="*/ 216 w 217"/>
                  <a:gd name="T47" fmla="*/ 157 h 299"/>
                  <a:gd name="T48" fmla="*/ 211 w 217"/>
                  <a:gd name="T49" fmla="*/ 173 h 299"/>
                  <a:gd name="T50" fmla="*/ 195 w 217"/>
                  <a:gd name="T51" fmla="*/ 197 h 299"/>
                  <a:gd name="T52" fmla="*/ 173 w 217"/>
                  <a:gd name="T53" fmla="*/ 210 h 299"/>
                  <a:gd name="T54" fmla="*/ 157 w 217"/>
                  <a:gd name="T55" fmla="*/ 239 h 299"/>
                  <a:gd name="T56" fmla="*/ 143 w 217"/>
                  <a:gd name="T57" fmla="*/ 253 h 299"/>
                  <a:gd name="T58" fmla="*/ 138 w 217"/>
                  <a:gd name="T59" fmla="*/ 270 h 299"/>
                  <a:gd name="T60" fmla="*/ 128 w 217"/>
                  <a:gd name="T61" fmla="*/ 287 h 299"/>
                  <a:gd name="T62" fmla="*/ 116 w 217"/>
                  <a:gd name="T63" fmla="*/ 298 h 299"/>
                  <a:gd name="T64" fmla="*/ 95 w 217"/>
                  <a:gd name="T65" fmla="*/ 280 h 299"/>
                  <a:gd name="T66" fmla="*/ 74 w 217"/>
                  <a:gd name="T67" fmla="*/ 286 h 299"/>
                  <a:gd name="T68" fmla="*/ 55 w 217"/>
                  <a:gd name="T69" fmla="*/ 259 h 299"/>
                  <a:gd name="T70" fmla="*/ 57 w 217"/>
                  <a:gd name="T71" fmla="*/ 231 h 299"/>
                  <a:gd name="T72" fmla="*/ 52 w 217"/>
                  <a:gd name="T73" fmla="*/ 218 h 299"/>
                  <a:gd name="T74" fmla="*/ 37 w 217"/>
                  <a:gd name="T75" fmla="*/ 226 h 299"/>
                  <a:gd name="T76" fmla="*/ 25 w 217"/>
                  <a:gd name="T77" fmla="*/ 214 h 299"/>
                  <a:gd name="T78" fmla="*/ 10 w 217"/>
                  <a:gd name="T79" fmla="*/ 209 h 299"/>
                  <a:gd name="T80" fmla="*/ 22 w 217"/>
                  <a:gd name="T81" fmla="*/ 192 h 299"/>
                  <a:gd name="T82" fmla="*/ 3 w 217"/>
                  <a:gd name="T83" fmla="*/ 190 h 299"/>
                  <a:gd name="T84" fmla="*/ 11 w 217"/>
                  <a:gd name="T85" fmla="*/ 171 h 299"/>
                  <a:gd name="T86" fmla="*/ 31 w 217"/>
                  <a:gd name="T87" fmla="*/ 162 h 299"/>
                  <a:gd name="T88" fmla="*/ 46 w 217"/>
                  <a:gd name="T89" fmla="*/ 158 h 299"/>
                  <a:gd name="T90" fmla="*/ 29 w 217"/>
                  <a:gd name="T91" fmla="*/ 143 h 299"/>
                  <a:gd name="T92" fmla="*/ 33 w 217"/>
                  <a:gd name="T93" fmla="*/ 113 h 299"/>
                  <a:gd name="T94" fmla="*/ 26 w 217"/>
                  <a:gd name="T95" fmla="*/ 96 h 299"/>
                  <a:gd name="T96" fmla="*/ 23 w 217"/>
                  <a:gd name="T97" fmla="*/ 79 h 299"/>
                  <a:gd name="T98" fmla="*/ 7 w 217"/>
                  <a:gd name="T99" fmla="*/ 62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17" h="299">
                    <a:moveTo>
                      <a:pt x="3" y="55"/>
                    </a:moveTo>
                    <a:cubicBezTo>
                      <a:pt x="5" y="55"/>
                      <a:pt x="8" y="55"/>
                      <a:pt x="9" y="53"/>
                    </a:cubicBezTo>
                    <a:cubicBezTo>
                      <a:pt x="9" y="53"/>
                      <a:pt x="9" y="52"/>
                      <a:pt x="10" y="52"/>
                    </a:cubicBezTo>
                    <a:cubicBezTo>
                      <a:pt x="17" y="53"/>
                      <a:pt x="17" y="46"/>
                      <a:pt x="20" y="42"/>
                    </a:cubicBezTo>
                    <a:cubicBezTo>
                      <a:pt x="20" y="40"/>
                      <a:pt x="21" y="37"/>
                      <a:pt x="24" y="37"/>
                    </a:cubicBezTo>
                    <a:cubicBezTo>
                      <a:pt x="25" y="37"/>
                      <a:pt x="25" y="36"/>
                      <a:pt x="25" y="35"/>
                    </a:cubicBezTo>
                    <a:cubicBezTo>
                      <a:pt x="25" y="33"/>
                      <a:pt x="25" y="31"/>
                      <a:pt x="23" y="29"/>
                    </a:cubicBezTo>
                    <a:cubicBezTo>
                      <a:pt x="21" y="25"/>
                      <a:pt x="23" y="22"/>
                      <a:pt x="22" y="18"/>
                    </a:cubicBezTo>
                    <a:cubicBezTo>
                      <a:pt x="22" y="17"/>
                      <a:pt x="24" y="17"/>
                      <a:pt x="25" y="17"/>
                    </a:cubicBezTo>
                    <a:cubicBezTo>
                      <a:pt x="27" y="17"/>
                      <a:pt x="29" y="17"/>
                      <a:pt x="31" y="17"/>
                    </a:cubicBezTo>
                    <a:cubicBezTo>
                      <a:pt x="32" y="17"/>
                      <a:pt x="34" y="17"/>
                      <a:pt x="34" y="15"/>
                    </a:cubicBezTo>
                    <a:cubicBezTo>
                      <a:pt x="34" y="12"/>
                      <a:pt x="36" y="11"/>
                      <a:pt x="39" y="10"/>
                    </a:cubicBezTo>
                    <a:cubicBezTo>
                      <a:pt x="40" y="10"/>
                      <a:pt x="41" y="9"/>
                      <a:pt x="42" y="8"/>
                    </a:cubicBezTo>
                    <a:cubicBezTo>
                      <a:pt x="45" y="5"/>
                      <a:pt x="49" y="5"/>
                      <a:pt x="53" y="8"/>
                    </a:cubicBezTo>
                    <a:cubicBezTo>
                      <a:pt x="56" y="11"/>
                      <a:pt x="59" y="11"/>
                      <a:pt x="62" y="8"/>
                    </a:cubicBezTo>
                    <a:cubicBezTo>
                      <a:pt x="65" y="4"/>
                      <a:pt x="69" y="3"/>
                      <a:pt x="73" y="1"/>
                    </a:cubicBezTo>
                    <a:cubicBezTo>
                      <a:pt x="76" y="0"/>
                      <a:pt x="79" y="2"/>
                      <a:pt x="81" y="5"/>
                    </a:cubicBezTo>
                    <a:cubicBezTo>
                      <a:pt x="84" y="9"/>
                      <a:pt x="87" y="13"/>
                      <a:pt x="89" y="17"/>
                    </a:cubicBezTo>
                    <a:cubicBezTo>
                      <a:pt x="91" y="20"/>
                      <a:pt x="89" y="26"/>
                      <a:pt x="86" y="28"/>
                    </a:cubicBezTo>
                    <a:cubicBezTo>
                      <a:pt x="82" y="30"/>
                      <a:pt x="79" y="33"/>
                      <a:pt x="75" y="37"/>
                    </a:cubicBezTo>
                    <a:cubicBezTo>
                      <a:pt x="73" y="39"/>
                      <a:pt x="73" y="41"/>
                      <a:pt x="77" y="42"/>
                    </a:cubicBezTo>
                    <a:cubicBezTo>
                      <a:pt x="80" y="43"/>
                      <a:pt x="83" y="44"/>
                      <a:pt x="86" y="48"/>
                    </a:cubicBezTo>
                    <a:cubicBezTo>
                      <a:pt x="89" y="51"/>
                      <a:pt x="94" y="52"/>
                      <a:pt x="99" y="53"/>
                    </a:cubicBezTo>
                    <a:cubicBezTo>
                      <a:pt x="100" y="54"/>
                      <a:pt x="100" y="53"/>
                      <a:pt x="100" y="52"/>
                    </a:cubicBezTo>
                    <a:cubicBezTo>
                      <a:pt x="102" y="48"/>
                      <a:pt x="105" y="45"/>
                      <a:pt x="109" y="43"/>
                    </a:cubicBezTo>
                    <a:cubicBezTo>
                      <a:pt x="110" y="43"/>
                      <a:pt x="110" y="41"/>
                      <a:pt x="110" y="41"/>
                    </a:cubicBezTo>
                    <a:cubicBezTo>
                      <a:pt x="111" y="39"/>
                      <a:pt x="112" y="37"/>
                      <a:pt x="114" y="36"/>
                    </a:cubicBezTo>
                    <a:cubicBezTo>
                      <a:pt x="110" y="31"/>
                      <a:pt x="110" y="28"/>
                      <a:pt x="115" y="25"/>
                    </a:cubicBezTo>
                    <a:cubicBezTo>
                      <a:pt x="117" y="25"/>
                      <a:pt x="118" y="24"/>
                      <a:pt x="119" y="22"/>
                    </a:cubicBezTo>
                    <a:cubicBezTo>
                      <a:pt x="119" y="21"/>
                      <a:pt x="120" y="21"/>
                      <a:pt x="122" y="21"/>
                    </a:cubicBezTo>
                    <a:cubicBezTo>
                      <a:pt x="126" y="21"/>
                      <a:pt x="130" y="21"/>
                      <a:pt x="134" y="21"/>
                    </a:cubicBezTo>
                    <a:cubicBezTo>
                      <a:pt x="136" y="22"/>
                      <a:pt x="136" y="23"/>
                      <a:pt x="137" y="24"/>
                    </a:cubicBezTo>
                    <a:cubicBezTo>
                      <a:pt x="137" y="31"/>
                      <a:pt x="133" y="38"/>
                      <a:pt x="126" y="40"/>
                    </a:cubicBezTo>
                    <a:cubicBezTo>
                      <a:pt x="123" y="41"/>
                      <a:pt x="122" y="42"/>
                      <a:pt x="124" y="46"/>
                    </a:cubicBezTo>
                    <a:cubicBezTo>
                      <a:pt x="124" y="46"/>
                      <a:pt x="124" y="48"/>
                      <a:pt x="124" y="49"/>
                    </a:cubicBezTo>
                    <a:cubicBezTo>
                      <a:pt x="125" y="50"/>
                      <a:pt x="124" y="52"/>
                      <a:pt x="126" y="52"/>
                    </a:cubicBezTo>
                    <a:cubicBezTo>
                      <a:pt x="127" y="52"/>
                      <a:pt x="129" y="52"/>
                      <a:pt x="130" y="51"/>
                    </a:cubicBezTo>
                    <a:cubicBezTo>
                      <a:pt x="134" y="46"/>
                      <a:pt x="139" y="43"/>
                      <a:pt x="144" y="40"/>
                    </a:cubicBezTo>
                    <a:cubicBezTo>
                      <a:pt x="145" y="39"/>
                      <a:pt x="146" y="38"/>
                      <a:pt x="146" y="36"/>
                    </a:cubicBezTo>
                    <a:cubicBezTo>
                      <a:pt x="150" y="38"/>
                      <a:pt x="151" y="42"/>
                      <a:pt x="152" y="46"/>
                    </a:cubicBezTo>
                    <a:cubicBezTo>
                      <a:pt x="152" y="49"/>
                      <a:pt x="153" y="52"/>
                      <a:pt x="156" y="55"/>
                    </a:cubicBezTo>
                    <a:cubicBezTo>
                      <a:pt x="158" y="57"/>
                      <a:pt x="160" y="59"/>
                      <a:pt x="161" y="62"/>
                    </a:cubicBezTo>
                    <a:cubicBezTo>
                      <a:pt x="163" y="65"/>
                      <a:pt x="163" y="66"/>
                      <a:pt x="160" y="68"/>
                    </a:cubicBezTo>
                    <a:cubicBezTo>
                      <a:pt x="157" y="69"/>
                      <a:pt x="154" y="69"/>
                      <a:pt x="152" y="71"/>
                    </a:cubicBezTo>
                    <a:cubicBezTo>
                      <a:pt x="150" y="73"/>
                      <a:pt x="149" y="75"/>
                      <a:pt x="150" y="77"/>
                    </a:cubicBezTo>
                    <a:cubicBezTo>
                      <a:pt x="152" y="81"/>
                      <a:pt x="151" y="85"/>
                      <a:pt x="150" y="88"/>
                    </a:cubicBezTo>
                    <a:cubicBezTo>
                      <a:pt x="150" y="91"/>
                      <a:pt x="148" y="92"/>
                      <a:pt x="146" y="93"/>
                    </a:cubicBezTo>
                    <a:cubicBezTo>
                      <a:pt x="142" y="94"/>
                      <a:pt x="138" y="95"/>
                      <a:pt x="134" y="95"/>
                    </a:cubicBezTo>
                    <a:cubicBezTo>
                      <a:pt x="132" y="95"/>
                      <a:pt x="129" y="95"/>
                      <a:pt x="128" y="96"/>
                    </a:cubicBezTo>
                    <a:cubicBezTo>
                      <a:pt x="126" y="100"/>
                      <a:pt x="122" y="100"/>
                      <a:pt x="119" y="101"/>
                    </a:cubicBezTo>
                    <a:cubicBezTo>
                      <a:pt x="118" y="101"/>
                      <a:pt x="118" y="102"/>
                      <a:pt x="118" y="103"/>
                    </a:cubicBezTo>
                    <a:cubicBezTo>
                      <a:pt x="118" y="105"/>
                      <a:pt x="117" y="108"/>
                      <a:pt x="117" y="111"/>
                    </a:cubicBezTo>
                    <a:cubicBezTo>
                      <a:pt x="119" y="110"/>
                      <a:pt x="119" y="109"/>
                      <a:pt x="119" y="107"/>
                    </a:cubicBezTo>
                    <a:cubicBezTo>
                      <a:pt x="119" y="105"/>
                      <a:pt x="119" y="103"/>
                      <a:pt x="121" y="102"/>
                    </a:cubicBezTo>
                    <a:cubicBezTo>
                      <a:pt x="124" y="101"/>
                      <a:pt x="128" y="102"/>
                      <a:pt x="131" y="104"/>
                    </a:cubicBezTo>
                    <a:cubicBezTo>
                      <a:pt x="132" y="105"/>
                      <a:pt x="133" y="106"/>
                      <a:pt x="133" y="107"/>
                    </a:cubicBezTo>
                    <a:cubicBezTo>
                      <a:pt x="133" y="112"/>
                      <a:pt x="136" y="114"/>
                      <a:pt x="138" y="117"/>
                    </a:cubicBezTo>
                    <a:cubicBezTo>
                      <a:pt x="139" y="118"/>
                      <a:pt x="141" y="118"/>
                      <a:pt x="142" y="118"/>
                    </a:cubicBezTo>
                    <a:cubicBezTo>
                      <a:pt x="145" y="118"/>
                      <a:pt x="147" y="119"/>
                      <a:pt x="146" y="123"/>
                    </a:cubicBezTo>
                    <a:cubicBezTo>
                      <a:pt x="146" y="126"/>
                      <a:pt x="149" y="126"/>
                      <a:pt x="151" y="127"/>
                    </a:cubicBezTo>
                    <a:cubicBezTo>
                      <a:pt x="153" y="127"/>
                      <a:pt x="155" y="128"/>
                      <a:pt x="157" y="125"/>
                    </a:cubicBezTo>
                    <a:cubicBezTo>
                      <a:pt x="158" y="121"/>
                      <a:pt x="161" y="120"/>
                      <a:pt x="165" y="121"/>
                    </a:cubicBezTo>
                    <a:cubicBezTo>
                      <a:pt x="168" y="121"/>
                      <a:pt x="170" y="123"/>
                      <a:pt x="168" y="126"/>
                    </a:cubicBezTo>
                    <a:cubicBezTo>
                      <a:pt x="168" y="128"/>
                      <a:pt x="168" y="129"/>
                      <a:pt x="169" y="130"/>
                    </a:cubicBezTo>
                    <a:cubicBezTo>
                      <a:pt x="170" y="132"/>
                      <a:pt x="171" y="135"/>
                      <a:pt x="172" y="138"/>
                    </a:cubicBezTo>
                    <a:cubicBezTo>
                      <a:pt x="172" y="140"/>
                      <a:pt x="174" y="141"/>
                      <a:pt x="176" y="141"/>
                    </a:cubicBezTo>
                    <a:cubicBezTo>
                      <a:pt x="180" y="142"/>
                      <a:pt x="183" y="142"/>
                      <a:pt x="187" y="142"/>
                    </a:cubicBezTo>
                    <a:cubicBezTo>
                      <a:pt x="191" y="142"/>
                      <a:pt x="195" y="143"/>
                      <a:pt x="198" y="146"/>
                    </a:cubicBezTo>
                    <a:cubicBezTo>
                      <a:pt x="198" y="146"/>
                      <a:pt x="198" y="146"/>
                      <a:pt x="198" y="146"/>
                    </a:cubicBezTo>
                    <a:cubicBezTo>
                      <a:pt x="201" y="152"/>
                      <a:pt x="201" y="152"/>
                      <a:pt x="207" y="149"/>
                    </a:cubicBezTo>
                    <a:cubicBezTo>
                      <a:pt x="210" y="148"/>
                      <a:pt x="213" y="149"/>
                      <a:pt x="215" y="151"/>
                    </a:cubicBezTo>
                    <a:cubicBezTo>
                      <a:pt x="217" y="152"/>
                      <a:pt x="216" y="154"/>
                      <a:pt x="216" y="157"/>
                    </a:cubicBezTo>
                    <a:cubicBezTo>
                      <a:pt x="216" y="158"/>
                      <a:pt x="215" y="160"/>
                      <a:pt x="215" y="161"/>
                    </a:cubicBezTo>
                    <a:cubicBezTo>
                      <a:pt x="214" y="163"/>
                      <a:pt x="213" y="165"/>
                      <a:pt x="213" y="167"/>
                    </a:cubicBezTo>
                    <a:cubicBezTo>
                      <a:pt x="214" y="170"/>
                      <a:pt x="213" y="172"/>
                      <a:pt x="211" y="173"/>
                    </a:cubicBezTo>
                    <a:cubicBezTo>
                      <a:pt x="206" y="176"/>
                      <a:pt x="204" y="182"/>
                      <a:pt x="206" y="187"/>
                    </a:cubicBezTo>
                    <a:cubicBezTo>
                      <a:pt x="207" y="192"/>
                      <a:pt x="207" y="192"/>
                      <a:pt x="202" y="193"/>
                    </a:cubicBezTo>
                    <a:cubicBezTo>
                      <a:pt x="199" y="193"/>
                      <a:pt x="197" y="195"/>
                      <a:pt x="195" y="197"/>
                    </a:cubicBezTo>
                    <a:cubicBezTo>
                      <a:pt x="190" y="201"/>
                      <a:pt x="186" y="202"/>
                      <a:pt x="180" y="199"/>
                    </a:cubicBezTo>
                    <a:cubicBezTo>
                      <a:pt x="177" y="198"/>
                      <a:pt x="175" y="199"/>
                      <a:pt x="175" y="202"/>
                    </a:cubicBezTo>
                    <a:cubicBezTo>
                      <a:pt x="175" y="205"/>
                      <a:pt x="173" y="207"/>
                      <a:pt x="173" y="210"/>
                    </a:cubicBezTo>
                    <a:cubicBezTo>
                      <a:pt x="171" y="216"/>
                      <a:pt x="170" y="221"/>
                      <a:pt x="174" y="226"/>
                    </a:cubicBezTo>
                    <a:cubicBezTo>
                      <a:pt x="176" y="231"/>
                      <a:pt x="174" y="234"/>
                      <a:pt x="169" y="236"/>
                    </a:cubicBezTo>
                    <a:cubicBezTo>
                      <a:pt x="165" y="237"/>
                      <a:pt x="161" y="239"/>
                      <a:pt x="157" y="239"/>
                    </a:cubicBezTo>
                    <a:cubicBezTo>
                      <a:pt x="156" y="239"/>
                      <a:pt x="155" y="240"/>
                      <a:pt x="154" y="241"/>
                    </a:cubicBezTo>
                    <a:cubicBezTo>
                      <a:pt x="153" y="246"/>
                      <a:pt x="150" y="250"/>
                      <a:pt x="144" y="250"/>
                    </a:cubicBezTo>
                    <a:cubicBezTo>
                      <a:pt x="142" y="250"/>
                      <a:pt x="142" y="251"/>
                      <a:pt x="143" y="253"/>
                    </a:cubicBezTo>
                    <a:cubicBezTo>
                      <a:pt x="144" y="254"/>
                      <a:pt x="145" y="254"/>
                      <a:pt x="145" y="255"/>
                    </a:cubicBezTo>
                    <a:cubicBezTo>
                      <a:pt x="146" y="256"/>
                      <a:pt x="147" y="258"/>
                      <a:pt x="146" y="259"/>
                    </a:cubicBezTo>
                    <a:cubicBezTo>
                      <a:pt x="142" y="262"/>
                      <a:pt x="141" y="267"/>
                      <a:pt x="138" y="270"/>
                    </a:cubicBezTo>
                    <a:cubicBezTo>
                      <a:pt x="137" y="272"/>
                      <a:pt x="135" y="273"/>
                      <a:pt x="134" y="274"/>
                    </a:cubicBezTo>
                    <a:cubicBezTo>
                      <a:pt x="130" y="276"/>
                      <a:pt x="129" y="277"/>
                      <a:pt x="131" y="281"/>
                    </a:cubicBezTo>
                    <a:cubicBezTo>
                      <a:pt x="132" y="284"/>
                      <a:pt x="131" y="286"/>
                      <a:pt x="128" y="287"/>
                    </a:cubicBezTo>
                    <a:cubicBezTo>
                      <a:pt x="124" y="287"/>
                      <a:pt x="122" y="290"/>
                      <a:pt x="122" y="294"/>
                    </a:cubicBezTo>
                    <a:cubicBezTo>
                      <a:pt x="122" y="296"/>
                      <a:pt x="121" y="297"/>
                      <a:pt x="120" y="297"/>
                    </a:cubicBezTo>
                    <a:cubicBezTo>
                      <a:pt x="119" y="298"/>
                      <a:pt x="118" y="299"/>
                      <a:pt x="116" y="298"/>
                    </a:cubicBezTo>
                    <a:cubicBezTo>
                      <a:pt x="110" y="296"/>
                      <a:pt x="105" y="293"/>
                      <a:pt x="101" y="288"/>
                    </a:cubicBezTo>
                    <a:cubicBezTo>
                      <a:pt x="99" y="286"/>
                      <a:pt x="98" y="283"/>
                      <a:pt x="97" y="281"/>
                    </a:cubicBezTo>
                    <a:cubicBezTo>
                      <a:pt x="97" y="280"/>
                      <a:pt x="96" y="279"/>
                      <a:pt x="95" y="280"/>
                    </a:cubicBezTo>
                    <a:cubicBezTo>
                      <a:pt x="92" y="281"/>
                      <a:pt x="88" y="280"/>
                      <a:pt x="88" y="284"/>
                    </a:cubicBezTo>
                    <a:cubicBezTo>
                      <a:pt x="87" y="285"/>
                      <a:pt x="86" y="286"/>
                      <a:pt x="85" y="286"/>
                    </a:cubicBezTo>
                    <a:cubicBezTo>
                      <a:pt x="81" y="286"/>
                      <a:pt x="78" y="286"/>
                      <a:pt x="74" y="286"/>
                    </a:cubicBezTo>
                    <a:cubicBezTo>
                      <a:pt x="71" y="281"/>
                      <a:pt x="65" y="280"/>
                      <a:pt x="61" y="276"/>
                    </a:cubicBezTo>
                    <a:cubicBezTo>
                      <a:pt x="60" y="276"/>
                      <a:pt x="59" y="274"/>
                      <a:pt x="59" y="273"/>
                    </a:cubicBezTo>
                    <a:cubicBezTo>
                      <a:pt x="55" y="269"/>
                      <a:pt x="56" y="264"/>
                      <a:pt x="55" y="259"/>
                    </a:cubicBezTo>
                    <a:cubicBezTo>
                      <a:pt x="55" y="256"/>
                      <a:pt x="54" y="253"/>
                      <a:pt x="56" y="251"/>
                    </a:cubicBezTo>
                    <a:cubicBezTo>
                      <a:pt x="59" y="248"/>
                      <a:pt x="58" y="245"/>
                      <a:pt x="57" y="241"/>
                    </a:cubicBezTo>
                    <a:cubicBezTo>
                      <a:pt x="56" y="238"/>
                      <a:pt x="55" y="234"/>
                      <a:pt x="57" y="231"/>
                    </a:cubicBezTo>
                    <a:cubicBezTo>
                      <a:pt x="58" y="231"/>
                      <a:pt x="58" y="230"/>
                      <a:pt x="58" y="230"/>
                    </a:cubicBezTo>
                    <a:cubicBezTo>
                      <a:pt x="55" y="227"/>
                      <a:pt x="55" y="223"/>
                      <a:pt x="54" y="219"/>
                    </a:cubicBezTo>
                    <a:cubicBezTo>
                      <a:pt x="54" y="219"/>
                      <a:pt x="53" y="218"/>
                      <a:pt x="52" y="218"/>
                    </a:cubicBezTo>
                    <a:cubicBezTo>
                      <a:pt x="52" y="218"/>
                      <a:pt x="51" y="219"/>
                      <a:pt x="51" y="219"/>
                    </a:cubicBezTo>
                    <a:cubicBezTo>
                      <a:pt x="50" y="224"/>
                      <a:pt x="47" y="226"/>
                      <a:pt x="42" y="226"/>
                    </a:cubicBezTo>
                    <a:cubicBezTo>
                      <a:pt x="40" y="225"/>
                      <a:pt x="39" y="226"/>
                      <a:pt x="37" y="226"/>
                    </a:cubicBezTo>
                    <a:cubicBezTo>
                      <a:pt x="33" y="227"/>
                      <a:pt x="31" y="226"/>
                      <a:pt x="30" y="222"/>
                    </a:cubicBezTo>
                    <a:cubicBezTo>
                      <a:pt x="29" y="219"/>
                      <a:pt x="28" y="217"/>
                      <a:pt x="28" y="215"/>
                    </a:cubicBezTo>
                    <a:cubicBezTo>
                      <a:pt x="28" y="212"/>
                      <a:pt x="27" y="212"/>
                      <a:pt x="25" y="214"/>
                    </a:cubicBezTo>
                    <a:cubicBezTo>
                      <a:pt x="23" y="216"/>
                      <a:pt x="21" y="217"/>
                      <a:pt x="20" y="219"/>
                    </a:cubicBezTo>
                    <a:cubicBezTo>
                      <a:pt x="17" y="223"/>
                      <a:pt x="13" y="222"/>
                      <a:pt x="11" y="218"/>
                    </a:cubicBezTo>
                    <a:cubicBezTo>
                      <a:pt x="10" y="215"/>
                      <a:pt x="9" y="212"/>
                      <a:pt x="10" y="209"/>
                    </a:cubicBezTo>
                    <a:cubicBezTo>
                      <a:pt x="11" y="207"/>
                      <a:pt x="13" y="206"/>
                      <a:pt x="15" y="205"/>
                    </a:cubicBezTo>
                    <a:cubicBezTo>
                      <a:pt x="18" y="203"/>
                      <a:pt x="21" y="201"/>
                      <a:pt x="23" y="199"/>
                    </a:cubicBezTo>
                    <a:cubicBezTo>
                      <a:pt x="26" y="196"/>
                      <a:pt x="26" y="194"/>
                      <a:pt x="22" y="192"/>
                    </a:cubicBezTo>
                    <a:cubicBezTo>
                      <a:pt x="18" y="191"/>
                      <a:pt x="15" y="190"/>
                      <a:pt x="11" y="192"/>
                    </a:cubicBezTo>
                    <a:cubicBezTo>
                      <a:pt x="11" y="192"/>
                      <a:pt x="10" y="192"/>
                      <a:pt x="9" y="192"/>
                    </a:cubicBezTo>
                    <a:cubicBezTo>
                      <a:pt x="7" y="192"/>
                      <a:pt x="4" y="193"/>
                      <a:pt x="3" y="190"/>
                    </a:cubicBezTo>
                    <a:cubicBezTo>
                      <a:pt x="2" y="187"/>
                      <a:pt x="0" y="185"/>
                      <a:pt x="2" y="181"/>
                    </a:cubicBezTo>
                    <a:cubicBezTo>
                      <a:pt x="3" y="180"/>
                      <a:pt x="4" y="179"/>
                      <a:pt x="5" y="178"/>
                    </a:cubicBezTo>
                    <a:cubicBezTo>
                      <a:pt x="11" y="176"/>
                      <a:pt x="11" y="176"/>
                      <a:pt x="11" y="171"/>
                    </a:cubicBezTo>
                    <a:cubicBezTo>
                      <a:pt x="11" y="165"/>
                      <a:pt x="11" y="165"/>
                      <a:pt x="16" y="166"/>
                    </a:cubicBezTo>
                    <a:cubicBezTo>
                      <a:pt x="20" y="166"/>
                      <a:pt x="24" y="167"/>
                      <a:pt x="27" y="163"/>
                    </a:cubicBezTo>
                    <a:cubicBezTo>
                      <a:pt x="28" y="162"/>
                      <a:pt x="30" y="162"/>
                      <a:pt x="31" y="162"/>
                    </a:cubicBezTo>
                    <a:cubicBezTo>
                      <a:pt x="36" y="163"/>
                      <a:pt x="41" y="164"/>
                      <a:pt x="46" y="163"/>
                    </a:cubicBezTo>
                    <a:cubicBezTo>
                      <a:pt x="47" y="163"/>
                      <a:pt x="49" y="163"/>
                      <a:pt x="49" y="161"/>
                    </a:cubicBezTo>
                    <a:cubicBezTo>
                      <a:pt x="49" y="159"/>
                      <a:pt x="48" y="158"/>
                      <a:pt x="46" y="158"/>
                    </a:cubicBezTo>
                    <a:cubicBezTo>
                      <a:pt x="42" y="159"/>
                      <a:pt x="40" y="156"/>
                      <a:pt x="37" y="155"/>
                    </a:cubicBezTo>
                    <a:cubicBezTo>
                      <a:pt x="35" y="155"/>
                      <a:pt x="34" y="154"/>
                      <a:pt x="34" y="153"/>
                    </a:cubicBezTo>
                    <a:cubicBezTo>
                      <a:pt x="33" y="149"/>
                      <a:pt x="30" y="147"/>
                      <a:pt x="29" y="143"/>
                    </a:cubicBezTo>
                    <a:cubicBezTo>
                      <a:pt x="29" y="142"/>
                      <a:pt x="29" y="141"/>
                      <a:pt x="28" y="141"/>
                    </a:cubicBezTo>
                    <a:cubicBezTo>
                      <a:pt x="22" y="135"/>
                      <a:pt x="25" y="128"/>
                      <a:pt x="26" y="122"/>
                    </a:cubicBezTo>
                    <a:cubicBezTo>
                      <a:pt x="27" y="118"/>
                      <a:pt x="30" y="116"/>
                      <a:pt x="33" y="113"/>
                    </a:cubicBezTo>
                    <a:cubicBezTo>
                      <a:pt x="37" y="110"/>
                      <a:pt x="37" y="109"/>
                      <a:pt x="36" y="104"/>
                    </a:cubicBezTo>
                    <a:cubicBezTo>
                      <a:pt x="35" y="101"/>
                      <a:pt x="33" y="98"/>
                      <a:pt x="35" y="94"/>
                    </a:cubicBezTo>
                    <a:cubicBezTo>
                      <a:pt x="32" y="95"/>
                      <a:pt x="29" y="96"/>
                      <a:pt x="26" y="96"/>
                    </a:cubicBezTo>
                    <a:cubicBezTo>
                      <a:pt x="24" y="95"/>
                      <a:pt x="23" y="94"/>
                      <a:pt x="23" y="92"/>
                    </a:cubicBezTo>
                    <a:cubicBezTo>
                      <a:pt x="24" y="89"/>
                      <a:pt x="24" y="86"/>
                      <a:pt x="25" y="83"/>
                    </a:cubicBezTo>
                    <a:cubicBezTo>
                      <a:pt x="25" y="82"/>
                      <a:pt x="25" y="80"/>
                      <a:pt x="23" y="79"/>
                    </a:cubicBezTo>
                    <a:cubicBezTo>
                      <a:pt x="19" y="76"/>
                      <a:pt x="17" y="71"/>
                      <a:pt x="12" y="68"/>
                    </a:cubicBezTo>
                    <a:cubicBezTo>
                      <a:pt x="12" y="68"/>
                      <a:pt x="11" y="67"/>
                      <a:pt x="11" y="66"/>
                    </a:cubicBezTo>
                    <a:cubicBezTo>
                      <a:pt x="11" y="64"/>
                      <a:pt x="9" y="63"/>
                      <a:pt x="7" y="62"/>
                    </a:cubicBezTo>
                    <a:cubicBezTo>
                      <a:pt x="4" y="60"/>
                      <a:pt x="3" y="58"/>
                      <a:pt x="3" y="55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1" name="Freeform 1894">
                <a:extLst>
                  <a:ext uri="{FF2B5EF4-FFF2-40B4-BE49-F238E27FC236}">
                    <a16:creationId xmlns:a16="http://schemas.microsoft.com/office/drawing/2014/main" id="{6E0F7D47-9C6C-4502-A566-F6D3D4A0C0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8" y="3238"/>
                <a:ext cx="692" cy="594"/>
              </a:xfrm>
              <a:custGeom>
                <a:avLst/>
                <a:gdLst>
                  <a:gd name="T0" fmla="*/ 222 w 288"/>
                  <a:gd name="T1" fmla="*/ 193 h 247"/>
                  <a:gd name="T2" fmla="*/ 220 w 288"/>
                  <a:gd name="T3" fmla="*/ 180 h 247"/>
                  <a:gd name="T4" fmla="*/ 206 w 288"/>
                  <a:gd name="T5" fmla="*/ 180 h 247"/>
                  <a:gd name="T6" fmla="*/ 196 w 288"/>
                  <a:gd name="T7" fmla="*/ 208 h 247"/>
                  <a:gd name="T8" fmla="*/ 180 w 288"/>
                  <a:gd name="T9" fmla="*/ 190 h 247"/>
                  <a:gd name="T10" fmla="*/ 169 w 288"/>
                  <a:gd name="T11" fmla="*/ 195 h 247"/>
                  <a:gd name="T12" fmla="*/ 147 w 288"/>
                  <a:gd name="T13" fmla="*/ 200 h 247"/>
                  <a:gd name="T14" fmla="*/ 140 w 288"/>
                  <a:gd name="T15" fmla="*/ 224 h 247"/>
                  <a:gd name="T16" fmla="*/ 122 w 288"/>
                  <a:gd name="T17" fmla="*/ 217 h 247"/>
                  <a:gd name="T18" fmla="*/ 125 w 288"/>
                  <a:gd name="T19" fmla="*/ 231 h 247"/>
                  <a:gd name="T20" fmla="*/ 101 w 288"/>
                  <a:gd name="T21" fmla="*/ 235 h 247"/>
                  <a:gd name="T22" fmla="*/ 103 w 288"/>
                  <a:gd name="T23" fmla="*/ 221 h 247"/>
                  <a:gd name="T24" fmla="*/ 102 w 288"/>
                  <a:gd name="T25" fmla="*/ 205 h 247"/>
                  <a:gd name="T26" fmla="*/ 93 w 288"/>
                  <a:gd name="T27" fmla="*/ 200 h 247"/>
                  <a:gd name="T28" fmla="*/ 93 w 288"/>
                  <a:gd name="T29" fmla="*/ 207 h 247"/>
                  <a:gd name="T30" fmla="*/ 84 w 288"/>
                  <a:gd name="T31" fmla="*/ 211 h 247"/>
                  <a:gd name="T32" fmla="*/ 66 w 288"/>
                  <a:gd name="T33" fmla="*/ 207 h 247"/>
                  <a:gd name="T34" fmla="*/ 68 w 288"/>
                  <a:gd name="T35" fmla="*/ 191 h 247"/>
                  <a:gd name="T36" fmla="*/ 75 w 288"/>
                  <a:gd name="T37" fmla="*/ 174 h 247"/>
                  <a:gd name="T38" fmla="*/ 70 w 288"/>
                  <a:gd name="T39" fmla="*/ 155 h 247"/>
                  <a:gd name="T40" fmla="*/ 52 w 288"/>
                  <a:gd name="T41" fmla="*/ 149 h 247"/>
                  <a:gd name="T42" fmla="*/ 26 w 288"/>
                  <a:gd name="T43" fmla="*/ 138 h 247"/>
                  <a:gd name="T44" fmla="*/ 6 w 288"/>
                  <a:gd name="T45" fmla="*/ 122 h 247"/>
                  <a:gd name="T46" fmla="*/ 23 w 288"/>
                  <a:gd name="T47" fmla="*/ 120 h 247"/>
                  <a:gd name="T48" fmla="*/ 25 w 288"/>
                  <a:gd name="T49" fmla="*/ 102 h 247"/>
                  <a:gd name="T50" fmla="*/ 35 w 288"/>
                  <a:gd name="T51" fmla="*/ 74 h 247"/>
                  <a:gd name="T52" fmla="*/ 48 w 288"/>
                  <a:gd name="T53" fmla="*/ 61 h 247"/>
                  <a:gd name="T54" fmla="*/ 47 w 288"/>
                  <a:gd name="T55" fmla="*/ 54 h 247"/>
                  <a:gd name="T56" fmla="*/ 51 w 288"/>
                  <a:gd name="T57" fmla="*/ 33 h 247"/>
                  <a:gd name="T58" fmla="*/ 66 w 288"/>
                  <a:gd name="T59" fmla="*/ 6 h 247"/>
                  <a:gd name="T60" fmla="*/ 85 w 288"/>
                  <a:gd name="T61" fmla="*/ 7 h 247"/>
                  <a:gd name="T62" fmla="*/ 95 w 288"/>
                  <a:gd name="T63" fmla="*/ 13 h 247"/>
                  <a:gd name="T64" fmla="*/ 92 w 288"/>
                  <a:gd name="T65" fmla="*/ 27 h 247"/>
                  <a:gd name="T66" fmla="*/ 103 w 288"/>
                  <a:gd name="T67" fmla="*/ 22 h 247"/>
                  <a:gd name="T68" fmla="*/ 103 w 288"/>
                  <a:gd name="T69" fmla="*/ 34 h 247"/>
                  <a:gd name="T70" fmla="*/ 127 w 288"/>
                  <a:gd name="T71" fmla="*/ 39 h 247"/>
                  <a:gd name="T72" fmla="*/ 142 w 288"/>
                  <a:gd name="T73" fmla="*/ 47 h 247"/>
                  <a:gd name="T74" fmla="*/ 149 w 288"/>
                  <a:gd name="T75" fmla="*/ 42 h 247"/>
                  <a:gd name="T76" fmla="*/ 146 w 288"/>
                  <a:gd name="T77" fmla="*/ 72 h 247"/>
                  <a:gd name="T78" fmla="*/ 155 w 288"/>
                  <a:gd name="T79" fmla="*/ 70 h 247"/>
                  <a:gd name="T80" fmla="*/ 173 w 288"/>
                  <a:gd name="T81" fmla="*/ 59 h 247"/>
                  <a:gd name="T82" fmla="*/ 180 w 288"/>
                  <a:gd name="T83" fmla="*/ 50 h 247"/>
                  <a:gd name="T84" fmla="*/ 194 w 288"/>
                  <a:gd name="T85" fmla="*/ 52 h 247"/>
                  <a:gd name="T86" fmla="*/ 213 w 288"/>
                  <a:gd name="T87" fmla="*/ 60 h 247"/>
                  <a:gd name="T88" fmla="*/ 226 w 288"/>
                  <a:gd name="T89" fmla="*/ 84 h 247"/>
                  <a:gd name="T90" fmla="*/ 257 w 288"/>
                  <a:gd name="T91" fmla="*/ 89 h 247"/>
                  <a:gd name="T92" fmla="*/ 262 w 288"/>
                  <a:gd name="T93" fmla="*/ 103 h 247"/>
                  <a:gd name="T94" fmla="*/ 274 w 288"/>
                  <a:gd name="T95" fmla="*/ 118 h 247"/>
                  <a:gd name="T96" fmla="*/ 277 w 288"/>
                  <a:gd name="T97" fmla="*/ 132 h 247"/>
                  <a:gd name="T98" fmla="*/ 279 w 288"/>
                  <a:gd name="T99" fmla="*/ 145 h 247"/>
                  <a:gd name="T100" fmla="*/ 266 w 288"/>
                  <a:gd name="T101" fmla="*/ 172 h 247"/>
                  <a:gd name="T102" fmla="*/ 244 w 288"/>
                  <a:gd name="T103" fmla="*/ 202 h 2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88" h="247">
                    <a:moveTo>
                      <a:pt x="225" y="205"/>
                    </a:moveTo>
                    <a:cubicBezTo>
                      <a:pt x="225" y="203"/>
                      <a:pt x="225" y="200"/>
                      <a:pt x="225" y="198"/>
                    </a:cubicBezTo>
                    <a:cubicBezTo>
                      <a:pt x="225" y="196"/>
                      <a:pt x="226" y="194"/>
                      <a:pt x="222" y="193"/>
                    </a:cubicBezTo>
                    <a:cubicBezTo>
                      <a:pt x="221" y="193"/>
                      <a:pt x="220" y="191"/>
                      <a:pt x="221" y="189"/>
                    </a:cubicBezTo>
                    <a:cubicBezTo>
                      <a:pt x="222" y="187"/>
                      <a:pt x="222" y="186"/>
                      <a:pt x="223" y="185"/>
                    </a:cubicBezTo>
                    <a:cubicBezTo>
                      <a:pt x="224" y="183"/>
                      <a:pt x="223" y="180"/>
                      <a:pt x="220" y="180"/>
                    </a:cubicBezTo>
                    <a:cubicBezTo>
                      <a:pt x="217" y="180"/>
                      <a:pt x="215" y="179"/>
                      <a:pt x="213" y="181"/>
                    </a:cubicBezTo>
                    <a:cubicBezTo>
                      <a:pt x="212" y="181"/>
                      <a:pt x="211" y="180"/>
                      <a:pt x="210" y="181"/>
                    </a:cubicBezTo>
                    <a:cubicBezTo>
                      <a:pt x="208" y="182"/>
                      <a:pt x="207" y="178"/>
                      <a:pt x="206" y="180"/>
                    </a:cubicBezTo>
                    <a:cubicBezTo>
                      <a:pt x="203" y="183"/>
                      <a:pt x="199" y="186"/>
                      <a:pt x="198" y="190"/>
                    </a:cubicBezTo>
                    <a:cubicBezTo>
                      <a:pt x="197" y="192"/>
                      <a:pt x="199" y="194"/>
                      <a:pt x="199" y="196"/>
                    </a:cubicBezTo>
                    <a:cubicBezTo>
                      <a:pt x="201" y="202"/>
                      <a:pt x="201" y="204"/>
                      <a:pt x="196" y="208"/>
                    </a:cubicBezTo>
                    <a:cubicBezTo>
                      <a:pt x="189" y="214"/>
                      <a:pt x="190" y="214"/>
                      <a:pt x="186" y="206"/>
                    </a:cubicBezTo>
                    <a:cubicBezTo>
                      <a:pt x="185" y="203"/>
                      <a:pt x="185" y="199"/>
                      <a:pt x="181" y="198"/>
                    </a:cubicBezTo>
                    <a:cubicBezTo>
                      <a:pt x="180" y="197"/>
                      <a:pt x="178" y="194"/>
                      <a:pt x="180" y="190"/>
                    </a:cubicBezTo>
                    <a:cubicBezTo>
                      <a:pt x="178" y="190"/>
                      <a:pt x="177" y="191"/>
                      <a:pt x="176" y="190"/>
                    </a:cubicBezTo>
                    <a:cubicBezTo>
                      <a:pt x="174" y="190"/>
                      <a:pt x="172" y="191"/>
                      <a:pt x="172" y="193"/>
                    </a:cubicBezTo>
                    <a:cubicBezTo>
                      <a:pt x="172" y="195"/>
                      <a:pt x="171" y="196"/>
                      <a:pt x="169" y="195"/>
                    </a:cubicBezTo>
                    <a:cubicBezTo>
                      <a:pt x="165" y="194"/>
                      <a:pt x="160" y="195"/>
                      <a:pt x="156" y="193"/>
                    </a:cubicBezTo>
                    <a:cubicBezTo>
                      <a:pt x="154" y="192"/>
                      <a:pt x="152" y="194"/>
                      <a:pt x="152" y="194"/>
                    </a:cubicBezTo>
                    <a:cubicBezTo>
                      <a:pt x="152" y="198"/>
                      <a:pt x="149" y="199"/>
                      <a:pt x="147" y="200"/>
                    </a:cubicBezTo>
                    <a:cubicBezTo>
                      <a:pt x="145" y="202"/>
                      <a:pt x="144" y="203"/>
                      <a:pt x="145" y="206"/>
                    </a:cubicBezTo>
                    <a:cubicBezTo>
                      <a:pt x="147" y="208"/>
                      <a:pt x="148" y="211"/>
                      <a:pt x="145" y="214"/>
                    </a:cubicBezTo>
                    <a:cubicBezTo>
                      <a:pt x="142" y="216"/>
                      <a:pt x="142" y="221"/>
                      <a:pt x="140" y="224"/>
                    </a:cubicBezTo>
                    <a:cubicBezTo>
                      <a:pt x="139" y="226"/>
                      <a:pt x="137" y="227"/>
                      <a:pt x="135" y="228"/>
                    </a:cubicBezTo>
                    <a:cubicBezTo>
                      <a:pt x="132" y="230"/>
                      <a:pt x="131" y="230"/>
                      <a:pt x="127" y="227"/>
                    </a:cubicBezTo>
                    <a:cubicBezTo>
                      <a:pt x="124" y="225"/>
                      <a:pt x="124" y="221"/>
                      <a:pt x="122" y="217"/>
                    </a:cubicBezTo>
                    <a:cubicBezTo>
                      <a:pt x="121" y="220"/>
                      <a:pt x="121" y="222"/>
                      <a:pt x="121" y="224"/>
                    </a:cubicBezTo>
                    <a:cubicBezTo>
                      <a:pt x="121" y="226"/>
                      <a:pt x="121" y="228"/>
                      <a:pt x="123" y="228"/>
                    </a:cubicBezTo>
                    <a:cubicBezTo>
                      <a:pt x="125" y="228"/>
                      <a:pt x="125" y="230"/>
                      <a:pt x="125" y="231"/>
                    </a:cubicBezTo>
                    <a:cubicBezTo>
                      <a:pt x="125" y="237"/>
                      <a:pt x="122" y="241"/>
                      <a:pt x="118" y="246"/>
                    </a:cubicBezTo>
                    <a:cubicBezTo>
                      <a:pt x="117" y="247"/>
                      <a:pt x="116" y="247"/>
                      <a:pt x="115" y="246"/>
                    </a:cubicBezTo>
                    <a:cubicBezTo>
                      <a:pt x="110" y="243"/>
                      <a:pt x="106" y="239"/>
                      <a:pt x="101" y="235"/>
                    </a:cubicBezTo>
                    <a:cubicBezTo>
                      <a:pt x="100" y="234"/>
                      <a:pt x="100" y="232"/>
                      <a:pt x="101" y="230"/>
                    </a:cubicBezTo>
                    <a:cubicBezTo>
                      <a:pt x="102" y="229"/>
                      <a:pt x="103" y="228"/>
                      <a:pt x="104" y="226"/>
                    </a:cubicBezTo>
                    <a:cubicBezTo>
                      <a:pt x="105" y="224"/>
                      <a:pt x="107" y="223"/>
                      <a:pt x="103" y="221"/>
                    </a:cubicBezTo>
                    <a:cubicBezTo>
                      <a:pt x="101" y="220"/>
                      <a:pt x="102" y="216"/>
                      <a:pt x="103" y="214"/>
                    </a:cubicBezTo>
                    <a:cubicBezTo>
                      <a:pt x="105" y="211"/>
                      <a:pt x="107" y="208"/>
                      <a:pt x="106" y="205"/>
                    </a:cubicBezTo>
                    <a:cubicBezTo>
                      <a:pt x="105" y="205"/>
                      <a:pt x="103" y="205"/>
                      <a:pt x="102" y="205"/>
                    </a:cubicBezTo>
                    <a:cubicBezTo>
                      <a:pt x="100" y="206"/>
                      <a:pt x="99" y="205"/>
                      <a:pt x="98" y="204"/>
                    </a:cubicBezTo>
                    <a:cubicBezTo>
                      <a:pt x="98" y="202"/>
                      <a:pt x="96" y="201"/>
                      <a:pt x="95" y="200"/>
                    </a:cubicBezTo>
                    <a:cubicBezTo>
                      <a:pt x="94" y="200"/>
                      <a:pt x="93" y="199"/>
                      <a:pt x="93" y="200"/>
                    </a:cubicBezTo>
                    <a:cubicBezTo>
                      <a:pt x="93" y="201"/>
                      <a:pt x="93" y="202"/>
                      <a:pt x="94" y="202"/>
                    </a:cubicBezTo>
                    <a:cubicBezTo>
                      <a:pt x="96" y="202"/>
                      <a:pt x="97" y="203"/>
                      <a:pt x="97" y="205"/>
                    </a:cubicBezTo>
                    <a:cubicBezTo>
                      <a:pt x="96" y="207"/>
                      <a:pt x="94" y="207"/>
                      <a:pt x="93" y="207"/>
                    </a:cubicBezTo>
                    <a:cubicBezTo>
                      <a:pt x="92" y="208"/>
                      <a:pt x="90" y="208"/>
                      <a:pt x="89" y="207"/>
                    </a:cubicBezTo>
                    <a:cubicBezTo>
                      <a:pt x="87" y="206"/>
                      <a:pt x="86" y="207"/>
                      <a:pt x="86" y="209"/>
                    </a:cubicBezTo>
                    <a:cubicBezTo>
                      <a:pt x="85" y="210"/>
                      <a:pt x="85" y="211"/>
                      <a:pt x="84" y="211"/>
                    </a:cubicBezTo>
                    <a:cubicBezTo>
                      <a:pt x="82" y="210"/>
                      <a:pt x="82" y="209"/>
                      <a:pt x="82" y="208"/>
                    </a:cubicBezTo>
                    <a:cubicBezTo>
                      <a:pt x="82" y="207"/>
                      <a:pt x="81" y="205"/>
                      <a:pt x="81" y="204"/>
                    </a:cubicBezTo>
                    <a:cubicBezTo>
                      <a:pt x="79" y="206"/>
                      <a:pt x="69" y="208"/>
                      <a:pt x="66" y="207"/>
                    </a:cubicBezTo>
                    <a:cubicBezTo>
                      <a:pt x="64" y="206"/>
                      <a:pt x="64" y="204"/>
                      <a:pt x="65" y="202"/>
                    </a:cubicBezTo>
                    <a:cubicBezTo>
                      <a:pt x="67" y="199"/>
                      <a:pt x="66" y="196"/>
                      <a:pt x="65" y="193"/>
                    </a:cubicBezTo>
                    <a:cubicBezTo>
                      <a:pt x="65" y="191"/>
                      <a:pt x="66" y="190"/>
                      <a:pt x="68" y="191"/>
                    </a:cubicBezTo>
                    <a:cubicBezTo>
                      <a:pt x="71" y="191"/>
                      <a:pt x="72" y="190"/>
                      <a:pt x="71" y="187"/>
                    </a:cubicBezTo>
                    <a:cubicBezTo>
                      <a:pt x="71" y="186"/>
                      <a:pt x="71" y="185"/>
                      <a:pt x="72" y="185"/>
                    </a:cubicBezTo>
                    <a:cubicBezTo>
                      <a:pt x="76" y="182"/>
                      <a:pt x="77" y="178"/>
                      <a:pt x="75" y="174"/>
                    </a:cubicBezTo>
                    <a:cubicBezTo>
                      <a:pt x="73" y="172"/>
                      <a:pt x="73" y="170"/>
                      <a:pt x="73" y="168"/>
                    </a:cubicBezTo>
                    <a:cubicBezTo>
                      <a:pt x="73" y="164"/>
                      <a:pt x="73" y="161"/>
                      <a:pt x="72" y="158"/>
                    </a:cubicBezTo>
                    <a:cubicBezTo>
                      <a:pt x="72" y="156"/>
                      <a:pt x="71" y="155"/>
                      <a:pt x="70" y="155"/>
                    </a:cubicBezTo>
                    <a:cubicBezTo>
                      <a:pt x="67" y="153"/>
                      <a:pt x="67" y="151"/>
                      <a:pt x="70" y="149"/>
                    </a:cubicBezTo>
                    <a:cubicBezTo>
                      <a:pt x="66" y="146"/>
                      <a:pt x="63" y="148"/>
                      <a:pt x="60" y="150"/>
                    </a:cubicBezTo>
                    <a:cubicBezTo>
                      <a:pt x="57" y="152"/>
                      <a:pt x="54" y="154"/>
                      <a:pt x="52" y="149"/>
                    </a:cubicBezTo>
                    <a:cubicBezTo>
                      <a:pt x="50" y="147"/>
                      <a:pt x="46" y="147"/>
                      <a:pt x="42" y="148"/>
                    </a:cubicBezTo>
                    <a:cubicBezTo>
                      <a:pt x="36" y="150"/>
                      <a:pt x="33" y="148"/>
                      <a:pt x="30" y="141"/>
                    </a:cubicBezTo>
                    <a:cubicBezTo>
                      <a:pt x="30" y="140"/>
                      <a:pt x="29" y="138"/>
                      <a:pt x="26" y="138"/>
                    </a:cubicBezTo>
                    <a:cubicBezTo>
                      <a:pt x="22" y="140"/>
                      <a:pt x="17" y="139"/>
                      <a:pt x="12" y="139"/>
                    </a:cubicBezTo>
                    <a:cubicBezTo>
                      <a:pt x="7" y="138"/>
                      <a:pt x="3" y="136"/>
                      <a:pt x="0" y="133"/>
                    </a:cubicBezTo>
                    <a:cubicBezTo>
                      <a:pt x="1" y="129"/>
                      <a:pt x="3" y="126"/>
                      <a:pt x="6" y="122"/>
                    </a:cubicBezTo>
                    <a:cubicBezTo>
                      <a:pt x="8" y="120"/>
                      <a:pt x="9" y="119"/>
                      <a:pt x="12" y="121"/>
                    </a:cubicBezTo>
                    <a:cubicBezTo>
                      <a:pt x="14" y="122"/>
                      <a:pt x="16" y="122"/>
                      <a:pt x="19" y="121"/>
                    </a:cubicBezTo>
                    <a:cubicBezTo>
                      <a:pt x="20" y="119"/>
                      <a:pt x="22" y="120"/>
                      <a:pt x="23" y="120"/>
                    </a:cubicBezTo>
                    <a:cubicBezTo>
                      <a:pt x="26" y="121"/>
                      <a:pt x="28" y="119"/>
                      <a:pt x="27" y="116"/>
                    </a:cubicBezTo>
                    <a:cubicBezTo>
                      <a:pt x="27" y="115"/>
                      <a:pt x="28" y="113"/>
                      <a:pt x="27" y="112"/>
                    </a:cubicBezTo>
                    <a:cubicBezTo>
                      <a:pt x="25" y="109"/>
                      <a:pt x="24" y="104"/>
                      <a:pt x="25" y="102"/>
                    </a:cubicBezTo>
                    <a:cubicBezTo>
                      <a:pt x="28" y="96"/>
                      <a:pt x="26" y="88"/>
                      <a:pt x="33" y="85"/>
                    </a:cubicBezTo>
                    <a:cubicBezTo>
                      <a:pt x="34" y="84"/>
                      <a:pt x="34" y="82"/>
                      <a:pt x="34" y="81"/>
                    </a:cubicBezTo>
                    <a:cubicBezTo>
                      <a:pt x="34" y="79"/>
                      <a:pt x="34" y="76"/>
                      <a:pt x="35" y="74"/>
                    </a:cubicBezTo>
                    <a:cubicBezTo>
                      <a:pt x="36" y="71"/>
                      <a:pt x="38" y="69"/>
                      <a:pt x="41" y="69"/>
                    </a:cubicBezTo>
                    <a:cubicBezTo>
                      <a:pt x="44" y="68"/>
                      <a:pt x="45" y="67"/>
                      <a:pt x="46" y="65"/>
                    </a:cubicBezTo>
                    <a:cubicBezTo>
                      <a:pt x="46" y="63"/>
                      <a:pt x="47" y="62"/>
                      <a:pt x="48" y="61"/>
                    </a:cubicBezTo>
                    <a:cubicBezTo>
                      <a:pt x="53" y="59"/>
                      <a:pt x="54" y="55"/>
                      <a:pt x="57" y="50"/>
                    </a:cubicBezTo>
                    <a:cubicBezTo>
                      <a:pt x="56" y="51"/>
                      <a:pt x="55" y="52"/>
                      <a:pt x="55" y="53"/>
                    </a:cubicBezTo>
                    <a:cubicBezTo>
                      <a:pt x="52" y="56"/>
                      <a:pt x="50" y="56"/>
                      <a:pt x="47" y="54"/>
                    </a:cubicBezTo>
                    <a:cubicBezTo>
                      <a:pt x="45" y="52"/>
                      <a:pt x="44" y="50"/>
                      <a:pt x="46" y="48"/>
                    </a:cubicBezTo>
                    <a:cubicBezTo>
                      <a:pt x="48" y="46"/>
                      <a:pt x="49" y="43"/>
                      <a:pt x="52" y="41"/>
                    </a:cubicBezTo>
                    <a:cubicBezTo>
                      <a:pt x="55" y="38"/>
                      <a:pt x="55" y="36"/>
                      <a:pt x="51" y="33"/>
                    </a:cubicBezTo>
                    <a:cubicBezTo>
                      <a:pt x="50" y="32"/>
                      <a:pt x="49" y="30"/>
                      <a:pt x="51" y="29"/>
                    </a:cubicBezTo>
                    <a:cubicBezTo>
                      <a:pt x="55" y="24"/>
                      <a:pt x="56" y="17"/>
                      <a:pt x="61" y="12"/>
                    </a:cubicBezTo>
                    <a:cubicBezTo>
                      <a:pt x="63" y="10"/>
                      <a:pt x="66" y="9"/>
                      <a:pt x="66" y="6"/>
                    </a:cubicBezTo>
                    <a:cubicBezTo>
                      <a:pt x="67" y="5"/>
                      <a:pt x="67" y="5"/>
                      <a:pt x="67" y="5"/>
                    </a:cubicBezTo>
                    <a:cubicBezTo>
                      <a:pt x="70" y="9"/>
                      <a:pt x="72" y="7"/>
                      <a:pt x="74" y="5"/>
                    </a:cubicBezTo>
                    <a:cubicBezTo>
                      <a:pt x="80" y="0"/>
                      <a:pt x="81" y="0"/>
                      <a:pt x="85" y="7"/>
                    </a:cubicBezTo>
                    <a:cubicBezTo>
                      <a:pt x="86" y="8"/>
                      <a:pt x="86" y="8"/>
                      <a:pt x="86" y="9"/>
                    </a:cubicBezTo>
                    <a:cubicBezTo>
                      <a:pt x="87" y="11"/>
                      <a:pt x="89" y="13"/>
                      <a:pt x="92" y="12"/>
                    </a:cubicBezTo>
                    <a:cubicBezTo>
                      <a:pt x="93" y="11"/>
                      <a:pt x="94" y="12"/>
                      <a:pt x="95" y="13"/>
                    </a:cubicBezTo>
                    <a:cubicBezTo>
                      <a:pt x="96" y="14"/>
                      <a:pt x="95" y="15"/>
                      <a:pt x="95" y="16"/>
                    </a:cubicBezTo>
                    <a:cubicBezTo>
                      <a:pt x="93" y="19"/>
                      <a:pt x="90" y="21"/>
                      <a:pt x="87" y="23"/>
                    </a:cubicBezTo>
                    <a:cubicBezTo>
                      <a:pt x="90" y="24"/>
                      <a:pt x="92" y="25"/>
                      <a:pt x="92" y="27"/>
                    </a:cubicBezTo>
                    <a:cubicBezTo>
                      <a:pt x="93" y="30"/>
                      <a:pt x="95" y="28"/>
                      <a:pt x="96" y="27"/>
                    </a:cubicBezTo>
                    <a:cubicBezTo>
                      <a:pt x="97" y="26"/>
                      <a:pt x="98" y="24"/>
                      <a:pt x="99" y="23"/>
                    </a:cubicBezTo>
                    <a:cubicBezTo>
                      <a:pt x="100" y="23"/>
                      <a:pt x="102" y="21"/>
                      <a:pt x="103" y="22"/>
                    </a:cubicBezTo>
                    <a:cubicBezTo>
                      <a:pt x="104" y="23"/>
                      <a:pt x="104" y="24"/>
                      <a:pt x="104" y="26"/>
                    </a:cubicBezTo>
                    <a:cubicBezTo>
                      <a:pt x="104" y="27"/>
                      <a:pt x="104" y="29"/>
                      <a:pt x="103" y="30"/>
                    </a:cubicBezTo>
                    <a:cubicBezTo>
                      <a:pt x="102" y="32"/>
                      <a:pt x="102" y="33"/>
                      <a:pt x="103" y="34"/>
                    </a:cubicBezTo>
                    <a:cubicBezTo>
                      <a:pt x="104" y="35"/>
                      <a:pt x="105" y="34"/>
                      <a:pt x="106" y="34"/>
                    </a:cubicBezTo>
                    <a:cubicBezTo>
                      <a:pt x="109" y="34"/>
                      <a:pt x="112" y="36"/>
                      <a:pt x="115" y="36"/>
                    </a:cubicBezTo>
                    <a:cubicBezTo>
                      <a:pt x="119" y="37"/>
                      <a:pt x="123" y="38"/>
                      <a:pt x="127" y="39"/>
                    </a:cubicBezTo>
                    <a:cubicBezTo>
                      <a:pt x="129" y="40"/>
                      <a:pt x="130" y="40"/>
                      <a:pt x="130" y="43"/>
                    </a:cubicBezTo>
                    <a:cubicBezTo>
                      <a:pt x="131" y="46"/>
                      <a:pt x="132" y="46"/>
                      <a:pt x="135" y="45"/>
                    </a:cubicBezTo>
                    <a:cubicBezTo>
                      <a:pt x="138" y="44"/>
                      <a:pt x="140" y="43"/>
                      <a:pt x="142" y="47"/>
                    </a:cubicBezTo>
                    <a:cubicBezTo>
                      <a:pt x="144" y="45"/>
                      <a:pt x="144" y="43"/>
                      <a:pt x="145" y="41"/>
                    </a:cubicBezTo>
                    <a:cubicBezTo>
                      <a:pt x="146" y="40"/>
                      <a:pt x="147" y="40"/>
                      <a:pt x="148" y="40"/>
                    </a:cubicBezTo>
                    <a:cubicBezTo>
                      <a:pt x="149" y="40"/>
                      <a:pt x="149" y="41"/>
                      <a:pt x="149" y="42"/>
                    </a:cubicBezTo>
                    <a:cubicBezTo>
                      <a:pt x="147" y="48"/>
                      <a:pt x="148" y="54"/>
                      <a:pt x="147" y="60"/>
                    </a:cubicBezTo>
                    <a:cubicBezTo>
                      <a:pt x="147" y="63"/>
                      <a:pt x="148" y="67"/>
                      <a:pt x="146" y="70"/>
                    </a:cubicBezTo>
                    <a:cubicBezTo>
                      <a:pt x="145" y="70"/>
                      <a:pt x="145" y="71"/>
                      <a:pt x="146" y="72"/>
                    </a:cubicBezTo>
                    <a:cubicBezTo>
                      <a:pt x="147" y="73"/>
                      <a:pt x="148" y="73"/>
                      <a:pt x="148" y="72"/>
                    </a:cubicBezTo>
                    <a:cubicBezTo>
                      <a:pt x="150" y="71"/>
                      <a:pt x="152" y="71"/>
                      <a:pt x="153" y="71"/>
                    </a:cubicBezTo>
                    <a:cubicBezTo>
                      <a:pt x="154" y="71"/>
                      <a:pt x="155" y="71"/>
                      <a:pt x="155" y="70"/>
                    </a:cubicBezTo>
                    <a:cubicBezTo>
                      <a:pt x="157" y="67"/>
                      <a:pt x="160" y="67"/>
                      <a:pt x="162" y="66"/>
                    </a:cubicBezTo>
                    <a:cubicBezTo>
                      <a:pt x="165" y="66"/>
                      <a:pt x="168" y="64"/>
                      <a:pt x="171" y="63"/>
                    </a:cubicBezTo>
                    <a:cubicBezTo>
                      <a:pt x="174" y="62"/>
                      <a:pt x="174" y="61"/>
                      <a:pt x="173" y="59"/>
                    </a:cubicBezTo>
                    <a:cubicBezTo>
                      <a:pt x="173" y="58"/>
                      <a:pt x="172" y="58"/>
                      <a:pt x="172" y="57"/>
                    </a:cubicBezTo>
                    <a:cubicBezTo>
                      <a:pt x="170" y="52"/>
                      <a:pt x="171" y="50"/>
                      <a:pt x="176" y="50"/>
                    </a:cubicBezTo>
                    <a:cubicBezTo>
                      <a:pt x="178" y="50"/>
                      <a:pt x="179" y="50"/>
                      <a:pt x="180" y="50"/>
                    </a:cubicBezTo>
                    <a:cubicBezTo>
                      <a:pt x="182" y="50"/>
                      <a:pt x="183" y="50"/>
                      <a:pt x="184" y="49"/>
                    </a:cubicBezTo>
                    <a:cubicBezTo>
                      <a:pt x="186" y="46"/>
                      <a:pt x="187" y="47"/>
                      <a:pt x="188" y="49"/>
                    </a:cubicBezTo>
                    <a:cubicBezTo>
                      <a:pt x="190" y="51"/>
                      <a:pt x="191" y="52"/>
                      <a:pt x="194" y="52"/>
                    </a:cubicBezTo>
                    <a:cubicBezTo>
                      <a:pt x="198" y="52"/>
                      <a:pt x="200" y="54"/>
                      <a:pt x="202" y="58"/>
                    </a:cubicBezTo>
                    <a:cubicBezTo>
                      <a:pt x="204" y="62"/>
                      <a:pt x="205" y="63"/>
                      <a:pt x="210" y="60"/>
                    </a:cubicBezTo>
                    <a:cubicBezTo>
                      <a:pt x="211" y="59"/>
                      <a:pt x="212" y="59"/>
                      <a:pt x="213" y="60"/>
                    </a:cubicBezTo>
                    <a:cubicBezTo>
                      <a:pt x="215" y="64"/>
                      <a:pt x="219" y="65"/>
                      <a:pt x="223" y="67"/>
                    </a:cubicBezTo>
                    <a:cubicBezTo>
                      <a:pt x="223" y="72"/>
                      <a:pt x="226" y="76"/>
                      <a:pt x="225" y="81"/>
                    </a:cubicBezTo>
                    <a:cubicBezTo>
                      <a:pt x="225" y="83"/>
                      <a:pt x="224" y="84"/>
                      <a:pt x="226" y="84"/>
                    </a:cubicBezTo>
                    <a:cubicBezTo>
                      <a:pt x="229" y="84"/>
                      <a:pt x="230" y="87"/>
                      <a:pt x="231" y="88"/>
                    </a:cubicBezTo>
                    <a:cubicBezTo>
                      <a:pt x="234" y="91"/>
                      <a:pt x="236" y="92"/>
                      <a:pt x="239" y="91"/>
                    </a:cubicBezTo>
                    <a:cubicBezTo>
                      <a:pt x="245" y="88"/>
                      <a:pt x="251" y="88"/>
                      <a:pt x="257" y="89"/>
                    </a:cubicBezTo>
                    <a:cubicBezTo>
                      <a:pt x="259" y="90"/>
                      <a:pt x="260" y="91"/>
                      <a:pt x="261" y="93"/>
                    </a:cubicBezTo>
                    <a:cubicBezTo>
                      <a:pt x="262" y="94"/>
                      <a:pt x="260" y="95"/>
                      <a:pt x="259" y="96"/>
                    </a:cubicBezTo>
                    <a:cubicBezTo>
                      <a:pt x="258" y="98"/>
                      <a:pt x="259" y="102"/>
                      <a:pt x="262" y="103"/>
                    </a:cubicBezTo>
                    <a:cubicBezTo>
                      <a:pt x="266" y="104"/>
                      <a:pt x="268" y="106"/>
                      <a:pt x="270" y="108"/>
                    </a:cubicBezTo>
                    <a:cubicBezTo>
                      <a:pt x="272" y="109"/>
                      <a:pt x="272" y="111"/>
                      <a:pt x="273" y="112"/>
                    </a:cubicBezTo>
                    <a:cubicBezTo>
                      <a:pt x="273" y="114"/>
                      <a:pt x="273" y="116"/>
                      <a:pt x="274" y="118"/>
                    </a:cubicBezTo>
                    <a:cubicBezTo>
                      <a:pt x="275" y="119"/>
                      <a:pt x="276" y="121"/>
                      <a:pt x="274" y="122"/>
                    </a:cubicBezTo>
                    <a:cubicBezTo>
                      <a:pt x="273" y="123"/>
                      <a:pt x="273" y="125"/>
                      <a:pt x="273" y="126"/>
                    </a:cubicBezTo>
                    <a:cubicBezTo>
                      <a:pt x="273" y="130"/>
                      <a:pt x="274" y="131"/>
                      <a:pt x="277" y="132"/>
                    </a:cubicBezTo>
                    <a:cubicBezTo>
                      <a:pt x="278" y="132"/>
                      <a:pt x="278" y="132"/>
                      <a:pt x="278" y="132"/>
                    </a:cubicBezTo>
                    <a:cubicBezTo>
                      <a:pt x="286" y="132"/>
                      <a:pt x="288" y="135"/>
                      <a:pt x="284" y="143"/>
                    </a:cubicBezTo>
                    <a:cubicBezTo>
                      <a:pt x="283" y="145"/>
                      <a:pt x="281" y="145"/>
                      <a:pt x="279" y="145"/>
                    </a:cubicBezTo>
                    <a:cubicBezTo>
                      <a:pt x="272" y="144"/>
                      <a:pt x="262" y="149"/>
                      <a:pt x="259" y="156"/>
                    </a:cubicBezTo>
                    <a:cubicBezTo>
                      <a:pt x="258" y="157"/>
                      <a:pt x="258" y="159"/>
                      <a:pt x="259" y="160"/>
                    </a:cubicBezTo>
                    <a:cubicBezTo>
                      <a:pt x="261" y="164"/>
                      <a:pt x="262" y="168"/>
                      <a:pt x="266" y="172"/>
                    </a:cubicBezTo>
                    <a:cubicBezTo>
                      <a:pt x="268" y="174"/>
                      <a:pt x="268" y="176"/>
                      <a:pt x="266" y="179"/>
                    </a:cubicBezTo>
                    <a:cubicBezTo>
                      <a:pt x="259" y="186"/>
                      <a:pt x="251" y="193"/>
                      <a:pt x="245" y="201"/>
                    </a:cubicBezTo>
                    <a:cubicBezTo>
                      <a:pt x="245" y="202"/>
                      <a:pt x="245" y="202"/>
                      <a:pt x="244" y="202"/>
                    </a:cubicBezTo>
                    <a:cubicBezTo>
                      <a:pt x="238" y="204"/>
                      <a:pt x="232" y="205"/>
                      <a:pt x="225" y="205"/>
                    </a:cubicBezTo>
                    <a:close/>
                  </a:path>
                </a:pathLst>
              </a:custGeom>
              <a:solidFill>
                <a:srgbClr val="DEA900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2" name="Freeform 1895">
                <a:extLst>
                  <a:ext uri="{FF2B5EF4-FFF2-40B4-BE49-F238E27FC236}">
                    <a16:creationId xmlns:a16="http://schemas.microsoft.com/office/drawing/2014/main" id="{1868111E-9BDA-4078-A15C-7F962245FE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70" y="1495"/>
                <a:ext cx="620" cy="612"/>
              </a:xfrm>
              <a:custGeom>
                <a:avLst/>
                <a:gdLst>
                  <a:gd name="T0" fmla="*/ 195 w 258"/>
                  <a:gd name="T1" fmla="*/ 144 h 255"/>
                  <a:gd name="T2" fmla="*/ 209 w 258"/>
                  <a:gd name="T3" fmla="*/ 135 h 255"/>
                  <a:gd name="T4" fmla="*/ 226 w 258"/>
                  <a:gd name="T5" fmla="*/ 147 h 255"/>
                  <a:gd name="T6" fmla="*/ 234 w 258"/>
                  <a:gd name="T7" fmla="*/ 140 h 255"/>
                  <a:gd name="T8" fmla="*/ 239 w 258"/>
                  <a:gd name="T9" fmla="*/ 155 h 255"/>
                  <a:gd name="T10" fmla="*/ 236 w 258"/>
                  <a:gd name="T11" fmla="*/ 180 h 255"/>
                  <a:gd name="T12" fmla="*/ 240 w 258"/>
                  <a:gd name="T13" fmla="*/ 197 h 255"/>
                  <a:gd name="T14" fmla="*/ 247 w 258"/>
                  <a:gd name="T15" fmla="*/ 203 h 255"/>
                  <a:gd name="T16" fmla="*/ 252 w 258"/>
                  <a:gd name="T17" fmla="*/ 223 h 255"/>
                  <a:gd name="T18" fmla="*/ 229 w 258"/>
                  <a:gd name="T19" fmla="*/ 220 h 255"/>
                  <a:gd name="T20" fmla="*/ 220 w 258"/>
                  <a:gd name="T21" fmla="*/ 236 h 255"/>
                  <a:gd name="T22" fmla="*/ 190 w 258"/>
                  <a:gd name="T23" fmla="*/ 244 h 255"/>
                  <a:gd name="T24" fmla="*/ 173 w 258"/>
                  <a:gd name="T25" fmla="*/ 244 h 255"/>
                  <a:gd name="T26" fmla="*/ 152 w 258"/>
                  <a:gd name="T27" fmla="*/ 252 h 255"/>
                  <a:gd name="T28" fmla="*/ 131 w 258"/>
                  <a:gd name="T29" fmla="*/ 247 h 255"/>
                  <a:gd name="T30" fmla="*/ 87 w 258"/>
                  <a:gd name="T31" fmla="*/ 218 h 255"/>
                  <a:gd name="T32" fmla="*/ 58 w 258"/>
                  <a:gd name="T33" fmla="*/ 213 h 255"/>
                  <a:gd name="T34" fmla="*/ 59 w 258"/>
                  <a:gd name="T35" fmla="*/ 196 h 255"/>
                  <a:gd name="T36" fmla="*/ 50 w 258"/>
                  <a:gd name="T37" fmla="*/ 185 h 255"/>
                  <a:gd name="T38" fmla="*/ 67 w 258"/>
                  <a:gd name="T39" fmla="*/ 180 h 255"/>
                  <a:gd name="T40" fmla="*/ 61 w 258"/>
                  <a:gd name="T41" fmla="*/ 171 h 255"/>
                  <a:gd name="T42" fmla="*/ 42 w 258"/>
                  <a:gd name="T43" fmla="*/ 162 h 255"/>
                  <a:gd name="T44" fmla="*/ 28 w 258"/>
                  <a:gd name="T45" fmla="*/ 166 h 255"/>
                  <a:gd name="T46" fmla="*/ 21 w 258"/>
                  <a:gd name="T47" fmla="*/ 156 h 255"/>
                  <a:gd name="T48" fmla="*/ 0 w 258"/>
                  <a:gd name="T49" fmla="*/ 136 h 255"/>
                  <a:gd name="T50" fmla="*/ 8 w 258"/>
                  <a:gd name="T51" fmla="*/ 118 h 255"/>
                  <a:gd name="T52" fmla="*/ 29 w 258"/>
                  <a:gd name="T53" fmla="*/ 111 h 255"/>
                  <a:gd name="T54" fmla="*/ 42 w 258"/>
                  <a:gd name="T55" fmla="*/ 93 h 255"/>
                  <a:gd name="T56" fmla="*/ 51 w 258"/>
                  <a:gd name="T57" fmla="*/ 78 h 255"/>
                  <a:gd name="T58" fmla="*/ 60 w 258"/>
                  <a:gd name="T59" fmla="*/ 84 h 255"/>
                  <a:gd name="T60" fmla="*/ 56 w 258"/>
                  <a:gd name="T61" fmla="*/ 70 h 255"/>
                  <a:gd name="T62" fmla="*/ 34 w 258"/>
                  <a:gd name="T63" fmla="*/ 71 h 255"/>
                  <a:gd name="T64" fmla="*/ 31 w 258"/>
                  <a:gd name="T65" fmla="*/ 49 h 255"/>
                  <a:gd name="T66" fmla="*/ 59 w 258"/>
                  <a:gd name="T67" fmla="*/ 27 h 255"/>
                  <a:gd name="T68" fmla="*/ 70 w 258"/>
                  <a:gd name="T69" fmla="*/ 11 h 255"/>
                  <a:gd name="T70" fmla="*/ 78 w 258"/>
                  <a:gd name="T71" fmla="*/ 10 h 255"/>
                  <a:gd name="T72" fmla="*/ 87 w 258"/>
                  <a:gd name="T73" fmla="*/ 2 h 255"/>
                  <a:gd name="T74" fmla="*/ 90 w 258"/>
                  <a:gd name="T75" fmla="*/ 21 h 255"/>
                  <a:gd name="T76" fmla="*/ 82 w 258"/>
                  <a:gd name="T77" fmla="*/ 41 h 255"/>
                  <a:gd name="T78" fmla="*/ 94 w 258"/>
                  <a:gd name="T79" fmla="*/ 34 h 255"/>
                  <a:gd name="T80" fmla="*/ 108 w 258"/>
                  <a:gd name="T81" fmla="*/ 40 h 255"/>
                  <a:gd name="T82" fmla="*/ 105 w 258"/>
                  <a:gd name="T83" fmla="*/ 70 h 255"/>
                  <a:gd name="T84" fmla="*/ 119 w 258"/>
                  <a:gd name="T85" fmla="*/ 93 h 255"/>
                  <a:gd name="T86" fmla="*/ 145 w 258"/>
                  <a:gd name="T87" fmla="*/ 87 h 255"/>
                  <a:gd name="T88" fmla="*/ 159 w 258"/>
                  <a:gd name="T89" fmla="*/ 106 h 255"/>
                  <a:gd name="T90" fmla="*/ 164 w 258"/>
                  <a:gd name="T91" fmla="*/ 125 h 255"/>
                  <a:gd name="T92" fmla="*/ 173 w 258"/>
                  <a:gd name="T93" fmla="*/ 133 h 2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58" h="255">
                    <a:moveTo>
                      <a:pt x="191" y="132"/>
                    </a:moveTo>
                    <a:cubicBezTo>
                      <a:pt x="190" y="135"/>
                      <a:pt x="191" y="138"/>
                      <a:pt x="192" y="141"/>
                    </a:cubicBezTo>
                    <a:cubicBezTo>
                      <a:pt x="193" y="143"/>
                      <a:pt x="193" y="144"/>
                      <a:pt x="195" y="144"/>
                    </a:cubicBezTo>
                    <a:cubicBezTo>
                      <a:pt x="197" y="144"/>
                      <a:pt x="198" y="143"/>
                      <a:pt x="199" y="142"/>
                    </a:cubicBezTo>
                    <a:cubicBezTo>
                      <a:pt x="201" y="138"/>
                      <a:pt x="204" y="136"/>
                      <a:pt x="207" y="134"/>
                    </a:cubicBezTo>
                    <a:cubicBezTo>
                      <a:pt x="208" y="132"/>
                      <a:pt x="209" y="134"/>
                      <a:pt x="209" y="135"/>
                    </a:cubicBezTo>
                    <a:cubicBezTo>
                      <a:pt x="209" y="138"/>
                      <a:pt x="210" y="141"/>
                      <a:pt x="211" y="143"/>
                    </a:cubicBezTo>
                    <a:cubicBezTo>
                      <a:pt x="212" y="148"/>
                      <a:pt x="215" y="150"/>
                      <a:pt x="220" y="148"/>
                    </a:cubicBezTo>
                    <a:cubicBezTo>
                      <a:pt x="222" y="146"/>
                      <a:pt x="224" y="149"/>
                      <a:pt x="226" y="147"/>
                    </a:cubicBezTo>
                    <a:cubicBezTo>
                      <a:pt x="228" y="145"/>
                      <a:pt x="230" y="144"/>
                      <a:pt x="230" y="141"/>
                    </a:cubicBezTo>
                    <a:cubicBezTo>
                      <a:pt x="230" y="140"/>
                      <a:pt x="230" y="139"/>
                      <a:pt x="231" y="139"/>
                    </a:cubicBezTo>
                    <a:cubicBezTo>
                      <a:pt x="232" y="139"/>
                      <a:pt x="233" y="139"/>
                      <a:pt x="234" y="140"/>
                    </a:cubicBezTo>
                    <a:cubicBezTo>
                      <a:pt x="235" y="141"/>
                      <a:pt x="235" y="142"/>
                      <a:pt x="236" y="144"/>
                    </a:cubicBezTo>
                    <a:cubicBezTo>
                      <a:pt x="236" y="147"/>
                      <a:pt x="236" y="150"/>
                      <a:pt x="239" y="152"/>
                    </a:cubicBezTo>
                    <a:cubicBezTo>
                      <a:pt x="240" y="153"/>
                      <a:pt x="239" y="154"/>
                      <a:pt x="239" y="155"/>
                    </a:cubicBezTo>
                    <a:cubicBezTo>
                      <a:pt x="236" y="159"/>
                      <a:pt x="237" y="165"/>
                      <a:pt x="240" y="168"/>
                    </a:cubicBezTo>
                    <a:cubicBezTo>
                      <a:pt x="242" y="170"/>
                      <a:pt x="241" y="171"/>
                      <a:pt x="239" y="172"/>
                    </a:cubicBezTo>
                    <a:cubicBezTo>
                      <a:pt x="236" y="174"/>
                      <a:pt x="235" y="177"/>
                      <a:pt x="236" y="180"/>
                    </a:cubicBezTo>
                    <a:cubicBezTo>
                      <a:pt x="237" y="182"/>
                      <a:pt x="237" y="185"/>
                      <a:pt x="236" y="187"/>
                    </a:cubicBezTo>
                    <a:cubicBezTo>
                      <a:pt x="236" y="189"/>
                      <a:pt x="236" y="191"/>
                      <a:pt x="237" y="192"/>
                    </a:cubicBezTo>
                    <a:cubicBezTo>
                      <a:pt x="238" y="194"/>
                      <a:pt x="241" y="194"/>
                      <a:pt x="240" y="197"/>
                    </a:cubicBezTo>
                    <a:cubicBezTo>
                      <a:pt x="239" y="197"/>
                      <a:pt x="240" y="198"/>
                      <a:pt x="241" y="198"/>
                    </a:cubicBezTo>
                    <a:cubicBezTo>
                      <a:pt x="243" y="198"/>
                      <a:pt x="244" y="200"/>
                      <a:pt x="245" y="202"/>
                    </a:cubicBezTo>
                    <a:cubicBezTo>
                      <a:pt x="246" y="202"/>
                      <a:pt x="246" y="203"/>
                      <a:pt x="247" y="203"/>
                    </a:cubicBezTo>
                    <a:cubicBezTo>
                      <a:pt x="252" y="202"/>
                      <a:pt x="252" y="206"/>
                      <a:pt x="254" y="209"/>
                    </a:cubicBezTo>
                    <a:cubicBezTo>
                      <a:pt x="254" y="211"/>
                      <a:pt x="254" y="214"/>
                      <a:pt x="256" y="216"/>
                    </a:cubicBezTo>
                    <a:cubicBezTo>
                      <a:pt x="258" y="218"/>
                      <a:pt x="255" y="223"/>
                      <a:pt x="252" y="223"/>
                    </a:cubicBezTo>
                    <a:cubicBezTo>
                      <a:pt x="249" y="225"/>
                      <a:pt x="246" y="224"/>
                      <a:pt x="243" y="223"/>
                    </a:cubicBezTo>
                    <a:cubicBezTo>
                      <a:pt x="239" y="221"/>
                      <a:pt x="235" y="221"/>
                      <a:pt x="231" y="220"/>
                    </a:cubicBezTo>
                    <a:cubicBezTo>
                      <a:pt x="230" y="220"/>
                      <a:pt x="230" y="220"/>
                      <a:pt x="229" y="220"/>
                    </a:cubicBezTo>
                    <a:cubicBezTo>
                      <a:pt x="227" y="220"/>
                      <a:pt x="225" y="216"/>
                      <a:pt x="223" y="219"/>
                    </a:cubicBezTo>
                    <a:cubicBezTo>
                      <a:pt x="221" y="222"/>
                      <a:pt x="219" y="225"/>
                      <a:pt x="219" y="229"/>
                    </a:cubicBezTo>
                    <a:cubicBezTo>
                      <a:pt x="220" y="232"/>
                      <a:pt x="222" y="234"/>
                      <a:pt x="220" y="236"/>
                    </a:cubicBezTo>
                    <a:cubicBezTo>
                      <a:pt x="216" y="240"/>
                      <a:pt x="215" y="246"/>
                      <a:pt x="208" y="247"/>
                    </a:cubicBezTo>
                    <a:cubicBezTo>
                      <a:pt x="206" y="247"/>
                      <a:pt x="203" y="248"/>
                      <a:pt x="201" y="249"/>
                    </a:cubicBezTo>
                    <a:cubicBezTo>
                      <a:pt x="196" y="251"/>
                      <a:pt x="192" y="249"/>
                      <a:pt x="190" y="244"/>
                    </a:cubicBezTo>
                    <a:cubicBezTo>
                      <a:pt x="189" y="243"/>
                      <a:pt x="188" y="242"/>
                      <a:pt x="187" y="242"/>
                    </a:cubicBezTo>
                    <a:cubicBezTo>
                      <a:pt x="184" y="241"/>
                      <a:pt x="182" y="240"/>
                      <a:pt x="179" y="240"/>
                    </a:cubicBezTo>
                    <a:cubicBezTo>
                      <a:pt x="176" y="239"/>
                      <a:pt x="174" y="240"/>
                      <a:pt x="173" y="244"/>
                    </a:cubicBezTo>
                    <a:cubicBezTo>
                      <a:pt x="172" y="245"/>
                      <a:pt x="172" y="247"/>
                      <a:pt x="172" y="248"/>
                    </a:cubicBezTo>
                    <a:cubicBezTo>
                      <a:pt x="170" y="253"/>
                      <a:pt x="164" y="255"/>
                      <a:pt x="160" y="252"/>
                    </a:cubicBezTo>
                    <a:cubicBezTo>
                      <a:pt x="157" y="250"/>
                      <a:pt x="154" y="251"/>
                      <a:pt x="152" y="252"/>
                    </a:cubicBezTo>
                    <a:cubicBezTo>
                      <a:pt x="151" y="253"/>
                      <a:pt x="149" y="254"/>
                      <a:pt x="148" y="253"/>
                    </a:cubicBezTo>
                    <a:cubicBezTo>
                      <a:pt x="145" y="251"/>
                      <a:pt x="142" y="252"/>
                      <a:pt x="139" y="253"/>
                    </a:cubicBezTo>
                    <a:cubicBezTo>
                      <a:pt x="135" y="252"/>
                      <a:pt x="133" y="250"/>
                      <a:pt x="131" y="247"/>
                    </a:cubicBezTo>
                    <a:cubicBezTo>
                      <a:pt x="125" y="242"/>
                      <a:pt x="120" y="238"/>
                      <a:pt x="112" y="236"/>
                    </a:cubicBezTo>
                    <a:cubicBezTo>
                      <a:pt x="107" y="235"/>
                      <a:pt x="103" y="231"/>
                      <a:pt x="99" y="227"/>
                    </a:cubicBezTo>
                    <a:cubicBezTo>
                      <a:pt x="95" y="223"/>
                      <a:pt x="91" y="221"/>
                      <a:pt x="87" y="218"/>
                    </a:cubicBezTo>
                    <a:cubicBezTo>
                      <a:pt x="85" y="217"/>
                      <a:pt x="84" y="217"/>
                      <a:pt x="83" y="217"/>
                    </a:cubicBezTo>
                    <a:cubicBezTo>
                      <a:pt x="78" y="218"/>
                      <a:pt x="74" y="218"/>
                      <a:pt x="70" y="219"/>
                    </a:cubicBezTo>
                    <a:cubicBezTo>
                      <a:pt x="64" y="221"/>
                      <a:pt x="60" y="220"/>
                      <a:pt x="58" y="213"/>
                    </a:cubicBezTo>
                    <a:cubicBezTo>
                      <a:pt x="58" y="210"/>
                      <a:pt x="56" y="207"/>
                      <a:pt x="58" y="204"/>
                    </a:cubicBezTo>
                    <a:cubicBezTo>
                      <a:pt x="60" y="201"/>
                      <a:pt x="61" y="200"/>
                      <a:pt x="63" y="201"/>
                    </a:cubicBezTo>
                    <a:cubicBezTo>
                      <a:pt x="63" y="196"/>
                      <a:pt x="63" y="196"/>
                      <a:pt x="59" y="196"/>
                    </a:cubicBezTo>
                    <a:cubicBezTo>
                      <a:pt x="53" y="197"/>
                      <a:pt x="49" y="194"/>
                      <a:pt x="45" y="191"/>
                    </a:cubicBezTo>
                    <a:cubicBezTo>
                      <a:pt x="44" y="189"/>
                      <a:pt x="43" y="187"/>
                      <a:pt x="45" y="185"/>
                    </a:cubicBezTo>
                    <a:cubicBezTo>
                      <a:pt x="46" y="183"/>
                      <a:pt x="49" y="184"/>
                      <a:pt x="50" y="185"/>
                    </a:cubicBezTo>
                    <a:cubicBezTo>
                      <a:pt x="53" y="188"/>
                      <a:pt x="56" y="186"/>
                      <a:pt x="58" y="185"/>
                    </a:cubicBezTo>
                    <a:cubicBezTo>
                      <a:pt x="60" y="184"/>
                      <a:pt x="62" y="182"/>
                      <a:pt x="64" y="182"/>
                    </a:cubicBezTo>
                    <a:cubicBezTo>
                      <a:pt x="65" y="182"/>
                      <a:pt x="66" y="182"/>
                      <a:pt x="67" y="180"/>
                    </a:cubicBezTo>
                    <a:cubicBezTo>
                      <a:pt x="67" y="178"/>
                      <a:pt x="69" y="177"/>
                      <a:pt x="70" y="176"/>
                    </a:cubicBezTo>
                    <a:cubicBezTo>
                      <a:pt x="69" y="175"/>
                      <a:pt x="67" y="174"/>
                      <a:pt x="66" y="173"/>
                    </a:cubicBezTo>
                    <a:cubicBezTo>
                      <a:pt x="65" y="171"/>
                      <a:pt x="63" y="171"/>
                      <a:pt x="61" y="171"/>
                    </a:cubicBezTo>
                    <a:cubicBezTo>
                      <a:pt x="58" y="171"/>
                      <a:pt x="56" y="170"/>
                      <a:pt x="54" y="170"/>
                    </a:cubicBezTo>
                    <a:cubicBezTo>
                      <a:pt x="52" y="169"/>
                      <a:pt x="52" y="167"/>
                      <a:pt x="51" y="165"/>
                    </a:cubicBezTo>
                    <a:cubicBezTo>
                      <a:pt x="49" y="162"/>
                      <a:pt x="45" y="163"/>
                      <a:pt x="42" y="162"/>
                    </a:cubicBezTo>
                    <a:cubicBezTo>
                      <a:pt x="40" y="161"/>
                      <a:pt x="39" y="162"/>
                      <a:pt x="38" y="164"/>
                    </a:cubicBezTo>
                    <a:cubicBezTo>
                      <a:pt x="38" y="164"/>
                      <a:pt x="38" y="165"/>
                      <a:pt x="38" y="165"/>
                    </a:cubicBezTo>
                    <a:cubicBezTo>
                      <a:pt x="35" y="169"/>
                      <a:pt x="32" y="170"/>
                      <a:pt x="28" y="166"/>
                    </a:cubicBezTo>
                    <a:cubicBezTo>
                      <a:pt x="27" y="164"/>
                      <a:pt x="26" y="162"/>
                      <a:pt x="26" y="160"/>
                    </a:cubicBezTo>
                    <a:cubicBezTo>
                      <a:pt x="25" y="159"/>
                      <a:pt x="26" y="156"/>
                      <a:pt x="23" y="157"/>
                    </a:cubicBezTo>
                    <a:cubicBezTo>
                      <a:pt x="22" y="158"/>
                      <a:pt x="21" y="157"/>
                      <a:pt x="21" y="156"/>
                    </a:cubicBezTo>
                    <a:cubicBezTo>
                      <a:pt x="17" y="150"/>
                      <a:pt x="11" y="147"/>
                      <a:pt x="5" y="144"/>
                    </a:cubicBezTo>
                    <a:cubicBezTo>
                      <a:pt x="4" y="143"/>
                      <a:pt x="2" y="144"/>
                      <a:pt x="1" y="144"/>
                    </a:cubicBezTo>
                    <a:cubicBezTo>
                      <a:pt x="1" y="141"/>
                      <a:pt x="1" y="139"/>
                      <a:pt x="0" y="136"/>
                    </a:cubicBezTo>
                    <a:cubicBezTo>
                      <a:pt x="0" y="134"/>
                      <a:pt x="0" y="132"/>
                      <a:pt x="2" y="130"/>
                    </a:cubicBezTo>
                    <a:cubicBezTo>
                      <a:pt x="5" y="129"/>
                      <a:pt x="5" y="126"/>
                      <a:pt x="4" y="124"/>
                    </a:cubicBezTo>
                    <a:cubicBezTo>
                      <a:pt x="4" y="121"/>
                      <a:pt x="5" y="119"/>
                      <a:pt x="8" y="118"/>
                    </a:cubicBezTo>
                    <a:cubicBezTo>
                      <a:pt x="12" y="117"/>
                      <a:pt x="13" y="112"/>
                      <a:pt x="17" y="112"/>
                    </a:cubicBezTo>
                    <a:cubicBezTo>
                      <a:pt x="19" y="111"/>
                      <a:pt x="20" y="110"/>
                      <a:pt x="21" y="111"/>
                    </a:cubicBezTo>
                    <a:cubicBezTo>
                      <a:pt x="24" y="113"/>
                      <a:pt x="26" y="112"/>
                      <a:pt x="29" y="111"/>
                    </a:cubicBezTo>
                    <a:cubicBezTo>
                      <a:pt x="33" y="109"/>
                      <a:pt x="34" y="106"/>
                      <a:pt x="34" y="102"/>
                    </a:cubicBezTo>
                    <a:cubicBezTo>
                      <a:pt x="34" y="99"/>
                      <a:pt x="35" y="97"/>
                      <a:pt x="39" y="97"/>
                    </a:cubicBezTo>
                    <a:cubicBezTo>
                      <a:pt x="41" y="97"/>
                      <a:pt x="42" y="95"/>
                      <a:pt x="42" y="93"/>
                    </a:cubicBezTo>
                    <a:cubicBezTo>
                      <a:pt x="42" y="90"/>
                      <a:pt x="42" y="86"/>
                      <a:pt x="43" y="82"/>
                    </a:cubicBezTo>
                    <a:cubicBezTo>
                      <a:pt x="43" y="80"/>
                      <a:pt x="44" y="79"/>
                      <a:pt x="46" y="79"/>
                    </a:cubicBezTo>
                    <a:cubicBezTo>
                      <a:pt x="47" y="79"/>
                      <a:pt x="49" y="80"/>
                      <a:pt x="51" y="78"/>
                    </a:cubicBezTo>
                    <a:cubicBezTo>
                      <a:pt x="52" y="77"/>
                      <a:pt x="53" y="78"/>
                      <a:pt x="54" y="79"/>
                    </a:cubicBezTo>
                    <a:cubicBezTo>
                      <a:pt x="55" y="80"/>
                      <a:pt x="56" y="81"/>
                      <a:pt x="57" y="82"/>
                    </a:cubicBezTo>
                    <a:cubicBezTo>
                      <a:pt x="58" y="82"/>
                      <a:pt x="59" y="84"/>
                      <a:pt x="60" y="84"/>
                    </a:cubicBezTo>
                    <a:cubicBezTo>
                      <a:pt x="60" y="82"/>
                      <a:pt x="63" y="81"/>
                      <a:pt x="63" y="80"/>
                    </a:cubicBezTo>
                    <a:cubicBezTo>
                      <a:pt x="64" y="79"/>
                      <a:pt x="64" y="78"/>
                      <a:pt x="63" y="78"/>
                    </a:cubicBezTo>
                    <a:cubicBezTo>
                      <a:pt x="60" y="77"/>
                      <a:pt x="59" y="72"/>
                      <a:pt x="56" y="70"/>
                    </a:cubicBezTo>
                    <a:cubicBezTo>
                      <a:pt x="55" y="69"/>
                      <a:pt x="55" y="69"/>
                      <a:pt x="54" y="70"/>
                    </a:cubicBezTo>
                    <a:cubicBezTo>
                      <a:pt x="52" y="73"/>
                      <a:pt x="50" y="73"/>
                      <a:pt x="47" y="72"/>
                    </a:cubicBezTo>
                    <a:cubicBezTo>
                      <a:pt x="43" y="72"/>
                      <a:pt x="38" y="71"/>
                      <a:pt x="34" y="71"/>
                    </a:cubicBezTo>
                    <a:cubicBezTo>
                      <a:pt x="31" y="71"/>
                      <a:pt x="29" y="70"/>
                      <a:pt x="29" y="67"/>
                    </a:cubicBezTo>
                    <a:cubicBezTo>
                      <a:pt x="28" y="64"/>
                      <a:pt x="28" y="61"/>
                      <a:pt x="27" y="58"/>
                    </a:cubicBezTo>
                    <a:cubicBezTo>
                      <a:pt x="25" y="54"/>
                      <a:pt x="27" y="51"/>
                      <a:pt x="31" y="49"/>
                    </a:cubicBezTo>
                    <a:cubicBezTo>
                      <a:pt x="38" y="45"/>
                      <a:pt x="46" y="42"/>
                      <a:pt x="54" y="40"/>
                    </a:cubicBezTo>
                    <a:cubicBezTo>
                      <a:pt x="56" y="40"/>
                      <a:pt x="59" y="39"/>
                      <a:pt x="57" y="35"/>
                    </a:cubicBezTo>
                    <a:cubicBezTo>
                      <a:pt x="55" y="33"/>
                      <a:pt x="56" y="30"/>
                      <a:pt x="59" y="27"/>
                    </a:cubicBezTo>
                    <a:cubicBezTo>
                      <a:pt x="60" y="26"/>
                      <a:pt x="62" y="25"/>
                      <a:pt x="59" y="23"/>
                    </a:cubicBezTo>
                    <a:cubicBezTo>
                      <a:pt x="58" y="22"/>
                      <a:pt x="60" y="20"/>
                      <a:pt x="60" y="18"/>
                    </a:cubicBezTo>
                    <a:cubicBezTo>
                      <a:pt x="62" y="10"/>
                      <a:pt x="61" y="11"/>
                      <a:pt x="70" y="11"/>
                    </a:cubicBezTo>
                    <a:cubicBezTo>
                      <a:pt x="71" y="11"/>
                      <a:pt x="72" y="11"/>
                      <a:pt x="72" y="12"/>
                    </a:cubicBezTo>
                    <a:cubicBezTo>
                      <a:pt x="73" y="13"/>
                      <a:pt x="72" y="15"/>
                      <a:pt x="74" y="14"/>
                    </a:cubicBezTo>
                    <a:cubicBezTo>
                      <a:pt x="76" y="13"/>
                      <a:pt x="78" y="12"/>
                      <a:pt x="78" y="10"/>
                    </a:cubicBezTo>
                    <a:cubicBezTo>
                      <a:pt x="77" y="7"/>
                      <a:pt x="79" y="5"/>
                      <a:pt x="79" y="2"/>
                    </a:cubicBezTo>
                    <a:cubicBezTo>
                      <a:pt x="79" y="1"/>
                      <a:pt x="81" y="0"/>
                      <a:pt x="82" y="0"/>
                    </a:cubicBezTo>
                    <a:cubicBezTo>
                      <a:pt x="83" y="0"/>
                      <a:pt x="86" y="0"/>
                      <a:pt x="87" y="2"/>
                    </a:cubicBezTo>
                    <a:cubicBezTo>
                      <a:pt x="87" y="3"/>
                      <a:pt x="88" y="5"/>
                      <a:pt x="88" y="6"/>
                    </a:cubicBezTo>
                    <a:cubicBezTo>
                      <a:pt x="90" y="8"/>
                      <a:pt x="90" y="10"/>
                      <a:pt x="92" y="12"/>
                    </a:cubicBezTo>
                    <a:cubicBezTo>
                      <a:pt x="93" y="15"/>
                      <a:pt x="92" y="19"/>
                      <a:pt x="90" y="21"/>
                    </a:cubicBezTo>
                    <a:cubicBezTo>
                      <a:pt x="88" y="24"/>
                      <a:pt x="87" y="26"/>
                      <a:pt x="87" y="29"/>
                    </a:cubicBezTo>
                    <a:cubicBezTo>
                      <a:pt x="87" y="33"/>
                      <a:pt x="87" y="37"/>
                      <a:pt x="82" y="39"/>
                    </a:cubicBezTo>
                    <a:cubicBezTo>
                      <a:pt x="81" y="40"/>
                      <a:pt x="81" y="41"/>
                      <a:pt x="82" y="41"/>
                    </a:cubicBezTo>
                    <a:cubicBezTo>
                      <a:pt x="85" y="42"/>
                      <a:pt x="86" y="43"/>
                      <a:pt x="89" y="44"/>
                    </a:cubicBezTo>
                    <a:cubicBezTo>
                      <a:pt x="92" y="45"/>
                      <a:pt x="93" y="44"/>
                      <a:pt x="93" y="40"/>
                    </a:cubicBezTo>
                    <a:cubicBezTo>
                      <a:pt x="93" y="38"/>
                      <a:pt x="93" y="36"/>
                      <a:pt x="94" y="34"/>
                    </a:cubicBezTo>
                    <a:cubicBezTo>
                      <a:pt x="95" y="32"/>
                      <a:pt x="96" y="31"/>
                      <a:pt x="98" y="30"/>
                    </a:cubicBezTo>
                    <a:cubicBezTo>
                      <a:pt x="102" y="27"/>
                      <a:pt x="104" y="28"/>
                      <a:pt x="105" y="33"/>
                    </a:cubicBezTo>
                    <a:cubicBezTo>
                      <a:pt x="105" y="36"/>
                      <a:pt x="106" y="38"/>
                      <a:pt x="108" y="40"/>
                    </a:cubicBezTo>
                    <a:cubicBezTo>
                      <a:pt x="111" y="41"/>
                      <a:pt x="111" y="44"/>
                      <a:pt x="112" y="47"/>
                    </a:cubicBezTo>
                    <a:cubicBezTo>
                      <a:pt x="113" y="54"/>
                      <a:pt x="113" y="61"/>
                      <a:pt x="109" y="67"/>
                    </a:cubicBezTo>
                    <a:cubicBezTo>
                      <a:pt x="108" y="68"/>
                      <a:pt x="107" y="70"/>
                      <a:pt x="105" y="70"/>
                    </a:cubicBezTo>
                    <a:cubicBezTo>
                      <a:pt x="105" y="72"/>
                      <a:pt x="107" y="73"/>
                      <a:pt x="108" y="74"/>
                    </a:cubicBezTo>
                    <a:cubicBezTo>
                      <a:pt x="110" y="76"/>
                      <a:pt x="112" y="79"/>
                      <a:pt x="114" y="82"/>
                    </a:cubicBezTo>
                    <a:cubicBezTo>
                      <a:pt x="115" y="86"/>
                      <a:pt x="118" y="89"/>
                      <a:pt x="119" y="93"/>
                    </a:cubicBezTo>
                    <a:cubicBezTo>
                      <a:pt x="120" y="96"/>
                      <a:pt x="123" y="95"/>
                      <a:pt x="124" y="93"/>
                    </a:cubicBezTo>
                    <a:cubicBezTo>
                      <a:pt x="126" y="91"/>
                      <a:pt x="128" y="91"/>
                      <a:pt x="131" y="91"/>
                    </a:cubicBezTo>
                    <a:cubicBezTo>
                      <a:pt x="136" y="91"/>
                      <a:pt x="141" y="89"/>
                      <a:pt x="145" y="87"/>
                    </a:cubicBezTo>
                    <a:cubicBezTo>
                      <a:pt x="149" y="85"/>
                      <a:pt x="155" y="85"/>
                      <a:pt x="158" y="89"/>
                    </a:cubicBezTo>
                    <a:cubicBezTo>
                      <a:pt x="159" y="91"/>
                      <a:pt x="159" y="93"/>
                      <a:pt x="158" y="95"/>
                    </a:cubicBezTo>
                    <a:cubicBezTo>
                      <a:pt x="156" y="99"/>
                      <a:pt x="157" y="102"/>
                      <a:pt x="159" y="106"/>
                    </a:cubicBezTo>
                    <a:cubicBezTo>
                      <a:pt x="160" y="108"/>
                      <a:pt x="161" y="110"/>
                      <a:pt x="161" y="112"/>
                    </a:cubicBezTo>
                    <a:cubicBezTo>
                      <a:pt x="161" y="115"/>
                      <a:pt x="163" y="117"/>
                      <a:pt x="165" y="120"/>
                    </a:cubicBezTo>
                    <a:cubicBezTo>
                      <a:pt x="165" y="122"/>
                      <a:pt x="166" y="123"/>
                      <a:pt x="164" y="125"/>
                    </a:cubicBezTo>
                    <a:cubicBezTo>
                      <a:pt x="162" y="127"/>
                      <a:pt x="164" y="129"/>
                      <a:pt x="166" y="129"/>
                    </a:cubicBezTo>
                    <a:cubicBezTo>
                      <a:pt x="168" y="130"/>
                      <a:pt x="170" y="131"/>
                      <a:pt x="171" y="133"/>
                    </a:cubicBezTo>
                    <a:cubicBezTo>
                      <a:pt x="171" y="133"/>
                      <a:pt x="172" y="133"/>
                      <a:pt x="173" y="133"/>
                    </a:cubicBezTo>
                    <a:cubicBezTo>
                      <a:pt x="178" y="133"/>
                      <a:pt x="183" y="135"/>
                      <a:pt x="188" y="132"/>
                    </a:cubicBezTo>
                    <a:cubicBezTo>
                      <a:pt x="189" y="132"/>
                      <a:pt x="190" y="132"/>
                      <a:pt x="191" y="132"/>
                    </a:cubicBezTo>
                    <a:close/>
                  </a:path>
                </a:pathLst>
              </a:custGeom>
              <a:solidFill>
                <a:srgbClr val="DEA900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3" name="Freeform 1896">
                <a:extLst>
                  <a:ext uri="{FF2B5EF4-FFF2-40B4-BE49-F238E27FC236}">
                    <a16:creationId xmlns:a16="http://schemas.microsoft.com/office/drawing/2014/main" id="{842200CA-14E4-4653-BDE2-3352B93230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9" y="2789"/>
                <a:ext cx="545" cy="598"/>
              </a:xfrm>
              <a:custGeom>
                <a:avLst/>
                <a:gdLst>
                  <a:gd name="T0" fmla="*/ 5 w 227"/>
                  <a:gd name="T1" fmla="*/ 152 h 249"/>
                  <a:gd name="T2" fmla="*/ 2 w 227"/>
                  <a:gd name="T3" fmla="*/ 124 h 249"/>
                  <a:gd name="T4" fmla="*/ 17 w 227"/>
                  <a:gd name="T5" fmla="*/ 122 h 249"/>
                  <a:gd name="T6" fmla="*/ 37 w 227"/>
                  <a:gd name="T7" fmla="*/ 131 h 249"/>
                  <a:gd name="T8" fmla="*/ 51 w 227"/>
                  <a:gd name="T9" fmla="*/ 131 h 249"/>
                  <a:gd name="T10" fmla="*/ 71 w 227"/>
                  <a:gd name="T11" fmla="*/ 99 h 249"/>
                  <a:gd name="T12" fmla="*/ 61 w 227"/>
                  <a:gd name="T13" fmla="*/ 89 h 249"/>
                  <a:gd name="T14" fmla="*/ 56 w 227"/>
                  <a:gd name="T15" fmla="*/ 79 h 249"/>
                  <a:gd name="T16" fmla="*/ 55 w 227"/>
                  <a:gd name="T17" fmla="*/ 90 h 249"/>
                  <a:gd name="T18" fmla="*/ 39 w 227"/>
                  <a:gd name="T19" fmla="*/ 83 h 249"/>
                  <a:gd name="T20" fmla="*/ 43 w 227"/>
                  <a:gd name="T21" fmla="*/ 62 h 249"/>
                  <a:gd name="T22" fmla="*/ 69 w 227"/>
                  <a:gd name="T23" fmla="*/ 54 h 249"/>
                  <a:gd name="T24" fmla="*/ 83 w 227"/>
                  <a:gd name="T25" fmla="*/ 64 h 249"/>
                  <a:gd name="T26" fmla="*/ 84 w 227"/>
                  <a:gd name="T27" fmla="*/ 52 h 249"/>
                  <a:gd name="T28" fmla="*/ 84 w 227"/>
                  <a:gd name="T29" fmla="*/ 12 h 249"/>
                  <a:gd name="T30" fmla="*/ 93 w 227"/>
                  <a:gd name="T31" fmla="*/ 1 h 249"/>
                  <a:gd name="T32" fmla="*/ 97 w 227"/>
                  <a:gd name="T33" fmla="*/ 23 h 249"/>
                  <a:gd name="T34" fmla="*/ 113 w 227"/>
                  <a:gd name="T35" fmla="*/ 36 h 249"/>
                  <a:gd name="T36" fmla="*/ 134 w 227"/>
                  <a:gd name="T37" fmla="*/ 44 h 249"/>
                  <a:gd name="T38" fmla="*/ 162 w 227"/>
                  <a:gd name="T39" fmla="*/ 44 h 249"/>
                  <a:gd name="T40" fmla="*/ 170 w 227"/>
                  <a:gd name="T41" fmla="*/ 31 h 249"/>
                  <a:gd name="T42" fmla="*/ 174 w 227"/>
                  <a:gd name="T43" fmla="*/ 46 h 249"/>
                  <a:gd name="T44" fmla="*/ 190 w 227"/>
                  <a:gd name="T45" fmla="*/ 63 h 249"/>
                  <a:gd name="T46" fmla="*/ 203 w 227"/>
                  <a:gd name="T47" fmla="*/ 91 h 249"/>
                  <a:gd name="T48" fmla="*/ 194 w 227"/>
                  <a:gd name="T49" fmla="*/ 108 h 249"/>
                  <a:gd name="T50" fmla="*/ 175 w 227"/>
                  <a:gd name="T51" fmla="*/ 128 h 249"/>
                  <a:gd name="T52" fmla="*/ 180 w 227"/>
                  <a:gd name="T53" fmla="*/ 139 h 249"/>
                  <a:gd name="T54" fmla="*/ 196 w 227"/>
                  <a:gd name="T55" fmla="*/ 145 h 249"/>
                  <a:gd name="T56" fmla="*/ 207 w 227"/>
                  <a:gd name="T57" fmla="*/ 130 h 249"/>
                  <a:gd name="T58" fmla="*/ 217 w 227"/>
                  <a:gd name="T59" fmla="*/ 145 h 249"/>
                  <a:gd name="T60" fmla="*/ 227 w 227"/>
                  <a:gd name="T61" fmla="*/ 144 h 249"/>
                  <a:gd name="T62" fmla="*/ 222 w 227"/>
                  <a:gd name="T63" fmla="*/ 165 h 249"/>
                  <a:gd name="T64" fmla="*/ 217 w 227"/>
                  <a:gd name="T65" fmla="*/ 175 h 249"/>
                  <a:gd name="T66" fmla="*/ 206 w 227"/>
                  <a:gd name="T67" fmla="*/ 190 h 249"/>
                  <a:gd name="T68" fmla="*/ 188 w 227"/>
                  <a:gd name="T69" fmla="*/ 198 h 249"/>
                  <a:gd name="T70" fmla="*/ 173 w 227"/>
                  <a:gd name="T71" fmla="*/ 214 h 249"/>
                  <a:gd name="T72" fmla="*/ 162 w 227"/>
                  <a:gd name="T73" fmla="*/ 233 h 249"/>
                  <a:gd name="T74" fmla="*/ 137 w 227"/>
                  <a:gd name="T75" fmla="*/ 245 h 249"/>
                  <a:gd name="T76" fmla="*/ 124 w 227"/>
                  <a:gd name="T77" fmla="*/ 240 h 249"/>
                  <a:gd name="T78" fmla="*/ 98 w 227"/>
                  <a:gd name="T79" fmla="*/ 237 h 249"/>
                  <a:gd name="T80" fmla="*/ 95 w 227"/>
                  <a:gd name="T81" fmla="*/ 220 h 249"/>
                  <a:gd name="T82" fmla="*/ 91 w 227"/>
                  <a:gd name="T83" fmla="*/ 217 h 249"/>
                  <a:gd name="T84" fmla="*/ 82 w 227"/>
                  <a:gd name="T85" fmla="*/ 205 h 249"/>
                  <a:gd name="T86" fmla="*/ 55 w 227"/>
                  <a:gd name="T87" fmla="*/ 208 h 249"/>
                  <a:gd name="T88" fmla="*/ 15 w 227"/>
                  <a:gd name="T89" fmla="*/ 192 h 249"/>
                  <a:gd name="T90" fmla="*/ 11 w 227"/>
                  <a:gd name="T91" fmla="*/ 183 h 249"/>
                  <a:gd name="T92" fmla="*/ 9 w 227"/>
                  <a:gd name="T93" fmla="*/ 177 h 249"/>
                  <a:gd name="T94" fmla="*/ 7 w 227"/>
                  <a:gd name="T95" fmla="*/ 169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27" h="249">
                    <a:moveTo>
                      <a:pt x="7" y="169"/>
                    </a:moveTo>
                    <a:cubicBezTo>
                      <a:pt x="7" y="166"/>
                      <a:pt x="7" y="162"/>
                      <a:pt x="7" y="158"/>
                    </a:cubicBezTo>
                    <a:cubicBezTo>
                      <a:pt x="7" y="156"/>
                      <a:pt x="7" y="154"/>
                      <a:pt x="5" y="152"/>
                    </a:cubicBezTo>
                    <a:cubicBezTo>
                      <a:pt x="3" y="150"/>
                      <a:pt x="4" y="147"/>
                      <a:pt x="4" y="145"/>
                    </a:cubicBezTo>
                    <a:cubicBezTo>
                      <a:pt x="4" y="140"/>
                      <a:pt x="4" y="134"/>
                      <a:pt x="2" y="129"/>
                    </a:cubicBezTo>
                    <a:cubicBezTo>
                      <a:pt x="2" y="127"/>
                      <a:pt x="0" y="125"/>
                      <a:pt x="2" y="124"/>
                    </a:cubicBezTo>
                    <a:cubicBezTo>
                      <a:pt x="4" y="123"/>
                      <a:pt x="6" y="122"/>
                      <a:pt x="8" y="123"/>
                    </a:cubicBezTo>
                    <a:cubicBezTo>
                      <a:pt x="11" y="124"/>
                      <a:pt x="12" y="124"/>
                      <a:pt x="14" y="122"/>
                    </a:cubicBezTo>
                    <a:cubicBezTo>
                      <a:pt x="15" y="121"/>
                      <a:pt x="16" y="121"/>
                      <a:pt x="17" y="122"/>
                    </a:cubicBezTo>
                    <a:cubicBezTo>
                      <a:pt x="19" y="124"/>
                      <a:pt x="20" y="124"/>
                      <a:pt x="22" y="123"/>
                    </a:cubicBezTo>
                    <a:cubicBezTo>
                      <a:pt x="26" y="120"/>
                      <a:pt x="31" y="122"/>
                      <a:pt x="33" y="126"/>
                    </a:cubicBezTo>
                    <a:cubicBezTo>
                      <a:pt x="34" y="128"/>
                      <a:pt x="35" y="130"/>
                      <a:pt x="37" y="131"/>
                    </a:cubicBezTo>
                    <a:cubicBezTo>
                      <a:pt x="39" y="132"/>
                      <a:pt x="40" y="134"/>
                      <a:pt x="42" y="131"/>
                    </a:cubicBezTo>
                    <a:cubicBezTo>
                      <a:pt x="42" y="130"/>
                      <a:pt x="44" y="130"/>
                      <a:pt x="45" y="130"/>
                    </a:cubicBezTo>
                    <a:cubicBezTo>
                      <a:pt x="47" y="131"/>
                      <a:pt x="49" y="131"/>
                      <a:pt x="51" y="131"/>
                    </a:cubicBezTo>
                    <a:cubicBezTo>
                      <a:pt x="53" y="132"/>
                      <a:pt x="55" y="131"/>
                      <a:pt x="57" y="130"/>
                    </a:cubicBezTo>
                    <a:cubicBezTo>
                      <a:pt x="65" y="127"/>
                      <a:pt x="66" y="119"/>
                      <a:pt x="69" y="114"/>
                    </a:cubicBezTo>
                    <a:cubicBezTo>
                      <a:pt x="71" y="109"/>
                      <a:pt x="71" y="104"/>
                      <a:pt x="71" y="99"/>
                    </a:cubicBezTo>
                    <a:cubicBezTo>
                      <a:pt x="72" y="96"/>
                      <a:pt x="73" y="93"/>
                      <a:pt x="69" y="91"/>
                    </a:cubicBezTo>
                    <a:cubicBezTo>
                      <a:pt x="67" y="90"/>
                      <a:pt x="66" y="88"/>
                      <a:pt x="65" y="86"/>
                    </a:cubicBezTo>
                    <a:cubicBezTo>
                      <a:pt x="64" y="87"/>
                      <a:pt x="62" y="88"/>
                      <a:pt x="61" y="89"/>
                    </a:cubicBezTo>
                    <a:cubicBezTo>
                      <a:pt x="59" y="91"/>
                      <a:pt x="58" y="90"/>
                      <a:pt x="58" y="88"/>
                    </a:cubicBezTo>
                    <a:cubicBezTo>
                      <a:pt x="57" y="86"/>
                      <a:pt x="57" y="84"/>
                      <a:pt x="57" y="82"/>
                    </a:cubicBezTo>
                    <a:cubicBezTo>
                      <a:pt x="57" y="81"/>
                      <a:pt x="58" y="80"/>
                      <a:pt x="56" y="79"/>
                    </a:cubicBezTo>
                    <a:cubicBezTo>
                      <a:pt x="55" y="79"/>
                      <a:pt x="53" y="79"/>
                      <a:pt x="53" y="80"/>
                    </a:cubicBezTo>
                    <a:cubicBezTo>
                      <a:pt x="52" y="81"/>
                      <a:pt x="51" y="83"/>
                      <a:pt x="52" y="84"/>
                    </a:cubicBezTo>
                    <a:cubicBezTo>
                      <a:pt x="53" y="86"/>
                      <a:pt x="56" y="88"/>
                      <a:pt x="55" y="90"/>
                    </a:cubicBezTo>
                    <a:cubicBezTo>
                      <a:pt x="53" y="92"/>
                      <a:pt x="51" y="94"/>
                      <a:pt x="49" y="96"/>
                    </a:cubicBezTo>
                    <a:cubicBezTo>
                      <a:pt x="47" y="97"/>
                      <a:pt x="46" y="96"/>
                      <a:pt x="46" y="95"/>
                    </a:cubicBezTo>
                    <a:cubicBezTo>
                      <a:pt x="45" y="90"/>
                      <a:pt x="43" y="86"/>
                      <a:pt x="39" y="83"/>
                    </a:cubicBezTo>
                    <a:cubicBezTo>
                      <a:pt x="38" y="82"/>
                      <a:pt x="38" y="81"/>
                      <a:pt x="38" y="80"/>
                    </a:cubicBezTo>
                    <a:cubicBezTo>
                      <a:pt x="38" y="75"/>
                      <a:pt x="38" y="70"/>
                      <a:pt x="38" y="65"/>
                    </a:cubicBezTo>
                    <a:cubicBezTo>
                      <a:pt x="38" y="61"/>
                      <a:pt x="39" y="60"/>
                      <a:pt x="43" y="62"/>
                    </a:cubicBezTo>
                    <a:cubicBezTo>
                      <a:pt x="45" y="63"/>
                      <a:pt x="48" y="64"/>
                      <a:pt x="50" y="62"/>
                    </a:cubicBezTo>
                    <a:cubicBezTo>
                      <a:pt x="54" y="60"/>
                      <a:pt x="57" y="59"/>
                      <a:pt x="62" y="59"/>
                    </a:cubicBezTo>
                    <a:cubicBezTo>
                      <a:pt x="65" y="59"/>
                      <a:pt x="68" y="57"/>
                      <a:pt x="69" y="54"/>
                    </a:cubicBezTo>
                    <a:cubicBezTo>
                      <a:pt x="70" y="52"/>
                      <a:pt x="70" y="50"/>
                      <a:pt x="73" y="51"/>
                    </a:cubicBezTo>
                    <a:cubicBezTo>
                      <a:pt x="76" y="51"/>
                      <a:pt x="78" y="52"/>
                      <a:pt x="78" y="55"/>
                    </a:cubicBezTo>
                    <a:cubicBezTo>
                      <a:pt x="79" y="58"/>
                      <a:pt x="81" y="61"/>
                      <a:pt x="83" y="64"/>
                    </a:cubicBezTo>
                    <a:cubicBezTo>
                      <a:pt x="84" y="64"/>
                      <a:pt x="84" y="66"/>
                      <a:pt x="85" y="65"/>
                    </a:cubicBezTo>
                    <a:cubicBezTo>
                      <a:pt x="87" y="65"/>
                      <a:pt x="88" y="64"/>
                      <a:pt x="88" y="62"/>
                    </a:cubicBezTo>
                    <a:cubicBezTo>
                      <a:pt x="88" y="58"/>
                      <a:pt x="86" y="55"/>
                      <a:pt x="84" y="52"/>
                    </a:cubicBezTo>
                    <a:cubicBezTo>
                      <a:pt x="81" y="47"/>
                      <a:pt x="81" y="47"/>
                      <a:pt x="87" y="45"/>
                    </a:cubicBezTo>
                    <a:cubicBezTo>
                      <a:pt x="95" y="42"/>
                      <a:pt x="96" y="42"/>
                      <a:pt x="90" y="35"/>
                    </a:cubicBezTo>
                    <a:cubicBezTo>
                      <a:pt x="85" y="28"/>
                      <a:pt x="84" y="20"/>
                      <a:pt x="84" y="12"/>
                    </a:cubicBezTo>
                    <a:cubicBezTo>
                      <a:pt x="83" y="8"/>
                      <a:pt x="83" y="5"/>
                      <a:pt x="83" y="1"/>
                    </a:cubicBezTo>
                    <a:cubicBezTo>
                      <a:pt x="82" y="0"/>
                      <a:pt x="83" y="0"/>
                      <a:pt x="84" y="0"/>
                    </a:cubicBezTo>
                    <a:cubicBezTo>
                      <a:pt x="87" y="0"/>
                      <a:pt x="90" y="0"/>
                      <a:pt x="93" y="1"/>
                    </a:cubicBezTo>
                    <a:cubicBezTo>
                      <a:pt x="96" y="1"/>
                      <a:pt x="97" y="3"/>
                      <a:pt x="96" y="5"/>
                    </a:cubicBezTo>
                    <a:cubicBezTo>
                      <a:pt x="96" y="8"/>
                      <a:pt x="95" y="12"/>
                      <a:pt x="95" y="15"/>
                    </a:cubicBezTo>
                    <a:cubicBezTo>
                      <a:pt x="94" y="18"/>
                      <a:pt x="95" y="21"/>
                      <a:pt x="97" y="23"/>
                    </a:cubicBezTo>
                    <a:cubicBezTo>
                      <a:pt x="98" y="24"/>
                      <a:pt x="100" y="26"/>
                      <a:pt x="100" y="28"/>
                    </a:cubicBezTo>
                    <a:cubicBezTo>
                      <a:pt x="102" y="33"/>
                      <a:pt x="106" y="34"/>
                      <a:pt x="110" y="36"/>
                    </a:cubicBezTo>
                    <a:cubicBezTo>
                      <a:pt x="111" y="37"/>
                      <a:pt x="112" y="36"/>
                      <a:pt x="113" y="36"/>
                    </a:cubicBezTo>
                    <a:cubicBezTo>
                      <a:pt x="117" y="35"/>
                      <a:pt x="121" y="34"/>
                      <a:pt x="124" y="38"/>
                    </a:cubicBezTo>
                    <a:cubicBezTo>
                      <a:pt x="125" y="38"/>
                      <a:pt x="126" y="38"/>
                      <a:pt x="127" y="38"/>
                    </a:cubicBezTo>
                    <a:cubicBezTo>
                      <a:pt x="131" y="38"/>
                      <a:pt x="133" y="40"/>
                      <a:pt x="134" y="44"/>
                    </a:cubicBezTo>
                    <a:cubicBezTo>
                      <a:pt x="135" y="52"/>
                      <a:pt x="138" y="54"/>
                      <a:pt x="146" y="53"/>
                    </a:cubicBezTo>
                    <a:cubicBezTo>
                      <a:pt x="149" y="53"/>
                      <a:pt x="150" y="54"/>
                      <a:pt x="152" y="55"/>
                    </a:cubicBezTo>
                    <a:cubicBezTo>
                      <a:pt x="154" y="50"/>
                      <a:pt x="157" y="45"/>
                      <a:pt x="162" y="44"/>
                    </a:cubicBezTo>
                    <a:cubicBezTo>
                      <a:pt x="167" y="43"/>
                      <a:pt x="168" y="40"/>
                      <a:pt x="168" y="36"/>
                    </a:cubicBezTo>
                    <a:cubicBezTo>
                      <a:pt x="168" y="35"/>
                      <a:pt x="168" y="35"/>
                      <a:pt x="168" y="34"/>
                    </a:cubicBezTo>
                    <a:cubicBezTo>
                      <a:pt x="168" y="32"/>
                      <a:pt x="169" y="31"/>
                      <a:pt x="170" y="31"/>
                    </a:cubicBezTo>
                    <a:cubicBezTo>
                      <a:pt x="172" y="31"/>
                      <a:pt x="173" y="33"/>
                      <a:pt x="173" y="34"/>
                    </a:cubicBezTo>
                    <a:cubicBezTo>
                      <a:pt x="173" y="35"/>
                      <a:pt x="172" y="36"/>
                      <a:pt x="172" y="37"/>
                    </a:cubicBezTo>
                    <a:cubicBezTo>
                      <a:pt x="172" y="41"/>
                      <a:pt x="171" y="43"/>
                      <a:pt x="174" y="46"/>
                    </a:cubicBezTo>
                    <a:cubicBezTo>
                      <a:pt x="176" y="49"/>
                      <a:pt x="175" y="52"/>
                      <a:pt x="177" y="55"/>
                    </a:cubicBezTo>
                    <a:cubicBezTo>
                      <a:pt x="178" y="57"/>
                      <a:pt x="178" y="58"/>
                      <a:pt x="180" y="59"/>
                    </a:cubicBezTo>
                    <a:cubicBezTo>
                      <a:pt x="184" y="61"/>
                      <a:pt x="187" y="61"/>
                      <a:pt x="190" y="63"/>
                    </a:cubicBezTo>
                    <a:cubicBezTo>
                      <a:pt x="190" y="69"/>
                      <a:pt x="196" y="73"/>
                      <a:pt x="196" y="79"/>
                    </a:cubicBezTo>
                    <a:cubicBezTo>
                      <a:pt x="196" y="81"/>
                      <a:pt x="198" y="81"/>
                      <a:pt x="200" y="81"/>
                    </a:cubicBezTo>
                    <a:cubicBezTo>
                      <a:pt x="205" y="84"/>
                      <a:pt x="206" y="84"/>
                      <a:pt x="203" y="91"/>
                    </a:cubicBezTo>
                    <a:cubicBezTo>
                      <a:pt x="202" y="93"/>
                      <a:pt x="200" y="95"/>
                      <a:pt x="202" y="99"/>
                    </a:cubicBezTo>
                    <a:cubicBezTo>
                      <a:pt x="203" y="100"/>
                      <a:pt x="201" y="102"/>
                      <a:pt x="199" y="102"/>
                    </a:cubicBezTo>
                    <a:cubicBezTo>
                      <a:pt x="195" y="103"/>
                      <a:pt x="194" y="105"/>
                      <a:pt x="194" y="108"/>
                    </a:cubicBezTo>
                    <a:cubicBezTo>
                      <a:pt x="194" y="111"/>
                      <a:pt x="193" y="112"/>
                      <a:pt x="191" y="114"/>
                    </a:cubicBezTo>
                    <a:cubicBezTo>
                      <a:pt x="189" y="116"/>
                      <a:pt x="186" y="119"/>
                      <a:pt x="184" y="123"/>
                    </a:cubicBezTo>
                    <a:cubicBezTo>
                      <a:pt x="182" y="126"/>
                      <a:pt x="180" y="130"/>
                      <a:pt x="175" y="128"/>
                    </a:cubicBezTo>
                    <a:cubicBezTo>
                      <a:pt x="174" y="128"/>
                      <a:pt x="173" y="129"/>
                      <a:pt x="173" y="130"/>
                    </a:cubicBezTo>
                    <a:cubicBezTo>
                      <a:pt x="173" y="131"/>
                      <a:pt x="173" y="132"/>
                      <a:pt x="174" y="133"/>
                    </a:cubicBezTo>
                    <a:cubicBezTo>
                      <a:pt x="177" y="135"/>
                      <a:pt x="178" y="137"/>
                      <a:pt x="180" y="139"/>
                    </a:cubicBezTo>
                    <a:cubicBezTo>
                      <a:pt x="184" y="141"/>
                      <a:pt x="184" y="144"/>
                      <a:pt x="185" y="147"/>
                    </a:cubicBezTo>
                    <a:cubicBezTo>
                      <a:pt x="186" y="150"/>
                      <a:pt x="187" y="151"/>
                      <a:pt x="190" y="149"/>
                    </a:cubicBezTo>
                    <a:cubicBezTo>
                      <a:pt x="191" y="147"/>
                      <a:pt x="193" y="146"/>
                      <a:pt x="196" y="145"/>
                    </a:cubicBezTo>
                    <a:cubicBezTo>
                      <a:pt x="197" y="145"/>
                      <a:pt x="197" y="144"/>
                      <a:pt x="197" y="143"/>
                    </a:cubicBezTo>
                    <a:cubicBezTo>
                      <a:pt x="198" y="139"/>
                      <a:pt x="199" y="136"/>
                      <a:pt x="200" y="132"/>
                    </a:cubicBezTo>
                    <a:cubicBezTo>
                      <a:pt x="202" y="130"/>
                      <a:pt x="204" y="129"/>
                      <a:pt x="207" y="130"/>
                    </a:cubicBezTo>
                    <a:cubicBezTo>
                      <a:pt x="209" y="132"/>
                      <a:pt x="211" y="134"/>
                      <a:pt x="213" y="136"/>
                    </a:cubicBezTo>
                    <a:cubicBezTo>
                      <a:pt x="215" y="138"/>
                      <a:pt x="214" y="140"/>
                      <a:pt x="212" y="142"/>
                    </a:cubicBezTo>
                    <a:cubicBezTo>
                      <a:pt x="214" y="143"/>
                      <a:pt x="216" y="143"/>
                      <a:pt x="217" y="145"/>
                    </a:cubicBezTo>
                    <a:cubicBezTo>
                      <a:pt x="218" y="146"/>
                      <a:pt x="220" y="146"/>
                      <a:pt x="221" y="145"/>
                    </a:cubicBezTo>
                    <a:cubicBezTo>
                      <a:pt x="223" y="144"/>
                      <a:pt x="224" y="142"/>
                      <a:pt x="226" y="143"/>
                    </a:cubicBezTo>
                    <a:cubicBezTo>
                      <a:pt x="226" y="143"/>
                      <a:pt x="227" y="143"/>
                      <a:pt x="227" y="144"/>
                    </a:cubicBezTo>
                    <a:cubicBezTo>
                      <a:pt x="227" y="147"/>
                      <a:pt x="226" y="150"/>
                      <a:pt x="225" y="153"/>
                    </a:cubicBezTo>
                    <a:cubicBezTo>
                      <a:pt x="224" y="154"/>
                      <a:pt x="224" y="155"/>
                      <a:pt x="224" y="156"/>
                    </a:cubicBezTo>
                    <a:cubicBezTo>
                      <a:pt x="226" y="160"/>
                      <a:pt x="225" y="162"/>
                      <a:pt x="222" y="165"/>
                    </a:cubicBezTo>
                    <a:cubicBezTo>
                      <a:pt x="221" y="166"/>
                      <a:pt x="220" y="167"/>
                      <a:pt x="220" y="169"/>
                    </a:cubicBezTo>
                    <a:cubicBezTo>
                      <a:pt x="221" y="171"/>
                      <a:pt x="219" y="172"/>
                      <a:pt x="218" y="172"/>
                    </a:cubicBezTo>
                    <a:cubicBezTo>
                      <a:pt x="215" y="172"/>
                      <a:pt x="215" y="174"/>
                      <a:pt x="217" y="175"/>
                    </a:cubicBezTo>
                    <a:cubicBezTo>
                      <a:pt x="221" y="180"/>
                      <a:pt x="218" y="185"/>
                      <a:pt x="218" y="189"/>
                    </a:cubicBezTo>
                    <a:cubicBezTo>
                      <a:pt x="218" y="191"/>
                      <a:pt x="216" y="191"/>
                      <a:pt x="214" y="190"/>
                    </a:cubicBezTo>
                    <a:cubicBezTo>
                      <a:pt x="211" y="188"/>
                      <a:pt x="209" y="188"/>
                      <a:pt x="206" y="190"/>
                    </a:cubicBezTo>
                    <a:cubicBezTo>
                      <a:pt x="204" y="191"/>
                      <a:pt x="201" y="192"/>
                      <a:pt x="199" y="191"/>
                    </a:cubicBezTo>
                    <a:cubicBezTo>
                      <a:pt x="196" y="191"/>
                      <a:pt x="193" y="192"/>
                      <a:pt x="192" y="196"/>
                    </a:cubicBezTo>
                    <a:cubicBezTo>
                      <a:pt x="191" y="197"/>
                      <a:pt x="190" y="198"/>
                      <a:pt x="188" y="198"/>
                    </a:cubicBezTo>
                    <a:cubicBezTo>
                      <a:pt x="187" y="198"/>
                      <a:pt x="185" y="196"/>
                      <a:pt x="184" y="198"/>
                    </a:cubicBezTo>
                    <a:cubicBezTo>
                      <a:pt x="182" y="199"/>
                      <a:pt x="180" y="201"/>
                      <a:pt x="179" y="203"/>
                    </a:cubicBezTo>
                    <a:cubicBezTo>
                      <a:pt x="178" y="208"/>
                      <a:pt x="175" y="211"/>
                      <a:pt x="173" y="214"/>
                    </a:cubicBezTo>
                    <a:cubicBezTo>
                      <a:pt x="172" y="217"/>
                      <a:pt x="171" y="218"/>
                      <a:pt x="172" y="221"/>
                    </a:cubicBezTo>
                    <a:cubicBezTo>
                      <a:pt x="173" y="225"/>
                      <a:pt x="171" y="227"/>
                      <a:pt x="166" y="228"/>
                    </a:cubicBezTo>
                    <a:cubicBezTo>
                      <a:pt x="164" y="228"/>
                      <a:pt x="162" y="231"/>
                      <a:pt x="162" y="233"/>
                    </a:cubicBezTo>
                    <a:cubicBezTo>
                      <a:pt x="160" y="238"/>
                      <a:pt x="153" y="242"/>
                      <a:pt x="148" y="241"/>
                    </a:cubicBezTo>
                    <a:cubicBezTo>
                      <a:pt x="147" y="241"/>
                      <a:pt x="146" y="241"/>
                      <a:pt x="145" y="241"/>
                    </a:cubicBezTo>
                    <a:cubicBezTo>
                      <a:pt x="143" y="243"/>
                      <a:pt x="140" y="244"/>
                      <a:pt x="137" y="245"/>
                    </a:cubicBezTo>
                    <a:cubicBezTo>
                      <a:pt x="137" y="248"/>
                      <a:pt x="135" y="249"/>
                      <a:pt x="132" y="248"/>
                    </a:cubicBezTo>
                    <a:cubicBezTo>
                      <a:pt x="131" y="247"/>
                      <a:pt x="129" y="246"/>
                      <a:pt x="127" y="246"/>
                    </a:cubicBezTo>
                    <a:cubicBezTo>
                      <a:pt x="124" y="245"/>
                      <a:pt x="122" y="243"/>
                      <a:pt x="124" y="240"/>
                    </a:cubicBezTo>
                    <a:cubicBezTo>
                      <a:pt x="121" y="242"/>
                      <a:pt x="119" y="243"/>
                      <a:pt x="116" y="243"/>
                    </a:cubicBezTo>
                    <a:cubicBezTo>
                      <a:pt x="110" y="245"/>
                      <a:pt x="107" y="244"/>
                      <a:pt x="103" y="239"/>
                    </a:cubicBezTo>
                    <a:cubicBezTo>
                      <a:pt x="102" y="237"/>
                      <a:pt x="100" y="237"/>
                      <a:pt x="98" y="237"/>
                    </a:cubicBezTo>
                    <a:cubicBezTo>
                      <a:pt x="94" y="237"/>
                      <a:pt x="94" y="236"/>
                      <a:pt x="94" y="233"/>
                    </a:cubicBezTo>
                    <a:cubicBezTo>
                      <a:pt x="94" y="230"/>
                      <a:pt x="96" y="227"/>
                      <a:pt x="94" y="225"/>
                    </a:cubicBezTo>
                    <a:cubicBezTo>
                      <a:pt x="92" y="223"/>
                      <a:pt x="93" y="221"/>
                      <a:pt x="95" y="220"/>
                    </a:cubicBezTo>
                    <a:cubicBezTo>
                      <a:pt x="96" y="220"/>
                      <a:pt x="97" y="220"/>
                      <a:pt x="97" y="218"/>
                    </a:cubicBezTo>
                    <a:cubicBezTo>
                      <a:pt x="97" y="217"/>
                      <a:pt x="96" y="217"/>
                      <a:pt x="95" y="217"/>
                    </a:cubicBezTo>
                    <a:cubicBezTo>
                      <a:pt x="93" y="217"/>
                      <a:pt x="92" y="217"/>
                      <a:pt x="91" y="217"/>
                    </a:cubicBezTo>
                    <a:cubicBezTo>
                      <a:pt x="89" y="217"/>
                      <a:pt x="87" y="215"/>
                      <a:pt x="87" y="212"/>
                    </a:cubicBezTo>
                    <a:cubicBezTo>
                      <a:pt x="87" y="211"/>
                      <a:pt x="87" y="210"/>
                      <a:pt x="87" y="208"/>
                    </a:cubicBezTo>
                    <a:cubicBezTo>
                      <a:pt x="87" y="204"/>
                      <a:pt x="86" y="203"/>
                      <a:pt x="82" y="205"/>
                    </a:cubicBezTo>
                    <a:cubicBezTo>
                      <a:pt x="78" y="206"/>
                      <a:pt x="75" y="207"/>
                      <a:pt x="71" y="207"/>
                    </a:cubicBezTo>
                    <a:cubicBezTo>
                      <a:pt x="67" y="207"/>
                      <a:pt x="64" y="209"/>
                      <a:pt x="61" y="210"/>
                    </a:cubicBezTo>
                    <a:cubicBezTo>
                      <a:pt x="57" y="212"/>
                      <a:pt x="55" y="211"/>
                      <a:pt x="55" y="208"/>
                    </a:cubicBezTo>
                    <a:cubicBezTo>
                      <a:pt x="54" y="202"/>
                      <a:pt x="51" y="201"/>
                      <a:pt x="46" y="201"/>
                    </a:cubicBezTo>
                    <a:cubicBezTo>
                      <a:pt x="43" y="201"/>
                      <a:pt x="40" y="200"/>
                      <a:pt x="38" y="199"/>
                    </a:cubicBezTo>
                    <a:cubicBezTo>
                      <a:pt x="31" y="195"/>
                      <a:pt x="23" y="194"/>
                      <a:pt x="15" y="192"/>
                    </a:cubicBezTo>
                    <a:cubicBezTo>
                      <a:pt x="14" y="191"/>
                      <a:pt x="14" y="191"/>
                      <a:pt x="14" y="190"/>
                    </a:cubicBezTo>
                    <a:cubicBezTo>
                      <a:pt x="13" y="188"/>
                      <a:pt x="13" y="187"/>
                      <a:pt x="12" y="186"/>
                    </a:cubicBezTo>
                    <a:cubicBezTo>
                      <a:pt x="12" y="185"/>
                      <a:pt x="11" y="184"/>
                      <a:pt x="11" y="183"/>
                    </a:cubicBezTo>
                    <a:cubicBezTo>
                      <a:pt x="10" y="183"/>
                      <a:pt x="10" y="182"/>
                      <a:pt x="10" y="182"/>
                    </a:cubicBezTo>
                    <a:cubicBezTo>
                      <a:pt x="10" y="181"/>
                      <a:pt x="10" y="180"/>
                      <a:pt x="10" y="179"/>
                    </a:cubicBezTo>
                    <a:cubicBezTo>
                      <a:pt x="9" y="179"/>
                      <a:pt x="9" y="178"/>
                      <a:pt x="9" y="177"/>
                    </a:cubicBezTo>
                    <a:cubicBezTo>
                      <a:pt x="9" y="176"/>
                      <a:pt x="8" y="175"/>
                      <a:pt x="8" y="174"/>
                    </a:cubicBezTo>
                    <a:cubicBezTo>
                      <a:pt x="7" y="174"/>
                      <a:pt x="7" y="173"/>
                      <a:pt x="7" y="172"/>
                    </a:cubicBezTo>
                    <a:cubicBezTo>
                      <a:pt x="7" y="171"/>
                      <a:pt x="7" y="170"/>
                      <a:pt x="7" y="169"/>
                    </a:cubicBezTo>
                    <a:close/>
                  </a:path>
                </a:pathLst>
              </a:custGeom>
              <a:solidFill>
                <a:srgbClr val="FFD966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4" name="Freeform 1897">
                <a:extLst>
                  <a:ext uri="{FF2B5EF4-FFF2-40B4-BE49-F238E27FC236}">
                    <a16:creationId xmlns:a16="http://schemas.microsoft.com/office/drawing/2014/main" id="{DCF66F07-B8B0-4C11-B0C8-762AD47C4C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9" y="3286"/>
                <a:ext cx="437" cy="608"/>
              </a:xfrm>
              <a:custGeom>
                <a:avLst/>
                <a:gdLst>
                  <a:gd name="T0" fmla="*/ 27 w 182"/>
                  <a:gd name="T1" fmla="*/ 176 h 253"/>
                  <a:gd name="T2" fmla="*/ 36 w 182"/>
                  <a:gd name="T3" fmla="*/ 138 h 253"/>
                  <a:gd name="T4" fmla="*/ 56 w 182"/>
                  <a:gd name="T5" fmla="*/ 123 h 253"/>
                  <a:gd name="T6" fmla="*/ 60 w 182"/>
                  <a:gd name="T7" fmla="*/ 113 h 253"/>
                  <a:gd name="T8" fmla="*/ 53 w 182"/>
                  <a:gd name="T9" fmla="*/ 101 h 253"/>
                  <a:gd name="T10" fmla="*/ 42 w 182"/>
                  <a:gd name="T11" fmla="*/ 85 h 253"/>
                  <a:gd name="T12" fmla="*/ 39 w 182"/>
                  <a:gd name="T13" fmla="*/ 74 h 253"/>
                  <a:gd name="T14" fmla="*/ 8 w 182"/>
                  <a:gd name="T15" fmla="*/ 67 h 253"/>
                  <a:gd name="T16" fmla="*/ 2 w 182"/>
                  <a:gd name="T17" fmla="*/ 54 h 253"/>
                  <a:gd name="T18" fmla="*/ 12 w 182"/>
                  <a:gd name="T19" fmla="*/ 30 h 253"/>
                  <a:gd name="T20" fmla="*/ 30 w 182"/>
                  <a:gd name="T21" fmla="*/ 9 h 253"/>
                  <a:gd name="T22" fmla="*/ 50 w 182"/>
                  <a:gd name="T23" fmla="*/ 4 h 253"/>
                  <a:gd name="T24" fmla="*/ 59 w 182"/>
                  <a:gd name="T25" fmla="*/ 15 h 253"/>
                  <a:gd name="T26" fmla="*/ 67 w 182"/>
                  <a:gd name="T27" fmla="*/ 48 h 253"/>
                  <a:gd name="T28" fmla="*/ 70 w 182"/>
                  <a:gd name="T29" fmla="*/ 67 h 253"/>
                  <a:gd name="T30" fmla="*/ 91 w 182"/>
                  <a:gd name="T31" fmla="*/ 66 h 253"/>
                  <a:gd name="T32" fmla="*/ 119 w 182"/>
                  <a:gd name="T33" fmla="*/ 33 h 253"/>
                  <a:gd name="T34" fmla="*/ 133 w 182"/>
                  <a:gd name="T35" fmla="*/ 46 h 253"/>
                  <a:gd name="T36" fmla="*/ 165 w 182"/>
                  <a:gd name="T37" fmla="*/ 31 h 253"/>
                  <a:gd name="T38" fmla="*/ 176 w 182"/>
                  <a:gd name="T39" fmla="*/ 39 h 253"/>
                  <a:gd name="T40" fmla="*/ 163 w 182"/>
                  <a:gd name="T41" fmla="*/ 52 h 253"/>
                  <a:gd name="T42" fmla="*/ 155 w 182"/>
                  <a:gd name="T43" fmla="*/ 62 h 253"/>
                  <a:gd name="T44" fmla="*/ 167 w 182"/>
                  <a:gd name="T45" fmla="*/ 81 h 253"/>
                  <a:gd name="T46" fmla="*/ 180 w 182"/>
                  <a:gd name="T47" fmla="*/ 106 h 253"/>
                  <a:gd name="T48" fmla="*/ 158 w 182"/>
                  <a:gd name="T49" fmla="*/ 113 h 253"/>
                  <a:gd name="T50" fmla="*/ 144 w 182"/>
                  <a:gd name="T51" fmla="*/ 139 h 253"/>
                  <a:gd name="T52" fmla="*/ 161 w 182"/>
                  <a:gd name="T53" fmla="*/ 157 h 253"/>
                  <a:gd name="T54" fmla="*/ 174 w 182"/>
                  <a:gd name="T55" fmla="*/ 176 h 253"/>
                  <a:gd name="T56" fmla="*/ 173 w 182"/>
                  <a:gd name="T57" fmla="*/ 192 h 253"/>
                  <a:gd name="T58" fmla="*/ 181 w 182"/>
                  <a:gd name="T59" fmla="*/ 205 h 253"/>
                  <a:gd name="T60" fmla="*/ 166 w 182"/>
                  <a:gd name="T61" fmla="*/ 229 h 253"/>
                  <a:gd name="T62" fmla="*/ 155 w 182"/>
                  <a:gd name="T63" fmla="*/ 216 h 253"/>
                  <a:gd name="T64" fmla="*/ 144 w 182"/>
                  <a:gd name="T65" fmla="*/ 227 h 253"/>
                  <a:gd name="T66" fmla="*/ 148 w 182"/>
                  <a:gd name="T67" fmla="*/ 242 h 253"/>
                  <a:gd name="T68" fmla="*/ 131 w 182"/>
                  <a:gd name="T69" fmla="*/ 253 h 253"/>
                  <a:gd name="T70" fmla="*/ 111 w 182"/>
                  <a:gd name="T71" fmla="*/ 245 h 253"/>
                  <a:gd name="T72" fmla="*/ 117 w 182"/>
                  <a:gd name="T73" fmla="*/ 229 h 253"/>
                  <a:gd name="T74" fmla="*/ 97 w 182"/>
                  <a:gd name="T75" fmla="*/ 230 h 253"/>
                  <a:gd name="T76" fmla="*/ 63 w 182"/>
                  <a:gd name="T77" fmla="*/ 212 h 253"/>
                  <a:gd name="T78" fmla="*/ 38 w 182"/>
                  <a:gd name="T79" fmla="*/ 214 h 253"/>
                  <a:gd name="T80" fmla="*/ 26 w 182"/>
                  <a:gd name="T81" fmla="*/ 216 h 253"/>
                  <a:gd name="T82" fmla="*/ 1 w 182"/>
                  <a:gd name="T83" fmla="*/ 195 h 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82" h="253">
                    <a:moveTo>
                      <a:pt x="4" y="185"/>
                    </a:moveTo>
                    <a:cubicBezTo>
                      <a:pt x="8" y="184"/>
                      <a:pt x="12" y="183"/>
                      <a:pt x="15" y="183"/>
                    </a:cubicBezTo>
                    <a:cubicBezTo>
                      <a:pt x="21" y="183"/>
                      <a:pt x="24" y="180"/>
                      <a:pt x="27" y="176"/>
                    </a:cubicBezTo>
                    <a:cubicBezTo>
                      <a:pt x="32" y="170"/>
                      <a:pt x="38" y="164"/>
                      <a:pt x="43" y="159"/>
                    </a:cubicBezTo>
                    <a:cubicBezTo>
                      <a:pt x="46" y="156"/>
                      <a:pt x="47" y="155"/>
                      <a:pt x="43" y="152"/>
                    </a:cubicBezTo>
                    <a:cubicBezTo>
                      <a:pt x="40" y="148"/>
                      <a:pt x="37" y="143"/>
                      <a:pt x="36" y="138"/>
                    </a:cubicBezTo>
                    <a:cubicBezTo>
                      <a:pt x="35" y="135"/>
                      <a:pt x="38" y="133"/>
                      <a:pt x="40" y="131"/>
                    </a:cubicBezTo>
                    <a:cubicBezTo>
                      <a:pt x="45" y="128"/>
                      <a:pt x="49" y="125"/>
                      <a:pt x="54" y="123"/>
                    </a:cubicBezTo>
                    <a:cubicBezTo>
                      <a:pt x="55" y="123"/>
                      <a:pt x="55" y="123"/>
                      <a:pt x="56" y="123"/>
                    </a:cubicBezTo>
                    <a:cubicBezTo>
                      <a:pt x="58" y="123"/>
                      <a:pt x="60" y="126"/>
                      <a:pt x="62" y="123"/>
                    </a:cubicBezTo>
                    <a:cubicBezTo>
                      <a:pt x="63" y="121"/>
                      <a:pt x="63" y="119"/>
                      <a:pt x="64" y="117"/>
                    </a:cubicBezTo>
                    <a:cubicBezTo>
                      <a:pt x="65" y="115"/>
                      <a:pt x="62" y="113"/>
                      <a:pt x="60" y="113"/>
                    </a:cubicBezTo>
                    <a:cubicBezTo>
                      <a:pt x="59" y="113"/>
                      <a:pt x="58" y="113"/>
                      <a:pt x="57" y="113"/>
                    </a:cubicBezTo>
                    <a:cubicBezTo>
                      <a:pt x="55" y="113"/>
                      <a:pt x="52" y="112"/>
                      <a:pt x="51" y="110"/>
                    </a:cubicBezTo>
                    <a:cubicBezTo>
                      <a:pt x="50" y="107"/>
                      <a:pt x="50" y="104"/>
                      <a:pt x="53" y="101"/>
                    </a:cubicBezTo>
                    <a:cubicBezTo>
                      <a:pt x="54" y="101"/>
                      <a:pt x="54" y="100"/>
                      <a:pt x="53" y="99"/>
                    </a:cubicBezTo>
                    <a:cubicBezTo>
                      <a:pt x="51" y="97"/>
                      <a:pt x="51" y="94"/>
                      <a:pt x="50" y="92"/>
                    </a:cubicBezTo>
                    <a:cubicBezTo>
                      <a:pt x="49" y="88"/>
                      <a:pt x="46" y="86"/>
                      <a:pt x="42" y="85"/>
                    </a:cubicBezTo>
                    <a:cubicBezTo>
                      <a:pt x="39" y="83"/>
                      <a:pt x="38" y="81"/>
                      <a:pt x="36" y="78"/>
                    </a:cubicBezTo>
                    <a:cubicBezTo>
                      <a:pt x="36" y="78"/>
                      <a:pt x="35" y="76"/>
                      <a:pt x="37" y="76"/>
                    </a:cubicBezTo>
                    <a:cubicBezTo>
                      <a:pt x="38" y="75"/>
                      <a:pt x="40" y="75"/>
                      <a:pt x="39" y="74"/>
                    </a:cubicBezTo>
                    <a:cubicBezTo>
                      <a:pt x="38" y="73"/>
                      <a:pt x="38" y="71"/>
                      <a:pt x="35" y="70"/>
                    </a:cubicBezTo>
                    <a:cubicBezTo>
                      <a:pt x="28" y="69"/>
                      <a:pt x="23" y="71"/>
                      <a:pt x="16" y="72"/>
                    </a:cubicBezTo>
                    <a:cubicBezTo>
                      <a:pt x="12" y="73"/>
                      <a:pt x="10" y="69"/>
                      <a:pt x="8" y="67"/>
                    </a:cubicBezTo>
                    <a:cubicBezTo>
                      <a:pt x="7" y="66"/>
                      <a:pt x="7" y="65"/>
                      <a:pt x="5" y="65"/>
                    </a:cubicBezTo>
                    <a:cubicBezTo>
                      <a:pt x="2" y="66"/>
                      <a:pt x="2" y="64"/>
                      <a:pt x="3" y="62"/>
                    </a:cubicBezTo>
                    <a:cubicBezTo>
                      <a:pt x="3" y="59"/>
                      <a:pt x="3" y="57"/>
                      <a:pt x="2" y="54"/>
                    </a:cubicBezTo>
                    <a:cubicBezTo>
                      <a:pt x="0" y="52"/>
                      <a:pt x="2" y="50"/>
                      <a:pt x="2" y="47"/>
                    </a:cubicBezTo>
                    <a:cubicBezTo>
                      <a:pt x="1" y="43"/>
                      <a:pt x="2" y="39"/>
                      <a:pt x="6" y="37"/>
                    </a:cubicBezTo>
                    <a:cubicBezTo>
                      <a:pt x="9" y="35"/>
                      <a:pt x="10" y="32"/>
                      <a:pt x="12" y="30"/>
                    </a:cubicBezTo>
                    <a:cubicBezTo>
                      <a:pt x="17" y="25"/>
                      <a:pt x="17" y="25"/>
                      <a:pt x="23" y="28"/>
                    </a:cubicBezTo>
                    <a:cubicBezTo>
                      <a:pt x="22" y="22"/>
                      <a:pt x="26" y="17"/>
                      <a:pt x="27" y="12"/>
                    </a:cubicBezTo>
                    <a:cubicBezTo>
                      <a:pt x="28" y="11"/>
                      <a:pt x="29" y="10"/>
                      <a:pt x="30" y="9"/>
                    </a:cubicBezTo>
                    <a:cubicBezTo>
                      <a:pt x="30" y="9"/>
                      <a:pt x="31" y="9"/>
                      <a:pt x="31" y="8"/>
                    </a:cubicBezTo>
                    <a:cubicBezTo>
                      <a:pt x="34" y="1"/>
                      <a:pt x="41" y="2"/>
                      <a:pt x="47" y="1"/>
                    </a:cubicBezTo>
                    <a:cubicBezTo>
                      <a:pt x="50" y="0"/>
                      <a:pt x="51" y="1"/>
                      <a:pt x="50" y="4"/>
                    </a:cubicBezTo>
                    <a:cubicBezTo>
                      <a:pt x="49" y="6"/>
                      <a:pt x="49" y="7"/>
                      <a:pt x="52" y="7"/>
                    </a:cubicBezTo>
                    <a:cubicBezTo>
                      <a:pt x="53" y="7"/>
                      <a:pt x="54" y="8"/>
                      <a:pt x="54" y="8"/>
                    </a:cubicBezTo>
                    <a:cubicBezTo>
                      <a:pt x="55" y="11"/>
                      <a:pt x="57" y="12"/>
                      <a:pt x="59" y="15"/>
                    </a:cubicBezTo>
                    <a:cubicBezTo>
                      <a:pt x="61" y="16"/>
                      <a:pt x="60" y="19"/>
                      <a:pt x="61" y="20"/>
                    </a:cubicBezTo>
                    <a:cubicBezTo>
                      <a:pt x="66" y="23"/>
                      <a:pt x="62" y="26"/>
                      <a:pt x="61" y="28"/>
                    </a:cubicBezTo>
                    <a:cubicBezTo>
                      <a:pt x="59" y="35"/>
                      <a:pt x="61" y="44"/>
                      <a:pt x="67" y="48"/>
                    </a:cubicBezTo>
                    <a:cubicBezTo>
                      <a:pt x="68" y="49"/>
                      <a:pt x="68" y="50"/>
                      <a:pt x="68" y="52"/>
                    </a:cubicBezTo>
                    <a:cubicBezTo>
                      <a:pt x="68" y="55"/>
                      <a:pt x="67" y="58"/>
                      <a:pt x="66" y="62"/>
                    </a:cubicBezTo>
                    <a:cubicBezTo>
                      <a:pt x="65" y="66"/>
                      <a:pt x="66" y="67"/>
                      <a:pt x="70" y="67"/>
                    </a:cubicBezTo>
                    <a:cubicBezTo>
                      <a:pt x="71" y="67"/>
                      <a:pt x="72" y="68"/>
                      <a:pt x="74" y="68"/>
                    </a:cubicBezTo>
                    <a:cubicBezTo>
                      <a:pt x="77" y="70"/>
                      <a:pt x="79" y="71"/>
                      <a:pt x="82" y="67"/>
                    </a:cubicBezTo>
                    <a:cubicBezTo>
                      <a:pt x="84" y="66"/>
                      <a:pt x="88" y="66"/>
                      <a:pt x="91" y="66"/>
                    </a:cubicBezTo>
                    <a:cubicBezTo>
                      <a:pt x="98" y="65"/>
                      <a:pt x="102" y="61"/>
                      <a:pt x="106" y="55"/>
                    </a:cubicBezTo>
                    <a:cubicBezTo>
                      <a:pt x="110" y="49"/>
                      <a:pt x="111" y="42"/>
                      <a:pt x="115" y="36"/>
                    </a:cubicBezTo>
                    <a:cubicBezTo>
                      <a:pt x="116" y="34"/>
                      <a:pt x="117" y="32"/>
                      <a:pt x="119" y="33"/>
                    </a:cubicBezTo>
                    <a:cubicBezTo>
                      <a:pt x="120" y="34"/>
                      <a:pt x="124" y="34"/>
                      <a:pt x="123" y="38"/>
                    </a:cubicBezTo>
                    <a:cubicBezTo>
                      <a:pt x="122" y="41"/>
                      <a:pt x="128" y="47"/>
                      <a:pt x="131" y="47"/>
                    </a:cubicBezTo>
                    <a:cubicBezTo>
                      <a:pt x="132" y="48"/>
                      <a:pt x="133" y="47"/>
                      <a:pt x="133" y="46"/>
                    </a:cubicBezTo>
                    <a:cubicBezTo>
                      <a:pt x="135" y="41"/>
                      <a:pt x="140" y="42"/>
                      <a:pt x="143" y="43"/>
                    </a:cubicBezTo>
                    <a:cubicBezTo>
                      <a:pt x="147" y="44"/>
                      <a:pt x="150" y="43"/>
                      <a:pt x="153" y="40"/>
                    </a:cubicBezTo>
                    <a:cubicBezTo>
                      <a:pt x="157" y="37"/>
                      <a:pt x="161" y="34"/>
                      <a:pt x="165" y="31"/>
                    </a:cubicBezTo>
                    <a:cubicBezTo>
                      <a:pt x="167" y="30"/>
                      <a:pt x="169" y="29"/>
                      <a:pt x="171" y="29"/>
                    </a:cubicBezTo>
                    <a:cubicBezTo>
                      <a:pt x="176" y="28"/>
                      <a:pt x="176" y="32"/>
                      <a:pt x="178" y="35"/>
                    </a:cubicBezTo>
                    <a:cubicBezTo>
                      <a:pt x="179" y="37"/>
                      <a:pt x="177" y="38"/>
                      <a:pt x="176" y="39"/>
                    </a:cubicBezTo>
                    <a:cubicBezTo>
                      <a:pt x="173" y="40"/>
                      <a:pt x="172" y="41"/>
                      <a:pt x="174" y="44"/>
                    </a:cubicBezTo>
                    <a:cubicBezTo>
                      <a:pt x="175" y="47"/>
                      <a:pt x="174" y="49"/>
                      <a:pt x="171" y="49"/>
                    </a:cubicBezTo>
                    <a:cubicBezTo>
                      <a:pt x="168" y="49"/>
                      <a:pt x="165" y="50"/>
                      <a:pt x="163" y="52"/>
                    </a:cubicBezTo>
                    <a:cubicBezTo>
                      <a:pt x="162" y="54"/>
                      <a:pt x="160" y="55"/>
                      <a:pt x="157" y="55"/>
                    </a:cubicBezTo>
                    <a:cubicBezTo>
                      <a:pt x="154" y="55"/>
                      <a:pt x="153" y="56"/>
                      <a:pt x="152" y="58"/>
                    </a:cubicBezTo>
                    <a:cubicBezTo>
                      <a:pt x="151" y="60"/>
                      <a:pt x="152" y="62"/>
                      <a:pt x="155" y="62"/>
                    </a:cubicBezTo>
                    <a:cubicBezTo>
                      <a:pt x="158" y="61"/>
                      <a:pt x="161" y="63"/>
                      <a:pt x="163" y="64"/>
                    </a:cubicBezTo>
                    <a:cubicBezTo>
                      <a:pt x="165" y="65"/>
                      <a:pt x="166" y="67"/>
                      <a:pt x="165" y="69"/>
                    </a:cubicBezTo>
                    <a:cubicBezTo>
                      <a:pt x="164" y="73"/>
                      <a:pt x="168" y="77"/>
                      <a:pt x="167" y="81"/>
                    </a:cubicBezTo>
                    <a:cubicBezTo>
                      <a:pt x="166" y="82"/>
                      <a:pt x="167" y="83"/>
                      <a:pt x="167" y="83"/>
                    </a:cubicBezTo>
                    <a:cubicBezTo>
                      <a:pt x="172" y="86"/>
                      <a:pt x="172" y="91"/>
                      <a:pt x="176" y="95"/>
                    </a:cubicBezTo>
                    <a:cubicBezTo>
                      <a:pt x="179" y="97"/>
                      <a:pt x="179" y="102"/>
                      <a:pt x="180" y="106"/>
                    </a:cubicBezTo>
                    <a:cubicBezTo>
                      <a:pt x="181" y="108"/>
                      <a:pt x="180" y="109"/>
                      <a:pt x="178" y="111"/>
                    </a:cubicBezTo>
                    <a:cubicBezTo>
                      <a:pt x="174" y="113"/>
                      <a:pt x="170" y="111"/>
                      <a:pt x="165" y="110"/>
                    </a:cubicBezTo>
                    <a:cubicBezTo>
                      <a:pt x="160" y="108"/>
                      <a:pt x="160" y="109"/>
                      <a:pt x="158" y="113"/>
                    </a:cubicBezTo>
                    <a:cubicBezTo>
                      <a:pt x="156" y="117"/>
                      <a:pt x="155" y="121"/>
                      <a:pt x="151" y="122"/>
                    </a:cubicBezTo>
                    <a:cubicBezTo>
                      <a:pt x="150" y="123"/>
                      <a:pt x="150" y="123"/>
                      <a:pt x="150" y="124"/>
                    </a:cubicBezTo>
                    <a:cubicBezTo>
                      <a:pt x="149" y="129"/>
                      <a:pt x="149" y="134"/>
                      <a:pt x="144" y="139"/>
                    </a:cubicBezTo>
                    <a:cubicBezTo>
                      <a:pt x="149" y="138"/>
                      <a:pt x="154" y="136"/>
                      <a:pt x="156" y="140"/>
                    </a:cubicBezTo>
                    <a:cubicBezTo>
                      <a:pt x="158" y="143"/>
                      <a:pt x="159" y="147"/>
                      <a:pt x="156" y="150"/>
                    </a:cubicBezTo>
                    <a:cubicBezTo>
                      <a:pt x="160" y="151"/>
                      <a:pt x="162" y="152"/>
                      <a:pt x="161" y="157"/>
                    </a:cubicBezTo>
                    <a:cubicBezTo>
                      <a:pt x="161" y="161"/>
                      <a:pt x="162" y="165"/>
                      <a:pt x="166" y="167"/>
                    </a:cubicBezTo>
                    <a:cubicBezTo>
                      <a:pt x="168" y="168"/>
                      <a:pt x="169" y="169"/>
                      <a:pt x="170" y="171"/>
                    </a:cubicBezTo>
                    <a:cubicBezTo>
                      <a:pt x="171" y="173"/>
                      <a:pt x="172" y="174"/>
                      <a:pt x="174" y="176"/>
                    </a:cubicBezTo>
                    <a:cubicBezTo>
                      <a:pt x="176" y="178"/>
                      <a:pt x="176" y="180"/>
                      <a:pt x="174" y="182"/>
                    </a:cubicBezTo>
                    <a:cubicBezTo>
                      <a:pt x="171" y="183"/>
                      <a:pt x="171" y="184"/>
                      <a:pt x="173" y="186"/>
                    </a:cubicBezTo>
                    <a:cubicBezTo>
                      <a:pt x="174" y="188"/>
                      <a:pt x="174" y="190"/>
                      <a:pt x="173" y="192"/>
                    </a:cubicBezTo>
                    <a:cubicBezTo>
                      <a:pt x="172" y="194"/>
                      <a:pt x="172" y="195"/>
                      <a:pt x="174" y="196"/>
                    </a:cubicBezTo>
                    <a:cubicBezTo>
                      <a:pt x="177" y="197"/>
                      <a:pt x="178" y="199"/>
                      <a:pt x="180" y="201"/>
                    </a:cubicBezTo>
                    <a:cubicBezTo>
                      <a:pt x="182" y="202"/>
                      <a:pt x="182" y="204"/>
                      <a:pt x="181" y="205"/>
                    </a:cubicBezTo>
                    <a:cubicBezTo>
                      <a:pt x="178" y="209"/>
                      <a:pt x="177" y="214"/>
                      <a:pt x="177" y="218"/>
                    </a:cubicBezTo>
                    <a:cubicBezTo>
                      <a:pt x="178" y="220"/>
                      <a:pt x="177" y="222"/>
                      <a:pt x="175" y="223"/>
                    </a:cubicBezTo>
                    <a:cubicBezTo>
                      <a:pt x="172" y="224"/>
                      <a:pt x="168" y="226"/>
                      <a:pt x="166" y="229"/>
                    </a:cubicBezTo>
                    <a:cubicBezTo>
                      <a:pt x="166" y="230"/>
                      <a:pt x="165" y="229"/>
                      <a:pt x="164" y="229"/>
                    </a:cubicBezTo>
                    <a:cubicBezTo>
                      <a:pt x="161" y="225"/>
                      <a:pt x="160" y="221"/>
                      <a:pt x="158" y="217"/>
                    </a:cubicBezTo>
                    <a:cubicBezTo>
                      <a:pt x="157" y="214"/>
                      <a:pt x="157" y="214"/>
                      <a:pt x="155" y="216"/>
                    </a:cubicBezTo>
                    <a:cubicBezTo>
                      <a:pt x="153" y="218"/>
                      <a:pt x="152" y="219"/>
                      <a:pt x="149" y="220"/>
                    </a:cubicBezTo>
                    <a:cubicBezTo>
                      <a:pt x="148" y="220"/>
                      <a:pt x="148" y="221"/>
                      <a:pt x="148" y="222"/>
                    </a:cubicBezTo>
                    <a:cubicBezTo>
                      <a:pt x="149" y="226"/>
                      <a:pt x="148" y="227"/>
                      <a:pt x="144" y="227"/>
                    </a:cubicBezTo>
                    <a:cubicBezTo>
                      <a:pt x="145" y="229"/>
                      <a:pt x="147" y="230"/>
                      <a:pt x="148" y="231"/>
                    </a:cubicBezTo>
                    <a:cubicBezTo>
                      <a:pt x="150" y="232"/>
                      <a:pt x="151" y="234"/>
                      <a:pt x="152" y="236"/>
                    </a:cubicBezTo>
                    <a:cubicBezTo>
                      <a:pt x="153" y="240"/>
                      <a:pt x="151" y="241"/>
                      <a:pt x="148" y="242"/>
                    </a:cubicBezTo>
                    <a:cubicBezTo>
                      <a:pt x="147" y="242"/>
                      <a:pt x="146" y="243"/>
                      <a:pt x="145" y="243"/>
                    </a:cubicBezTo>
                    <a:cubicBezTo>
                      <a:pt x="140" y="243"/>
                      <a:pt x="137" y="244"/>
                      <a:pt x="138" y="250"/>
                    </a:cubicBezTo>
                    <a:cubicBezTo>
                      <a:pt x="139" y="252"/>
                      <a:pt x="135" y="253"/>
                      <a:pt x="131" y="253"/>
                    </a:cubicBezTo>
                    <a:cubicBezTo>
                      <a:pt x="128" y="252"/>
                      <a:pt x="125" y="250"/>
                      <a:pt x="121" y="251"/>
                    </a:cubicBezTo>
                    <a:cubicBezTo>
                      <a:pt x="118" y="253"/>
                      <a:pt x="114" y="251"/>
                      <a:pt x="111" y="248"/>
                    </a:cubicBezTo>
                    <a:cubicBezTo>
                      <a:pt x="110" y="247"/>
                      <a:pt x="110" y="246"/>
                      <a:pt x="111" y="245"/>
                    </a:cubicBezTo>
                    <a:cubicBezTo>
                      <a:pt x="113" y="242"/>
                      <a:pt x="115" y="238"/>
                      <a:pt x="119" y="237"/>
                    </a:cubicBezTo>
                    <a:cubicBezTo>
                      <a:pt x="122" y="237"/>
                      <a:pt x="123" y="236"/>
                      <a:pt x="123" y="234"/>
                    </a:cubicBezTo>
                    <a:cubicBezTo>
                      <a:pt x="123" y="231"/>
                      <a:pt x="119" y="228"/>
                      <a:pt x="117" y="229"/>
                    </a:cubicBezTo>
                    <a:cubicBezTo>
                      <a:pt x="114" y="229"/>
                      <a:pt x="112" y="228"/>
                      <a:pt x="109" y="228"/>
                    </a:cubicBezTo>
                    <a:cubicBezTo>
                      <a:pt x="106" y="227"/>
                      <a:pt x="104" y="227"/>
                      <a:pt x="102" y="229"/>
                    </a:cubicBezTo>
                    <a:cubicBezTo>
                      <a:pt x="101" y="232"/>
                      <a:pt x="99" y="232"/>
                      <a:pt x="97" y="230"/>
                    </a:cubicBezTo>
                    <a:cubicBezTo>
                      <a:pt x="94" y="228"/>
                      <a:pt x="92" y="226"/>
                      <a:pt x="90" y="224"/>
                    </a:cubicBezTo>
                    <a:cubicBezTo>
                      <a:pt x="86" y="220"/>
                      <a:pt x="80" y="217"/>
                      <a:pt x="75" y="215"/>
                    </a:cubicBezTo>
                    <a:cubicBezTo>
                      <a:pt x="71" y="214"/>
                      <a:pt x="66" y="214"/>
                      <a:pt x="63" y="212"/>
                    </a:cubicBezTo>
                    <a:cubicBezTo>
                      <a:pt x="56" y="209"/>
                      <a:pt x="53" y="213"/>
                      <a:pt x="49" y="216"/>
                    </a:cubicBezTo>
                    <a:cubicBezTo>
                      <a:pt x="48" y="217"/>
                      <a:pt x="47" y="218"/>
                      <a:pt x="45" y="218"/>
                    </a:cubicBezTo>
                    <a:cubicBezTo>
                      <a:pt x="42" y="221"/>
                      <a:pt x="38" y="219"/>
                      <a:pt x="38" y="214"/>
                    </a:cubicBezTo>
                    <a:cubicBezTo>
                      <a:pt x="38" y="212"/>
                      <a:pt x="37" y="210"/>
                      <a:pt x="35" y="209"/>
                    </a:cubicBezTo>
                    <a:cubicBezTo>
                      <a:pt x="33" y="208"/>
                      <a:pt x="31" y="210"/>
                      <a:pt x="30" y="211"/>
                    </a:cubicBezTo>
                    <a:cubicBezTo>
                      <a:pt x="28" y="212"/>
                      <a:pt x="27" y="214"/>
                      <a:pt x="26" y="216"/>
                    </a:cubicBezTo>
                    <a:cubicBezTo>
                      <a:pt x="25" y="219"/>
                      <a:pt x="24" y="219"/>
                      <a:pt x="22" y="218"/>
                    </a:cubicBezTo>
                    <a:cubicBezTo>
                      <a:pt x="16" y="213"/>
                      <a:pt x="11" y="208"/>
                      <a:pt x="6" y="204"/>
                    </a:cubicBezTo>
                    <a:cubicBezTo>
                      <a:pt x="3" y="202"/>
                      <a:pt x="2" y="198"/>
                      <a:pt x="1" y="195"/>
                    </a:cubicBezTo>
                    <a:cubicBezTo>
                      <a:pt x="0" y="194"/>
                      <a:pt x="0" y="193"/>
                      <a:pt x="1" y="193"/>
                    </a:cubicBezTo>
                    <a:cubicBezTo>
                      <a:pt x="5" y="192"/>
                      <a:pt x="4" y="188"/>
                      <a:pt x="4" y="185"/>
                    </a:cubicBezTo>
                    <a:close/>
                  </a:path>
                </a:pathLst>
              </a:custGeom>
              <a:solidFill>
                <a:srgbClr val="DEA900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5" name="Freeform 1898">
                <a:extLst>
                  <a:ext uri="{FF2B5EF4-FFF2-40B4-BE49-F238E27FC236}">
                    <a16:creationId xmlns:a16="http://schemas.microsoft.com/office/drawing/2014/main" id="{D06C9E40-E62A-4898-B6A7-0F5E51C12C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6" y="2866"/>
                <a:ext cx="471" cy="625"/>
              </a:xfrm>
              <a:custGeom>
                <a:avLst/>
                <a:gdLst>
                  <a:gd name="T0" fmla="*/ 88 w 196"/>
                  <a:gd name="T1" fmla="*/ 113 h 260"/>
                  <a:gd name="T2" fmla="*/ 84 w 196"/>
                  <a:gd name="T3" fmla="*/ 104 h 260"/>
                  <a:gd name="T4" fmla="*/ 70 w 196"/>
                  <a:gd name="T5" fmla="*/ 112 h 260"/>
                  <a:gd name="T6" fmla="*/ 57 w 196"/>
                  <a:gd name="T7" fmla="*/ 118 h 260"/>
                  <a:gd name="T8" fmla="*/ 48 w 196"/>
                  <a:gd name="T9" fmla="*/ 104 h 260"/>
                  <a:gd name="T10" fmla="*/ 47 w 196"/>
                  <a:gd name="T11" fmla="*/ 94 h 260"/>
                  <a:gd name="T12" fmla="*/ 65 w 196"/>
                  <a:gd name="T13" fmla="*/ 77 h 260"/>
                  <a:gd name="T14" fmla="*/ 72 w 196"/>
                  <a:gd name="T15" fmla="*/ 62 h 260"/>
                  <a:gd name="T16" fmla="*/ 67 w 196"/>
                  <a:gd name="T17" fmla="*/ 45 h 260"/>
                  <a:gd name="T18" fmla="*/ 61 w 196"/>
                  <a:gd name="T19" fmla="*/ 30 h 260"/>
                  <a:gd name="T20" fmla="*/ 78 w 196"/>
                  <a:gd name="T21" fmla="*/ 33 h 260"/>
                  <a:gd name="T22" fmla="*/ 90 w 196"/>
                  <a:gd name="T23" fmla="*/ 30 h 260"/>
                  <a:gd name="T24" fmla="*/ 113 w 196"/>
                  <a:gd name="T25" fmla="*/ 17 h 260"/>
                  <a:gd name="T26" fmla="*/ 117 w 196"/>
                  <a:gd name="T27" fmla="*/ 7 h 260"/>
                  <a:gd name="T28" fmla="*/ 150 w 196"/>
                  <a:gd name="T29" fmla="*/ 5 h 260"/>
                  <a:gd name="T30" fmla="*/ 159 w 196"/>
                  <a:gd name="T31" fmla="*/ 18 h 260"/>
                  <a:gd name="T32" fmla="*/ 179 w 196"/>
                  <a:gd name="T33" fmla="*/ 18 h 260"/>
                  <a:gd name="T34" fmla="*/ 184 w 196"/>
                  <a:gd name="T35" fmla="*/ 32 h 260"/>
                  <a:gd name="T36" fmla="*/ 168 w 196"/>
                  <a:gd name="T37" fmla="*/ 37 h 260"/>
                  <a:gd name="T38" fmla="*/ 179 w 196"/>
                  <a:gd name="T39" fmla="*/ 43 h 260"/>
                  <a:gd name="T40" fmla="*/ 178 w 196"/>
                  <a:gd name="T41" fmla="*/ 64 h 260"/>
                  <a:gd name="T42" fmla="*/ 178 w 196"/>
                  <a:gd name="T43" fmla="*/ 129 h 260"/>
                  <a:gd name="T44" fmla="*/ 170 w 196"/>
                  <a:gd name="T45" fmla="*/ 157 h 260"/>
                  <a:gd name="T46" fmla="*/ 153 w 196"/>
                  <a:gd name="T47" fmla="*/ 207 h 260"/>
                  <a:gd name="T48" fmla="*/ 162 w 196"/>
                  <a:gd name="T49" fmla="*/ 240 h 260"/>
                  <a:gd name="T50" fmla="*/ 153 w 196"/>
                  <a:gd name="T51" fmla="*/ 246 h 260"/>
                  <a:gd name="T52" fmla="*/ 121 w 196"/>
                  <a:gd name="T53" fmla="*/ 241 h 260"/>
                  <a:gd name="T54" fmla="*/ 74 w 196"/>
                  <a:gd name="T55" fmla="*/ 245 h 260"/>
                  <a:gd name="T56" fmla="*/ 54 w 196"/>
                  <a:gd name="T57" fmla="*/ 252 h 260"/>
                  <a:gd name="T58" fmla="*/ 34 w 196"/>
                  <a:gd name="T59" fmla="*/ 230 h 260"/>
                  <a:gd name="T60" fmla="*/ 17 w 196"/>
                  <a:gd name="T61" fmla="*/ 239 h 260"/>
                  <a:gd name="T62" fmla="*/ 3 w 196"/>
                  <a:gd name="T63" fmla="*/ 220 h 260"/>
                  <a:gd name="T64" fmla="*/ 9 w 196"/>
                  <a:gd name="T65" fmla="*/ 213 h 260"/>
                  <a:gd name="T66" fmla="*/ 27 w 196"/>
                  <a:gd name="T67" fmla="*/ 206 h 260"/>
                  <a:gd name="T68" fmla="*/ 39 w 196"/>
                  <a:gd name="T69" fmla="*/ 195 h 260"/>
                  <a:gd name="T70" fmla="*/ 50 w 196"/>
                  <a:gd name="T71" fmla="*/ 171 h 260"/>
                  <a:gd name="T72" fmla="*/ 64 w 196"/>
                  <a:gd name="T73" fmla="*/ 161 h 260"/>
                  <a:gd name="T74" fmla="*/ 86 w 196"/>
                  <a:gd name="T75" fmla="*/ 157 h 260"/>
                  <a:gd name="T76" fmla="*/ 90 w 196"/>
                  <a:gd name="T77" fmla="*/ 148 h 260"/>
                  <a:gd name="T78" fmla="*/ 90 w 196"/>
                  <a:gd name="T79" fmla="*/ 139 h 260"/>
                  <a:gd name="T80" fmla="*/ 95 w 196"/>
                  <a:gd name="T81" fmla="*/ 125 h 260"/>
                  <a:gd name="T82" fmla="*/ 99 w 196"/>
                  <a:gd name="T83" fmla="*/ 111 h 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96" h="260">
                    <a:moveTo>
                      <a:pt x="99" y="111"/>
                    </a:moveTo>
                    <a:cubicBezTo>
                      <a:pt x="96" y="111"/>
                      <a:pt x="95" y="113"/>
                      <a:pt x="94" y="114"/>
                    </a:cubicBezTo>
                    <a:cubicBezTo>
                      <a:pt x="92" y="115"/>
                      <a:pt x="90" y="116"/>
                      <a:pt x="88" y="113"/>
                    </a:cubicBezTo>
                    <a:cubicBezTo>
                      <a:pt x="88" y="112"/>
                      <a:pt x="87" y="111"/>
                      <a:pt x="86" y="112"/>
                    </a:cubicBezTo>
                    <a:cubicBezTo>
                      <a:pt x="80" y="113"/>
                      <a:pt x="83" y="110"/>
                      <a:pt x="84" y="108"/>
                    </a:cubicBezTo>
                    <a:cubicBezTo>
                      <a:pt x="86" y="106"/>
                      <a:pt x="86" y="105"/>
                      <a:pt x="84" y="104"/>
                    </a:cubicBezTo>
                    <a:cubicBezTo>
                      <a:pt x="82" y="102"/>
                      <a:pt x="80" y="100"/>
                      <a:pt x="77" y="99"/>
                    </a:cubicBezTo>
                    <a:cubicBezTo>
                      <a:pt x="76" y="98"/>
                      <a:pt x="74" y="98"/>
                      <a:pt x="73" y="101"/>
                    </a:cubicBezTo>
                    <a:cubicBezTo>
                      <a:pt x="72" y="104"/>
                      <a:pt x="71" y="108"/>
                      <a:pt x="70" y="112"/>
                    </a:cubicBezTo>
                    <a:cubicBezTo>
                      <a:pt x="70" y="114"/>
                      <a:pt x="71" y="115"/>
                      <a:pt x="68" y="114"/>
                    </a:cubicBezTo>
                    <a:cubicBezTo>
                      <a:pt x="65" y="114"/>
                      <a:pt x="62" y="117"/>
                      <a:pt x="60" y="119"/>
                    </a:cubicBezTo>
                    <a:cubicBezTo>
                      <a:pt x="58" y="121"/>
                      <a:pt x="57" y="121"/>
                      <a:pt x="57" y="118"/>
                    </a:cubicBezTo>
                    <a:cubicBezTo>
                      <a:pt x="56" y="116"/>
                      <a:pt x="55" y="113"/>
                      <a:pt x="55" y="110"/>
                    </a:cubicBezTo>
                    <a:cubicBezTo>
                      <a:pt x="55" y="110"/>
                      <a:pt x="55" y="110"/>
                      <a:pt x="55" y="110"/>
                    </a:cubicBezTo>
                    <a:cubicBezTo>
                      <a:pt x="51" y="110"/>
                      <a:pt x="51" y="104"/>
                      <a:pt x="48" y="104"/>
                    </a:cubicBezTo>
                    <a:cubicBezTo>
                      <a:pt x="45" y="103"/>
                      <a:pt x="45" y="100"/>
                      <a:pt x="43" y="98"/>
                    </a:cubicBezTo>
                    <a:cubicBezTo>
                      <a:pt x="43" y="98"/>
                      <a:pt x="43" y="97"/>
                      <a:pt x="43" y="97"/>
                    </a:cubicBezTo>
                    <a:cubicBezTo>
                      <a:pt x="45" y="97"/>
                      <a:pt x="45" y="94"/>
                      <a:pt x="47" y="94"/>
                    </a:cubicBezTo>
                    <a:cubicBezTo>
                      <a:pt x="51" y="96"/>
                      <a:pt x="53" y="94"/>
                      <a:pt x="55" y="91"/>
                    </a:cubicBezTo>
                    <a:cubicBezTo>
                      <a:pt x="58" y="87"/>
                      <a:pt x="60" y="82"/>
                      <a:pt x="64" y="80"/>
                    </a:cubicBezTo>
                    <a:cubicBezTo>
                      <a:pt x="66" y="79"/>
                      <a:pt x="65" y="78"/>
                      <a:pt x="65" y="77"/>
                    </a:cubicBezTo>
                    <a:cubicBezTo>
                      <a:pt x="65" y="72"/>
                      <a:pt x="66" y="69"/>
                      <a:pt x="71" y="69"/>
                    </a:cubicBezTo>
                    <a:cubicBezTo>
                      <a:pt x="73" y="69"/>
                      <a:pt x="75" y="68"/>
                      <a:pt x="72" y="65"/>
                    </a:cubicBezTo>
                    <a:cubicBezTo>
                      <a:pt x="71" y="64"/>
                      <a:pt x="71" y="63"/>
                      <a:pt x="72" y="62"/>
                    </a:cubicBezTo>
                    <a:cubicBezTo>
                      <a:pt x="73" y="61"/>
                      <a:pt x="73" y="60"/>
                      <a:pt x="74" y="59"/>
                    </a:cubicBezTo>
                    <a:cubicBezTo>
                      <a:pt x="77" y="53"/>
                      <a:pt x="77" y="52"/>
                      <a:pt x="71" y="50"/>
                    </a:cubicBezTo>
                    <a:cubicBezTo>
                      <a:pt x="68" y="49"/>
                      <a:pt x="66" y="48"/>
                      <a:pt x="67" y="45"/>
                    </a:cubicBezTo>
                    <a:cubicBezTo>
                      <a:pt x="67" y="43"/>
                      <a:pt x="66" y="41"/>
                      <a:pt x="65" y="41"/>
                    </a:cubicBezTo>
                    <a:cubicBezTo>
                      <a:pt x="62" y="39"/>
                      <a:pt x="62" y="35"/>
                      <a:pt x="62" y="32"/>
                    </a:cubicBezTo>
                    <a:cubicBezTo>
                      <a:pt x="61" y="31"/>
                      <a:pt x="61" y="31"/>
                      <a:pt x="61" y="30"/>
                    </a:cubicBezTo>
                    <a:cubicBezTo>
                      <a:pt x="62" y="30"/>
                      <a:pt x="62" y="29"/>
                      <a:pt x="63" y="29"/>
                    </a:cubicBezTo>
                    <a:cubicBezTo>
                      <a:pt x="66" y="28"/>
                      <a:pt x="67" y="22"/>
                      <a:pt x="71" y="26"/>
                    </a:cubicBezTo>
                    <a:cubicBezTo>
                      <a:pt x="73" y="28"/>
                      <a:pt x="77" y="29"/>
                      <a:pt x="78" y="33"/>
                    </a:cubicBezTo>
                    <a:cubicBezTo>
                      <a:pt x="78" y="34"/>
                      <a:pt x="79" y="34"/>
                      <a:pt x="81" y="34"/>
                    </a:cubicBezTo>
                    <a:cubicBezTo>
                      <a:pt x="83" y="34"/>
                      <a:pt x="85" y="33"/>
                      <a:pt x="87" y="33"/>
                    </a:cubicBezTo>
                    <a:cubicBezTo>
                      <a:pt x="89" y="32"/>
                      <a:pt x="90" y="32"/>
                      <a:pt x="90" y="30"/>
                    </a:cubicBezTo>
                    <a:cubicBezTo>
                      <a:pt x="90" y="28"/>
                      <a:pt x="91" y="27"/>
                      <a:pt x="93" y="26"/>
                    </a:cubicBezTo>
                    <a:cubicBezTo>
                      <a:pt x="98" y="23"/>
                      <a:pt x="104" y="21"/>
                      <a:pt x="109" y="19"/>
                    </a:cubicBezTo>
                    <a:cubicBezTo>
                      <a:pt x="111" y="18"/>
                      <a:pt x="112" y="18"/>
                      <a:pt x="113" y="17"/>
                    </a:cubicBezTo>
                    <a:cubicBezTo>
                      <a:pt x="115" y="16"/>
                      <a:pt x="115" y="15"/>
                      <a:pt x="113" y="13"/>
                    </a:cubicBezTo>
                    <a:cubicBezTo>
                      <a:pt x="110" y="11"/>
                      <a:pt x="110" y="10"/>
                      <a:pt x="113" y="8"/>
                    </a:cubicBezTo>
                    <a:cubicBezTo>
                      <a:pt x="114" y="7"/>
                      <a:pt x="115" y="7"/>
                      <a:pt x="117" y="7"/>
                    </a:cubicBezTo>
                    <a:cubicBezTo>
                      <a:pt x="122" y="7"/>
                      <a:pt x="128" y="6"/>
                      <a:pt x="133" y="2"/>
                    </a:cubicBezTo>
                    <a:cubicBezTo>
                      <a:pt x="136" y="0"/>
                      <a:pt x="140" y="2"/>
                      <a:pt x="143" y="4"/>
                    </a:cubicBezTo>
                    <a:cubicBezTo>
                      <a:pt x="146" y="7"/>
                      <a:pt x="148" y="6"/>
                      <a:pt x="150" y="5"/>
                    </a:cubicBezTo>
                    <a:cubicBezTo>
                      <a:pt x="153" y="3"/>
                      <a:pt x="155" y="3"/>
                      <a:pt x="158" y="3"/>
                    </a:cubicBezTo>
                    <a:cubicBezTo>
                      <a:pt x="161" y="7"/>
                      <a:pt x="161" y="9"/>
                      <a:pt x="158" y="14"/>
                    </a:cubicBezTo>
                    <a:cubicBezTo>
                      <a:pt x="157" y="16"/>
                      <a:pt x="157" y="17"/>
                      <a:pt x="159" y="18"/>
                    </a:cubicBezTo>
                    <a:cubicBezTo>
                      <a:pt x="161" y="18"/>
                      <a:pt x="162" y="19"/>
                      <a:pt x="162" y="16"/>
                    </a:cubicBezTo>
                    <a:cubicBezTo>
                      <a:pt x="162" y="14"/>
                      <a:pt x="164" y="13"/>
                      <a:pt x="165" y="12"/>
                    </a:cubicBezTo>
                    <a:cubicBezTo>
                      <a:pt x="169" y="11"/>
                      <a:pt x="177" y="14"/>
                      <a:pt x="179" y="18"/>
                    </a:cubicBezTo>
                    <a:cubicBezTo>
                      <a:pt x="180" y="21"/>
                      <a:pt x="182" y="24"/>
                      <a:pt x="186" y="23"/>
                    </a:cubicBezTo>
                    <a:cubicBezTo>
                      <a:pt x="188" y="23"/>
                      <a:pt x="189" y="24"/>
                      <a:pt x="187" y="26"/>
                    </a:cubicBezTo>
                    <a:cubicBezTo>
                      <a:pt x="186" y="28"/>
                      <a:pt x="185" y="30"/>
                      <a:pt x="184" y="32"/>
                    </a:cubicBezTo>
                    <a:cubicBezTo>
                      <a:pt x="183" y="34"/>
                      <a:pt x="176" y="37"/>
                      <a:pt x="173" y="36"/>
                    </a:cubicBezTo>
                    <a:cubicBezTo>
                      <a:pt x="172" y="36"/>
                      <a:pt x="171" y="35"/>
                      <a:pt x="170" y="35"/>
                    </a:cubicBezTo>
                    <a:cubicBezTo>
                      <a:pt x="169" y="35"/>
                      <a:pt x="167" y="37"/>
                      <a:pt x="168" y="37"/>
                    </a:cubicBezTo>
                    <a:cubicBezTo>
                      <a:pt x="171" y="39"/>
                      <a:pt x="170" y="45"/>
                      <a:pt x="174" y="46"/>
                    </a:cubicBezTo>
                    <a:cubicBezTo>
                      <a:pt x="175" y="46"/>
                      <a:pt x="176" y="45"/>
                      <a:pt x="176" y="44"/>
                    </a:cubicBezTo>
                    <a:cubicBezTo>
                      <a:pt x="177" y="43"/>
                      <a:pt x="177" y="42"/>
                      <a:pt x="179" y="43"/>
                    </a:cubicBezTo>
                    <a:cubicBezTo>
                      <a:pt x="180" y="48"/>
                      <a:pt x="184" y="49"/>
                      <a:pt x="189" y="48"/>
                    </a:cubicBezTo>
                    <a:cubicBezTo>
                      <a:pt x="194" y="46"/>
                      <a:pt x="196" y="48"/>
                      <a:pt x="195" y="53"/>
                    </a:cubicBezTo>
                    <a:cubicBezTo>
                      <a:pt x="189" y="55"/>
                      <a:pt x="183" y="60"/>
                      <a:pt x="178" y="64"/>
                    </a:cubicBezTo>
                    <a:cubicBezTo>
                      <a:pt x="172" y="68"/>
                      <a:pt x="170" y="75"/>
                      <a:pt x="169" y="82"/>
                    </a:cubicBezTo>
                    <a:cubicBezTo>
                      <a:pt x="167" y="95"/>
                      <a:pt x="167" y="107"/>
                      <a:pt x="172" y="119"/>
                    </a:cubicBezTo>
                    <a:cubicBezTo>
                      <a:pt x="174" y="123"/>
                      <a:pt x="176" y="126"/>
                      <a:pt x="178" y="129"/>
                    </a:cubicBezTo>
                    <a:cubicBezTo>
                      <a:pt x="181" y="133"/>
                      <a:pt x="181" y="138"/>
                      <a:pt x="181" y="142"/>
                    </a:cubicBezTo>
                    <a:cubicBezTo>
                      <a:pt x="181" y="143"/>
                      <a:pt x="180" y="145"/>
                      <a:pt x="179" y="146"/>
                    </a:cubicBezTo>
                    <a:cubicBezTo>
                      <a:pt x="174" y="148"/>
                      <a:pt x="173" y="153"/>
                      <a:pt x="170" y="157"/>
                    </a:cubicBezTo>
                    <a:cubicBezTo>
                      <a:pt x="168" y="160"/>
                      <a:pt x="164" y="162"/>
                      <a:pt x="162" y="166"/>
                    </a:cubicBezTo>
                    <a:cubicBezTo>
                      <a:pt x="159" y="172"/>
                      <a:pt x="159" y="180"/>
                      <a:pt x="157" y="186"/>
                    </a:cubicBezTo>
                    <a:cubicBezTo>
                      <a:pt x="156" y="193"/>
                      <a:pt x="154" y="200"/>
                      <a:pt x="153" y="207"/>
                    </a:cubicBezTo>
                    <a:cubicBezTo>
                      <a:pt x="155" y="206"/>
                      <a:pt x="156" y="206"/>
                      <a:pt x="156" y="208"/>
                    </a:cubicBezTo>
                    <a:cubicBezTo>
                      <a:pt x="157" y="211"/>
                      <a:pt x="158" y="214"/>
                      <a:pt x="158" y="217"/>
                    </a:cubicBezTo>
                    <a:cubicBezTo>
                      <a:pt x="157" y="225"/>
                      <a:pt x="160" y="232"/>
                      <a:pt x="162" y="240"/>
                    </a:cubicBezTo>
                    <a:cubicBezTo>
                      <a:pt x="162" y="242"/>
                      <a:pt x="162" y="244"/>
                      <a:pt x="161" y="245"/>
                    </a:cubicBezTo>
                    <a:cubicBezTo>
                      <a:pt x="160" y="248"/>
                      <a:pt x="158" y="249"/>
                      <a:pt x="156" y="247"/>
                    </a:cubicBezTo>
                    <a:cubicBezTo>
                      <a:pt x="155" y="246"/>
                      <a:pt x="154" y="245"/>
                      <a:pt x="153" y="246"/>
                    </a:cubicBezTo>
                    <a:cubicBezTo>
                      <a:pt x="151" y="248"/>
                      <a:pt x="148" y="247"/>
                      <a:pt x="147" y="245"/>
                    </a:cubicBezTo>
                    <a:cubicBezTo>
                      <a:pt x="141" y="238"/>
                      <a:pt x="133" y="239"/>
                      <a:pt x="126" y="241"/>
                    </a:cubicBezTo>
                    <a:cubicBezTo>
                      <a:pt x="124" y="241"/>
                      <a:pt x="123" y="241"/>
                      <a:pt x="121" y="241"/>
                    </a:cubicBezTo>
                    <a:cubicBezTo>
                      <a:pt x="113" y="240"/>
                      <a:pt x="105" y="238"/>
                      <a:pt x="98" y="238"/>
                    </a:cubicBezTo>
                    <a:cubicBezTo>
                      <a:pt x="91" y="237"/>
                      <a:pt x="84" y="239"/>
                      <a:pt x="78" y="243"/>
                    </a:cubicBezTo>
                    <a:cubicBezTo>
                      <a:pt x="77" y="244"/>
                      <a:pt x="75" y="245"/>
                      <a:pt x="74" y="245"/>
                    </a:cubicBezTo>
                    <a:cubicBezTo>
                      <a:pt x="67" y="247"/>
                      <a:pt x="62" y="251"/>
                      <a:pt x="60" y="257"/>
                    </a:cubicBezTo>
                    <a:cubicBezTo>
                      <a:pt x="59" y="258"/>
                      <a:pt x="58" y="259"/>
                      <a:pt x="58" y="260"/>
                    </a:cubicBezTo>
                    <a:cubicBezTo>
                      <a:pt x="56" y="257"/>
                      <a:pt x="56" y="254"/>
                      <a:pt x="54" y="252"/>
                    </a:cubicBezTo>
                    <a:cubicBezTo>
                      <a:pt x="52" y="248"/>
                      <a:pt x="49" y="245"/>
                      <a:pt x="45" y="244"/>
                    </a:cubicBezTo>
                    <a:cubicBezTo>
                      <a:pt x="43" y="243"/>
                      <a:pt x="41" y="242"/>
                      <a:pt x="38" y="241"/>
                    </a:cubicBezTo>
                    <a:cubicBezTo>
                      <a:pt x="33" y="238"/>
                      <a:pt x="31" y="236"/>
                      <a:pt x="34" y="230"/>
                    </a:cubicBezTo>
                    <a:cubicBezTo>
                      <a:pt x="35" y="227"/>
                      <a:pt x="33" y="227"/>
                      <a:pt x="31" y="225"/>
                    </a:cubicBezTo>
                    <a:cubicBezTo>
                      <a:pt x="29" y="224"/>
                      <a:pt x="28" y="225"/>
                      <a:pt x="27" y="226"/>
                    </a:cubicBezTo>
                    <a:cubicBezTo>
                      <a:pt x="24" y="230"/>
                      <a:pt x="20" y="235"/>
                      <a:pt x="17" y="239"/>
                    </a:cubicBezTo>
                    <a:cubicBezTo>
                      <a:pt x="16" y="241"/>
                      <a:pt x="14" y="241"/>
                      <a:pt x="13" y="239"/>
                    </a:cubicBezTo>
                    <a:cubicBezTo>
                      <a:pt x="9" y="234"/>
                      <a:pt x="6" y="229"/>
                      <a:pt x="2" y="224"/>
                    </a:cubicBezTo>
                    <a:cubicBezTo>
                      <a:pt x="0" y="222"/>
                      <a:pt x="1" y="221"/>
                      <a:pt x="3" y="220"/>
                    </a:cubicBezTo>
                    <a:cubicBezTo>
                      <a:pt x="5" y="219"/>
                      <a:pt x="8" y="218"/>
                      <a:pt x="10" y="216"/>
                    </a:cubicBezTo>
                    <a:cubicBezTo>
                      <a:pt x="11" y="216"/>
                      <a:pt x="12" y="215"/>
                      <a:pt x="11" y="213"/>
                    </a:cubicBezTo>
                    <a:cubicBezTo>
                      <a:pt x="11" y="213"/>
                      <a:pt x="10" y="213"/>
                      <a:pt x="9" y="213"/>
                    </a:cubicBezTo>
                    <a:cubicBezTo>
                      <a:pt x="11" y="210"/>
                      <a:pt x="16" y="210"/>
                      <a:pt x="18" y="207"/>
                    </a:cubicBezTo>
                    <a:cubicBezTo>
                      <a:pt x="19" y="206"/>
                      <a:pt x="19" y="208"/>
                      <a:pt x="20" y="208"/>
                    </a:cubicBezTo>
                    <a:cubicBezTo>
                      <a:pt x="23" y="209"/>
                      <a:pt x="26" y="210"/>
                      <a:pt x="27" y="206"/>
                    </a:cubicBezTo>
                    <a:cubicBezTo>
                      <a:pt x="27" y="205"/>
                      <a:pt x="28" y="204"/>
                      <a:pt x="29" y="204"/>
                    </a:cubicBezTo>
                    <a:cubicBezTo>
                      <a:pt x="31" y="203"/>
                      <a:pt x="32" y="203"/>
                      <a:pt x="33" y="200"/>
                    </a:cubicBezTo>
                    <a:cubicBezTo>
                      <a:pt x="33" y="198"/>
                      <a:pt x="35" y="194"/>
                      <a:pt x="39" y="195"/>
                    </a:cubicBezTo>
                    <a:cubicBezTo>
                      <a:pt x="42" y="196"/>
                      <a:pt x="44" y="192"/>
                      <a:pt x="43" y="189"/>
                    </a:cubicBezTo>
                    <a:cubicBezTo>
                      <a:pt x="42" y="186"/>
                      <a:pt x="43" y="185"/>
                      <a:pt x="44" y="182"/>
                    </a:cubicBezTo>
                    <a:cubicBezTo>
                      <a:pt x="46" y="178"/>
                      <a:pt x="49" y="176"/>
                      <a:pt x="50" y="171"/>
                    </a:cubicBezTo>
                    <a:cubicBezTo>
                      <a:pt x="50" y="168"/>
                      <a:pt x="55" y="167"/>
                      <a:pt x="56" y="163"/>
                    </a:cubicBezTo>
                    <a:cubicBezTo>
                      <a:pt x="56" y="163"/>
                      <a:pt x="57" y="163"/>
                      <a:pt x="57" y="163"/>
                    </a:cubicBezTo>
                    <a:cubicBezTo>
                      <a:pt x="61" y="166"/>
                      <a:pt x="62" y="165"/>
                      <a:pt x="64" y="161"/>
                    </a:cubicBezTo>
                    <a:cubicBezTo>
                      <a:pt x="65" y="159"/>
                      <a:pt x="66" y="158"/>
                      <a:pt x="69" y="158"/>
                    </a:cubicBezTo>
                    <a:cubicBezTo>
                      <a:pt x="73" y="159"/>
                      <a:pt x="76" y="158"/>
                      <a:pt x="80" y="156"/>
                    </a:cubicBezTo>
                    <a:cubicBezTo>
                      <a:pt x="81" y="154"/>
                      <a:pt x="84" y="155"/>
                      <a:pt x="86" y="157"/>
                    </a:cubicBezTo>
                    <a:cubicBezTo>
                      <a:pt x="86" y="158"/>
                      <a:pt x="87" y="158"/>
                      <a:pt x="88" y="158"/>
                    </a:cubicBezTo>
                    <a:cubicBezTo>
                      <a:pt x="90" y="158"/>
                      <a:pt x="89" y="156"/>
                      <a:pt x="90" y="155"/>
                    </a:cubicBezTo>
                    <a:cubicBezTo>
                      <a:pt x="90" y="153"/>
                      <a:pt x="90" y="150"/>
                      <a:pt x="90" y="148"/>
                    </a:cubicBezTo>
                    <a:cubicBezTo>
                      <a:pt x="90" y="145"/>
                      <a:pt x="89" y="145"/>
                      <a:pt x="88" y="144"/>
                    </a:cubicBezTo>
                    <a:cubicBezTo>
                      <a:pt x="87" y="143"/>
                      <a:pt x="86" y="142"/>
                      <a:pt x="86" y="140"/>
                    </a:cubicBezTo>
                    <a:cubicBezTo>
                      <a:pt x="87" y="139"/>
                      <a:pt x="88" y="139"/>
                      <a:pt x="90" y="139"/>
                    </a:cubicBezTo>
                    <a:cubicBezTo>
                      <a:pt x="91" y="139"/>
                      <a:pt x="92" y="138"/>
                      <a:pt x="91" y="136"/>
                    </a:cubicBezTo>
                    <a:cubicBezTo>
                      <a:pt x="90" y="134"/>
                      <a:pt x="90" y="133"/>
                      <a:pt x="93" y="132"/>
                    </a:cubicBezTo>
                    <a:cubicBezTo>
                      <a:pt x="96" y="131"/>
                      <a:pt x="97" y="128"/>
                      <a:pt x="95" y="125"/>
                    </a:cubicBezTo>
                    <a:cubicBezTo>
                      <a:pt x="94" y="124"/>
                      <a:pt x="94" y="123"/>
                      <a:pt x="95" y="122"/>
                    </a:cubicBezTo>
                    <a:cubicBezTo>
                      <a:pt x="97" y="119"/>
                      <a:pt x="97" y="115"/>
                      <a:pt x="99" y="111"/>
                    </a:cubicBezTo>
                    <a:cubicBezTo>
                      <a:pt x="99" y="111"/>
                      <a:pt x="99" y="111"/>
                      <a:pt x="99" y="111"/>
                    </a:cubicBezTo>
                    <a:cubicBezTo>
                      <a:pt x="99" y="111"/>
                      <a:pt x="99" y="111"/>
                      <a:pt x="99" y="111"/>
                    </a:cubicBezTo>
                    <a:cubicBezTo>
                      <a:pt x="99" y="112"/>
                      <a:pt x="99" y="111"/>
                      <a:pt x="99" y="111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6" name="Freeform 1899">
                <a:extLst>
                  <a:ext uri="{FF2B5EF4-FFF2-40B4-BE49-F238E27FC236}">
                    <a16:creationId xmlns:a16="http://schemas.microsoft.com/office/drawing/2014/main" id="{2238DC2B-7B81-403B-90C1-C3B59708FA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6" y="3106"/>
                <a:ext cx="593" cy="461"/>
              </a:xfrm>
              <a:custGeom>
                <a:avLst/>
                <a:gdLst>
                  <a:gd name="T0" fmla="*/ 238 w 247"/>
                  <a:gd name="T1" fmla="*/ 73 h 192"/>
                  <a:gd name="T2" fmla="*/ 232 w 247"/>
                  <a:gd name="T3" fmla="*/ 97 h 192"/>
                  <a:gd name="T4" fmla="*/ 233 w 247"/>
                  <a:gd name="T5" fmla="*/ 109 h 192"/>
                  <a:gd name="T6" fmla="*/ 238 w 247"/>
                  <a:gd name="T7" fmla="*/ 105 h 192"/>
                  <a:gd name="T8" fmla="*/ 221 w 247"/>
                  <a:gd name="T9" fmla="*/ 125 h 192"/>
                  <a:gd name="T10" fmla="*/ 209 w 247"/>
                  <a:gd name="T11" fmla="*/ 149 h 192"/>
                  <a:gd name="T12" fmla="*/ 208 w 247"/>
                  <a:gd name="T13" fmla="*/ 166 h 192"/>
                  <a:gd name="T14" fmla="*/ 203 w 247"/>
                  <a:gd name="T15" fmla="*/ 176 h 192"/>
                  <a:gd name="T16" fmla="*/ 189 w 247"/>
                  <a:gd name="T17" fmla="*/ 176 h 192"/>
                  <a:gd name="T18" fmla="*/ 180 w 247"/>
                  <a:gd name="T19" fmla="*/ 188 h 192"/>
                  <a:gd name="T20" fmla="*/ 161 w 247"/>
                  <a:gd name="T21" fmla="*/ 175 h 192"/>
                  <a:gd name="T22" fmla="*/ 150 w 247"/>
                  <a:gd name="T23" fmla="*/ 157 h 192"/>
                  <a:gd name="T24" fmla="*/ 144 w 247"/>
                  <a:gd name="T25" fmla="*/ 149 h 192"/>
                  <a:gd name="T26" fmla="*/ 137 w 247"/>
                  <a:gd name="T27" fmla="*/ 175 h 192"/>
                  <a:gd name="T28" fmla="*/ 103 w 247"/>
                  <a:gd name="T29" fmla="*/ 175 h 192"/>
                  <a:gd name="T30" fmla="*/ 106 w 247"/>
                  <a:gd name="T31" fmla="*/ 153 h 192"/>
                  <a:gd name="T32" fmla="*/ 98 w 247"/>
                  <a:gd name="T33" fmla="*/ 148 h 192"/>
                  <a:gd name="T34" fmla="*/ 86 w 247"/>
                  <a:gd name="T35" fmla="*/ 151 h 192"/>
                  <a:gd name="T36" fmla="*/ 63 w 247"/>
                  <a:gd name="T37" fmla="*/ 158 h 192"/>
                  <a:gd name="T38" fmla="*/ 44 w 247"/>
                  <a:gd name="T39" fmla="*/ 141 h 192"/>
                  <a:gd name="T40" fmla="*/ 32 w 247"/>
                  <a:gd name="T41" fmla="*/ 153 h 192"/>
                  <a:gd name="T42" fmla="*/ 12 w 247"/>
                  <a:gd name="T43" fmla="*/ 133 h 192"/>
                  <a:gd name="T44" fmla="*/ 33 w 247"/>
                  <a:gd name="T45" fmla="*/ 113 h 192"/>
                  <a:gd name="T46" fmla="*/ 27 w 247"/>
                  <a:gd name="T47" fmla="*/ 93 h 192"/>
                  <a:gd name="T48" fmla="*/ 16 w 247"/>
                  <a:gd name="T49" fmla="*/ 85 h 192"/>
                  <a:gd name="T50" fmla="*/ 1 w 247"/>
                  <a:gd name="T51" fmla="*/ 69 h 192"/>
                  <a:gd name="T52" fmla="*/ 17 w 247"/>
                  <a:gd name="T53" fmla="*/ 66 h 192"/>
                  <a:gd name="T54" fmla="*/ 27 w 247"/>
                  <a:gd name="T55" fmla="*/ 70 h 192"/>
                  <a:gd name="T56" fmla="*/ 32 w 247"/>
                  <a:gd name="T57" fmla="*/ 61 h 192"/>
                  <a:gd name="T58" fmla="*/ 49 w 247"/>
                  <a:gd name="T59" fmla="*/ 60 h 192"/>
                  <a:gd name="T60" fmla="*/ 60 w 247"/>
                  <a:gd name="T61" fmla="*/ 42 h 192"/>
                  <a:gd name="T62" fmla="*/ 69 w 247"/>
                  <a:gd name="T63" fmla="*/ 48 h 192"/>
                  <a:gd name="T64" fmla="*/ 78 w 247"/>
                  <a:gd name="T65" fmla="*/ 29 h 192"/>
                  <a:gd name="T66" fmla="*/ 93 w 247"/>
                  <a:gd name="T67" fmla="*/ 16 h 192"/>
                  <a:gd name="T68" fmla="*/ 106 w 247"/>
                  <a:gd name="T69" fmla="*/ 7 h 192"/>
                  <a:gd name="T70" fmla="*/ 133 w 247"/>
                  <a:gd name="T71" fmla="*/ 6 h 192"/>
                  <a:gd name="T72" fmla="*/ 138 w 247"/>
                  <a:gd name="T73" fmla="*/ 15 h 192"/>
                  <a:gd name="T74" fmla="*/ 140 w 247"/>
                  <a:gd name="T75" fmla="*/ 35 h 192"/>
                  <a:gd name="T76" fmla="*/ 158 w 247"/>
                  <a:gd name="T77" fmla="*/ 49 h 192"/>
                  <a:gd name="T78" fmla="*/ 170 w 247"/>
                  <a:gd name="T79" fmla="*/ 57 h 192"/>
                  <a:gd name="T80" fmla="*/ 184 w 247"/>
                  <a:gd name="T81" fmla="*/ 47 h 192"/>
                  <a:gd name="T82" fmla="*/ 215 w 247"/>
                  <a:gd name="T83" fmla="*/ 56 h 192"/>
                  <a:gd name="T84" fmla="*/ 232 w 247"/>
                  <a:gd name="T85" fmla="*/ 63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247" h="192">
                    <a:moveTo>
                      <a:pt x="247" y="61"/>
                    </a:moveTo>
                    <a:cubicBezTo>
                      <a:pt x="247" y="64"/>
                      <a:pt x="246" y="66"/>
                      <a:pt x="243" y="67"/>
                    </a:cubicBezTo>
                    <a:cubicBezTo>
                      <a:pt x="240" y="68"/>
                      <a:pt x="239" y="71"/>
                      <a:pt x="238" y="73"/>
                    </a:cubicBezTo>
                    <a:cubicBezTo>
                      <a:pt x="236" y="76"/>
                      <a:pt x="235" y="81"/>
                      <a:pt x="232" y="83"/>
                    </a:cubicBezTo>
                    <a:cubicBezTo>
                      <a:pt x="231" y="84"/>
                      <a:pt x="230" y="86"/>
                      <a:pt x="231" y="87"/>
                    </a:cubicBezTo>
                    <a:cubicBezTo>
                      <a:pt x="236" y="91"/>
                      <a:pt x="236" y="94"/>
                      <a:pt x="232" y="97"/>
                    </a:cubicBezTo>
                    <a:cubicBezTo>
                      <a:pt x="229" y="99"/>
                      <a:pt x="228" y="102"/>
                      <a:pt x="226" y="104"/>
                    </a:cubicBezTo>
                    <a:cubicBezTo>
                      <a:pt x="224" y="106"/>
                      <a:pt x="227" y="108"/>
                      <a:pt x="228" y="109"/>
                    </a:cubicBezTo>
                    <a:cubicBezTo>
                      <a:pt x="230" y="110"/>
                      <a:pt x="232" y="111"/>
                      <a:pt x="233" y="109"/>
                    </a:cubicBezTo>
                    <a:cubicBezTo>
                      <a:pt x="234" y="107"/>
                      <a:pt x="235" y="105"/>
                      <a:pt x="236" y="104"/>
                    </a:cubicBezTo>
                    <a:cubicBezTo>
                      <a:pt x="236" y="104"/>
                      <a:pt x="237" y="104"/>
                      <a:pt x="238" y="104"/>
                    </a:cubicBezTo>
                    <a:cubicBezTo>
                      <a:pt x="238" y="104"/>
                      <a:pt x="239" y="105"/>
                      <a:pt x="238" y="105"/>
                    </a:cubicBezTo>
                    <a:cubicBezTo>
                      <a:pt x="236" y="109"/>
                      <a:pt x="235" y="112"/>
                      <a:pt x="232" y="115"/>
                    </a:cubicBezTo>
                    <a:cubicBezTo>
                      <a:pt x="231" y="117"/>
                      <a:pt x="227" y="117"/>
                      <a:pt x="227" y="120"/>
                    </a:cubicBezTo>
                    <a:cubicBezTo>
                      <a:pt x="226" y="124"/>
                      <a:pt x="224" y="124"/>
                      <a:pt x="221" y="125"/>
                    </a:cubicBezTo>
                    <a:cubicBezTo>
                      <a:pt x="217" y="125"/>
                      <a:pt x="214" y="129"/>
                      <a:pt x="215" y="135"/>
                    </a:cubicBezTo>
                    <a:cubicBezTo>
                      <a:pt x="215" y="137"/>
                      <a:pt x="215" y="139"/>
                      <a:pt x="212" y="141"/>
                    </a:cubicBezTo>
                    <a:cubicBezTo>
                      <a:pt x="209" y="143"/>
                      <a:pt x="209" y="146"/>
                      <a:pt x="209" y="149"/>
                    </a:cubicBezTo>
                    <a:cubicBezTo>
                      <a:pt x="208" y="151"/>
                      <a:pt x="209" y="153"/>
                      <a:pt x="207" y="154"/>
                    </a:cubicBezTo>
                    <a:cubicBezTo>
                      <a:pt x="206" y="154"/>
                      <a:pt x="206" y="155"/>
                      <a:pt x="206" y="156"/>
                    </a:cubicBezTo>
                    <a:cubicBezTo>
                      <a:pt x="207" y="159"/>
                      <a:pt x="205" y="163"/>
                      <a:pt x="208" y="166"/>
                    </a:cubicBezTo>
                    <a:cubicBezTo>
                      <a:pt x="209" y="168"/>
                      <a:pt x="208" y="172"/>
                      <a:pt x="208" y="174"/>
                    </a:cubicBezTo>
                    <a:cubicBezTo>
                      <a:pt x="208" y="176"/>
                      <a:pt x="208" y="176"/>
                      <a:pt x="206" y="176"/>
                    </a:cubicBezTo>
                    <a:cubicBezTo>
                      <a:pt x="205" y="176"/>
                      <a:pt x="203" y="177"/>
                      <a:pt x="203" y="176"/>
                    </a:cubicBezTo>
                    <a:cubicBezTo>
                      <a:pt x="200" y="174"/>
                      <a:pt x="198" y="179"/>
                      <a:pt x="195" y="178"/>
                    </a:cubicBezTo>
                    <a:cubicBezTo>
                      <a:pt x="195" y="177"/>
                      <a:pt x="194" y="178"/>
                      <a:pt x="194" y="178"/>
                    </a:cubicBezTo>
                    <a:cubicBezTo>
                      <a:pt x="192" y="178"/>
                      <a:pt x="191" y="175"/>
                      <a:pt x="189" y="176"/>
                    </a:cubicBezTo>
                    <a:cubicBezTo>
                      <a:pt x="186" y="178"/>
                      <a:pt x="184" y="180"/>
                      <a:pt x="183" y="183"/>
                    </a:cubicBezTo>
                    <a:cubicBezTo>
                      <a:pt x="182" y="185"/>
                      <a:pt x="182" y="187"/>
                      <a:pt x="180" y="188"/>
                    </a:cubicBezTo>
                    <a:cubicBezTo>
                      <a:pt x="180" y="188"/>
                      <a:pt x="180" y="188"/>
                      <a:pt x="180" y="188"/>
                    </a:cubicBezTo>
                    <a:cubicBezTo>
                      <a:pt x="177" y="188"/>
                      <a:pt x="173" y="192"/>
                      <a:pt x="170" y="187"/>
                    </a:cubicBezTo>
                    <a:cubicBezTo>
                      <a:pt x="168" y="185"/>
                      <a:pt x="165" y="183"/>
                      <a:pt x="164" y="180"/>
                    </a:cubicBezTo>
                    <a:cubicBezTo>
                      <a:pt x="164" y="178"/>
                      <a:pt x="163" y="176"/>
                      <a:pt x="161" y="175"/>
                    </a:cubicBezTo>
                    <a:cubicBezTo>
                      <a:pt x="158" y="172"/>
                      <a:pt x="158" y="167"/>
                      <a:pt x="156" y="163"/>
                    </a:cubicBezTo>
                    <a:cubicBezTo>
                      <a:pt x="155" y="163"/>
                      <a:pt x="155" y="162"/>
                      <a:pt x="154" y="162"/>
                    </a:cubicBezTo>
                    <a:cubicBezTo>
                      <a:pt x="152" y="161"/>
                      <a:pt x="150" y="160"/>
                      <a:pt x="150" y="157"/>
                    </a:cubicBezTo>
                    <a:cubicBezTo>
                      <a:pt x="150" y="156"/>
                      <a:pt x="150" y="153"/>
                      <a:pt x="147" y="153"/>
                    </a:cubicBezTo>
                    <a:cubicBezTo>
                      <a:pt x="146" y="153"/>
                      <a:pt x="146" y="152"/>
                      <a:pt x="145" y="152"/>
                    </a:cubicBezTo>
                    <a:cubicBezTo>
                      <a:pt x="144" y="151"/>
                      <a:pt x="146" y="149"/>
                      <a:pt x="144" y="149"/>
                    </a:cubicBezTo>
                    <a:cubicBezTo>
                      <a:pt x="142" y="149"/>
                      <a:pt x="142" y="151"/>
                      <a:pt x="142" y="153"/>
                    </a:cubicBezTo>
                    <a:cubicBezTo>
                      <a:pt x="142" y="159"/>
                      <a:pt x="142" y="164"/>
                      <a:pt x="142" y="170"/>
                    </a:cubicBezTo>
                    <a:cubicBezTo>
                      <a:pt x="142" y="173"/>
                      <a:pt x="141" y="175"/>
                      <a:pt x="137" y="175"/>
                    </a:cubicBezTo>
                    <a:cubicBezTo>
                      <a:pt x="128" y="175"/>
                      <a:pt x="119" y="177"/>
                      <a:pt x="110" y="178"/>
                    </a:cubicBezTo>
                    <a:cubicBezTo>
                      <a:pt x="109" y="178"/>
                      <a:pt x="107" y="178"/>
                      <a:pt x="106" y="178"/>
                    </a:cubicBezTo>
                    <a:cubicBezTo>
                      <a:pt x="104" y="178"/>
                      <a:pt x="103" y="177"/>
                      <a:pt x="103" y="175"/>
                    </a:cubicBezTo>
                    <a:cubicBezTo>
                      <a:pt x="104" y="172"/>
                      <a:pt x="104" y="169"/>
                      <a:pt x="103" y="165"/>
                    </a:cubicBezTo>
                    <a:cubicBezTo>
                      <a:pt x="103" y="162"/>
                      <a:pt x="105" y="159"/>
                      <a:pt x="105" y="156"/>
                    </a:cubicBezTo>
                    <a:cubicBezTo>
                      <a:pt x="105" y="155"/>
                      <a:pt x="106" y="154"/>
                      <a:pt x="106" y="153"/>
                    </a:cubicBezTo>
                    <a:cubicBezTo>
                      <a:pt x="103" y="149"/>
                      <a:pt x="106" y="145"/>
                      <a:pt x="107" y="141"/>
                    </a:cubicBezTo>
                    <a:cubicBezTo>
                      <a:pt x="107" y="140"/>
                      <a:pt x="108" y="138"/>
                      <a:pt x="106" y="138"/>
                    </a:cubicBezTo>
                    <a:cubicBezTo>
                      <a:pt x="105" y="143"/>
                      <a:pt x="101" y="145"/>
                      <a:pt x="98" y="148"/>
                    </a:cubicBezTo>
                    <a:cubicBezTo>
                      <a:pt x="97" y="149"/>
                      <a:pt x="94" y="149"/>
                      <a:pt x="92" y="148"/>
                    </a:cubicBezTo>
                    <a:cubicBezTo>
                      <a:pt x="90" y="147"/>
                      <a:pt x="89" y="148"/>
                      <a:pt x="88" y="149"/>
                    </a:cubicBezTo>
                    <a:cubicBezTo>
                      <a:pt x="88" y="150"/>
                      <a:pt x="87" y="151"/>
                      <a:pt x="86" y="151"/>
                    </a:cubicBezTo>
                    <a:cubicBezTo>
                      <a:pt x="83" y="151"/>
                      <a:pt x="80" y="148"/>
                      <a:pt x="78" y="153"/>
                    </a:cubicBezTo>
                    <a:cubicBezTo>
                      <a:pt x="77" y="156"/>
                      <a:pt x="72" y="153"/>
                      <a:pt x="70" y="157"/>
                    </a:cubicBezTo>
                    <a:cubicBezTo>
                      <a:pt x="69" y="158"/>
                      <a:pt x="65" y="158"/>
                      <a:pt x="63" y="158"/>
                    </a:cubicBezTo>
                    <a:cubicBezTo>
                      <a:pt x="61" y="159"/>
                      <a:pt x="61" y="156"/>
                      <a:pt x="61" y="154"/>
                    </a:cubicBezTo>
                    <a:cubicBezTo>
                      <a:pt x="60" y="151"/>
                      <a:pt x="58" y="150"/>
                      <a:pt x="55" y="151"/>
                    </a:cubicBezTo>
                    <a:cubicBezTo>
                      <a:pt x="53" y="145"/>
                      <a:pt x="49" y="143"/>
                      <a:pt x="44" y="141"/>
                    </a:cubicBezTo>
                    <a:cubicBezTo>
                      <a:pt x="42" y="140"/>
                      <a:pt x="41" y="141"/>
                      <a:pt x="40" y="142"/>
                    </a:cubicBezTo>
                    <a:cubicBezTo>
                      <a:pt x="39" y="145"/>
                      <a:pt x="36" y="147"/>
                      <a:pt x="35" y="151"/>
                    </a:cubicBezTo>
                    <a:cubicBezTo>
                      <a:pt x="35" y="152"/>
                      <a:pt x="34" y="153"/>
                      <a:pt x="32" y="153"/>
                    </a:cubicBezTo>
                    <a:cubicBezTo>
                      <a:pt x="27" y="153"/>
                      <a:pt x="21" y="148"/>
                      <a:pt x="20" y="142"/>
                    </a:cubicBezTo>
                    <a:cubicBezTo>
                      <a:pt x="19" y="138"/>
                      <a:pt x="19" y="135"/>
                      <a:pt x="14" y="136"/>
                    </a:cubicBezTo>
                    <a:cubicBezTo>
                      <a:pt x="13" y="136"/>
                      <a:pt x="12" y="135"/>
                      <a:pt x="12" y="133"/>
                    </a:cubicBezTo>
                    <a:cubicBezTo>
                      <a:pt x="14" y="130"/>
                      <a:pt x="16" y="127"/>
                      <a:pt x="18" y="123"/>
                    </a:cubicBezTo>
                    <a:cubicBezTo>
                      <a:pt x="20" y="120"/>
                      <a:pt x="22" y="117"/>
                      <a:pt x="26" y="117"/>
                    </a:cubicBezTo>
                    <a:cubicBezTo>
                      <a:pt x="29" y="116"/>
                      <a:pt x="31" y="114"/>
                      <a:pt x="33" y="113"/>
                    </a:cubicBezTo>
                    <a:cubicBezTo>
                      <a:pt x="35" y="110"/>
                      <a:pt x="34" y="106"/>
                      <a:pt x="31" y="104"/>
                    </a:cubicBezTo>
                    <a:cubicBezTo>
                      <a:pt x="28" y="102"/>
                      <a:pt x="26" y="101"/>
                      <a:pt x="27" y="97"/>
                    </a:cubicBezTo>
                    <a:cubicBezTo>
                      <a:pt x="27" y="96"/>
                      <a:pt x="27" y="94"/>
                      <a:pt x="27" y="93"/>
                    </a:cubicBezTo>
                    <a:cubicBezTo>
                      <a:pt x="26" y="90"/>
                      <a:pt x="25" y="89"/>
                      <a:pt x="22" y="91"/>
                    </a:cubicBezTo>
                    <a:cubicBezTo>
                      <a:pt x="19" y="92"/>
                      <a:pt x="18" y="91"/>
                      <a:pt x="19" y="88"/>
                    </a:cubicBezTo>
                    <a:cubicBezTo>
                      <a:pt x="19" y="86"/>
                      <a:pt x="18" y="85"/>
                      <a:pt x="16" y="85"/>
                    </a:cubicBezTo>
                    <a:cubicBezTo>
                      <a:pt x="13" y="84"/>
                      <a:pt x="12" y="82"/>
                      <a:pt x="12" y="79"/>
                    </a:cubicBezTo>
                    <a:cubicBezTo>
                      <a:pt x="12" y="75"/>
                      <a:pt x="10" y="73"/>
                      <a:pt x="6" y="72"/>
                    </a:cubicBezTo>
                    <a:cubicBezTo>
                      <a:pt x="4" y="72"/>
                      <a:pt x="2" y="71"/>
                      <a:pt x="1" y="69"/>
                    </a:cubicBezTo>
                    <a:cubicBezTo>
                      <a:pt x="0" y="69"/>
                      <a:pt x="0" y="68"/>
                      <a:pt x="0" y="67"/>
                    </a:cubicBezTo>
                    <a:cubicBezTo>
                      <a:pt x="1" y="66"/>
                      <a:pt x="2" y="66"/>
                      <a:pt x="3" y="66"/>
                    </a:cubicBezTo>
                    <a:cubicBezTo>
                      <a:pt x="7" y="69"/>
                      <a:pt x="12" y="67"/>
                      <a:pt x="17" y="66"/>
                    </a:cubicBezTo>
                    <a:cubicBezTo>
                      <a:pt x="20" y="66"/>
                      <a:pt x="22" y="67"/>
                      <a:pt x="23" y="70"/>
                    </a:cubicBezTo>
                    <a:cubicBezTo>
                      <a:pt x="23" y="71"/>
                      <a:pt x="23" y="72"/>
                      <a:pt x="24" y="72"/>
                    </a:cubicBezTo>
                    <a:cubicBezTo>
                      <a:pt x="26" y="72"/>
                      <a:pt x="26" y="71"/>
                      <a:pt x="27" y="70"/>
                    </a:cubicBezTo>
                    <a:cubicBezTo>
                      <a:pt x="28" y="68"/>
                      <a:pt x="29" y="67"/>
                      <a:pt x="27" y="64"/>
                    </a:cubicBezTo>
                    <a:cubicBezTo>
                      <a:pt x="27" y="63"/>
                      <a:pt x="26" y="62"/>
                      <a:pt x="28" y="61"/>
                    </a:cubicBezTo>
                    <a:cubicBezTo>
                      <a:pt x="29" y="60"/>
                      <a:pt x="31" y="60"/>
                      <a:pt x="32" y="61"/>
                    </a:cubicBezTo>
                    <a:cubicBezTo>
                      <a:pt x="34" y="65"/>
                      <a:pt x="37" y="64"/>
                      <a:pt x="40" y="62"/>
                    </a:cubicBezTo>
                    <a:cubicBezTo>
                      <a:pt x="42" y="62"/>
                      <a:pt x="44" y="61"/>
                      <a:pt x="46" y="61"/>
                    </a:cubicBezTo>
                    <a:cubicBezTo>
                      <a:pt x="47" y="61"/>
                      <a:pt x="48" y="61"/>
                      <a:pt x="49" y="60"/>
                    </a:cubicBezTo>
                    <a:cubicBezTo>
                      <a:pt x="50" y="59"/>
                      <a:pt x="51" y="58"/>
                      <a:pt x="52" y="58"/>
                    </a:cubicBezTo>
                    <a:cubicBezTo>
                      <a:pt x="56" y="56"/>
                      <a:pt x="58" y="53"/>
                      <a:pt x="56" y="49"/>
                    </a:cubicBezTo>
                    <a:cubicBezTo>
                      <a:pt x="55" y="45"/>
                      <a:pt x="55" y="44"/>
                      <a:pt x="60" y="42"/>
                    </a:cubicBezTo>
                    <a:cubicBezTo>
                      <a:pt x="62" y="41"/>
                      <a:pt x="64" y="43"/>
                      <a:pt x="63" y="45"/>
                    </a:cubicBezTo>
                    <a:cubicBezTo>
                      <a:pt x="63" y="49"/>
                      <a:pt x="65" y="49"/>
                      <a:pt x="68" y="48"/>
                    </a:cubicBezTo>
                    <a:cubicBezTo>
                      <a:pt x="68" y="48"/>
                      <a:pt x="68" y="48"/>
                      <a:pt x="69" y="48"/>
                    </a:cubicBezTo>
                    <a:cubicBezTo>
                      <a:pt x="70" y="48"/>
                      <a:pt x="70" y="47"/>
                      <a:pt x="71" y="46"/>
                    </a:cubicBezTo>
                    <a:cubicBezTo>
                      <a:pt x="72" y="44"/>
                      <a:pt x="74" y="42"/>
                      <a:pt x="72" y="39"/>
                    </a:cubicBezTo>
                    <a:cubicBezTo>
                      <a:pt x="71" y="38"/>
                      <a:pt x="77" y="29"/>
                      <a:pt x="78" y="29"/>
                    </a:cubicBezTo>
                    <a:cubicBezTo>
                      <a:pt x="79" y="29"/>
                      <a:pt x="80" y="29"/>
                      <a:pt x="80" y="29"/>
                    </a:cubicBezTo>
                    <a:cubicBezTo>
                      <a:pt x="83" y="31"/>
                      <a:pt x="85" y="30"/>
                      <a:pt x="86" y="27"/>
                    </a:cubicBezTo>
                    <a:cubicBezTo>
                      <a:pt x="89" y="23"/>
                      <a:pt x="90" y="19"/>
                      <a:pt x="93" y="16"/>
                    </a:cubicBezTo>
                    <a:cubicBezTo>
                      <a:pt x="94" y="15"/>
                      <a:pt x="94" y="13"/>
                      <a:pt x="94" y="11"/>
                    </a:cubicBezTo>
                    <a:cubicBezTo>
                      <a:pt x="93" y="8"/>
                      <a:pt x="95" y="7"/>
                      <a:pt x="98" y="7"/>
                    </a:cubicBezTo>
                    <a:cubicBezTo>
                      <a:pt x="101" y="7"/>
                      <a:pt x="103" y="7"/>
                      <a:pt x="106" y="7"/>
                    </a:cubicBezTo>
                    <a:cubicBezTo>
                      <a:pt x="108" y="6"/>
                      <a:pt x="110" y="6"/>
                      <a:pt x="111" y="3"/>
                    </a:cubicBezTo>
                    <a:cubicBezTo>
                      <a:pt x="112" y="1"/>
                      <a:pt x="116" y="0"/>
                      <a:pt x="118" y="1"/>
                    </a:cubicBezTo>
                    <a:cubicBezTo>
                      <a:pt x="123" y="5"/>
                      <a:pt x="128" y="5"/>
                      <a:pt x="133" y="6"/>
                    </a:cubicBezTo>
                    <a:cubicBezTo>
                      <a:pt x="135" y="6"/>
                      <a:pt x="136" y="6"/>
                      <a:pt x="137" y="7"/>
                    </a:cubicBezTo>
                    <a:cubicBezTo>
                      <a:pt x="138" y="8"/>
                      <a:pt x="137" y="9"/>
                      <a:pt x="137" y="11"/>
                    </a:cubicBezTo>
                    <a:cubicBezTo>
                      <a:pt x="136" y="12"/>
                      <a:pt x="136" y="14"/>
                      <a:pt x="138" y="15"/>
                    </a:cubicBezTo>
                    <a:cubicBezTo>
                      <a:pt x="138" y="15"/>
                      <a:pt x="139" y="16"/>
                      <a:pt x="139" y="17"/>
                    </a:cubicBezTo>
                    <a:cubicBezTo>
                      <a:pt x="138" y="20"/>
                      <a:pt x="140" y="22"/>
                      <a:pt x="141" y="24"/>
                    </a:cubicBezTo>
                    <a:cubicBezTo>
                      <a:pt x="143" y="28"/>
                      <a:pt x="142" y="32"/>
                      <a:pt x="140" y="35"/>
                    </a:cubicBezTo>
                    <a:cubicBezTo>
                      <a:pt x="138" y="38"/>
                      <a:pt x="138" y="40"/>
                      <a:pt x="139" y="42"/>
                    </a:cubicBezTo>
                    <a:cubicBezTo>
                      <a:pt x="140" y="42"/>
                      <a:pt x="140" y="43"/>
                      <a:pt x="141" y="44"/>
                    </a:cubicBezTo>
                    <a:cubicBezTo>
                      <a:pt x="145" y="51"/>
                      <a:pt x="150" y="52"/>
                      <a:pt x="158" y="49"/>
                    </a:cubicBezTo>
                    <a:cubicBezTo>
                      <a:pt x="160" y="47"/>
                      <a:pt x="163" y="46"/>
                      <a:pt x="166" y="49"/>
                    </a:cubicBezTo>
                    <a:cubicBezTo>
                      <a:pt x="167" y="50"/>
                      <a:pt x="168" y="52"/>
                      <a:pt x="168" y="54"/>
                    </a:cubicBezTo>
                    <a:cubicBezTo>
                      <a:pt x="168" y="55"/>
                      <a:pt x="168" y="57"/>
                      <a:pt x="170" y="57"/>
                    </a:cubicBezTo>
                    <a:cubicBezTo>
                      <a:pt x="171" y="57"/>
                      <a:pt x="172" y="56"/>
                      <a:pt x="173" y="56"/>
                    </a:cubicBezTo>
                    <a:cubicBezTo>
                      <a:pt x="174" y="54"/>
                      <a:pt x="176" y="52"/>
                      <a:pt x="177" y="50"/>
                    </a:cubicBezTo>
                    <a:cubicBezTo>
                      <a:pt x="178" y="47"/>
                      <a:pt x="181" y="46"/>
                      <a:pt x="184" y="47"/>
                    </a:cubicBezTo>
                    <a:cubicBezTo>
                      <a:pt x="189" y="48"/>
                      <a:pt x="194" y="49"/>
                      <a:pt x="197" y="53"/>
                    </a:cubicBezTo>
                    <a:cubicBezTo>
                      <a:pt x="198" y="55"/>
                      <a:pt x="201" y="55"/>
                      <a:pt x="203" y="55"/>
                    </a:cubicBezTo>
                    <a:cubicBezTo>
                      <a:pt x="207" y="55"/>
                      <a:pt x="211" y="55"/>
                      <a:pt x="215" y="56"/>
                    </a:cubicBezTo>
                    <a:cubicBezTo>
                      <a:pt x="216" y="56"/>
                      <a:pt x="218" y="57"/>
                      <a:pt x="219" y="58"/>
                    </a:cubicBezTo>
                    <a:cubicBezTo>
                      <a:pt x="219" y="59"/>
                      <a:pt x="221" y="60"/>
                      <a:pt x="222" y="60"/>
                    </a:cubicBezTo>
                    <a:cubicBezTo>
                      <a:pt x="225" y="60"/>
                      <a:pt x="228" y="61"/>
                      <a:pt x="232" y="63"/>
                    </a:cubicBezTo>
                    <a:cubicBezTo>
                      <a:pt x="235" y="65"/>
                      <a:pt x="239" y="63"/>
                      <a:pt x="243" y="62"/>
                    </a:cubicBezTo>
                    <a:cubicBezTo>
                      <a:pt x="244" y="61"/>
                      <a:pt x="245" y="60"/>
                      <a:pt x="247" y="61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7" name="Freeform 1900">
                <a:extLst>
                  <a:ext uri="{FF2B5EF4-FFF2-40B4-BE49-F238E27FC236}">
                    <a16:creationId xmlns:a16="http://schemas.microsoft.com/office/drawing/2014/main" id="{2A917C33-6912-45B8-AA2C-63468263A8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29" y="3543"/>
                <a:ext cx="377" cy="675"/>
              </a:xfrm>
              <a:custGeom>
                <a:avLst/>
                <a:gdLst>
                  <a:gd name="T0" fmla="*/ 50 w 157"/>
                  <a:gd name="T1" fmla="*/ 114 h 281"/>
                  <a:gd name="T2" fmla="*/ 55 w 157"/>
                  <a:gd name="T3" fmla="*/ 98 h 281"/>
                  <a:gd name="T4" fmla="*/ 48 w 157"/>
                  <a:gd name="T5" fmla="*/ 90 h 281"/>
                  <a:gd name="T6" fmla="*/ 47 w 157"/>
                  <a:gd name="T7" fmla="*/ 80 h 281"/>
                  <a:gd name="T8" fmla="*/ 49 w 157"/>
                  <a:gd name="T9" fmla="*/ 70 h 281"/>
                  <a:gd name="T10" fmla="*/ 38 w 157"/>
                  <a:gd name="T11" fmla="*/ 58 h 281"/>
                  <a:gd name="T12" fmla="*/ 35 w 157"/>
                  <a:gd name="T13" fmla="*/ 46 h 281"/>
                  <a:gd name="T14" fmla="*/ 32 w 157"/>
                  <a:gd name="T15" fmla="*/ 37 h 281"/>
                  <a:gd name="T16" fmla="*/ 19 w 157"/>
                  <a:gd name="T17" fmla="*/ 32 h 281"/>
                  <a:gd name="T18" fmla="*/ 23 w 157"/>
                  <a:gd name="T19" fmla="*/ 19 h 281"/>
                  <a:gd name="T20" fmla="*/ 29 w 157"/>
                  <a:gd name="T21" fmla="*/ 11 h 281"/>
                  <a:gd name="T22" fmla="*/ 40 w 157"/>
                  <a:gd name="T23" fmla="*/ 1 h 281"/>
                  <a:gd name="T24" fmla="*/ 55 w 157"/>
                  <a:gd name="T25" fmla="*/ 9 h 281"/>
                  <a:gd name="T26" fmla="*/ 65 w 157"/>
                  <a:gd name="T27" fmla="*/ 23 h 281"/>
                  <a:gd name="T28" fmla="*/ 77 w 157"/>
                  <a:gd name="T29" fmla="*/ 24 h 281"/>
                  <a:gd name="T30" fmla="*/ 103 w 157"/>
                  <a:gd name="T31" fmla="*/ 29 h 281"/>
                  <a:gd name="T32" fmla="*/ 108 w 157"/>
                  <a:gd name="T33" fmla="*/ 34 h 281"/>
                  <a:gd name="T34" fmla="*/ 119 w 157"/>
                  <a:gd name="T35" fmla="*/ 36 h 281"/>
                  <a:gd name="T36" fmla="*/ 137 w 157"/>
                  <a:gd name="T37" fmla="*/ 25 h 281"/>
                  <a:gd name="T38" fmla="*/ 136 w 157"/>
                  <a:gd name="T39" fmla="*/ 35 h 281"/>
                  <a:gd name="T40" fmla="*/ 135 w 157"/>
                  <a:gd name="T41" fmla="*/ 51 h 281"/>
                  <a:gd name="T42" fmla="*/ 135 w 157"/>
                  <a:gd name="T43" fmla="*/ 61 h 281"/>
                  <a:gd name="T44" fmla="*/ 133 w 157"/>
                  <a:gd name="T45" fmla="*/ 70 h 281"/>
                  <a:gd name="T46" fmla="*/ 132 w 157"/>
                  <a:gd name="T47" fmla="*/ 82 h 281"/>
                  <a:gd name="T48" fmla="*/ 128 w 157"/>
                  <a:gd name="T49" fmla="*/ 92 h 281"/>
                  <a:gd name="T50" fmla="*/ 131 w 157"/>
                  <a:gd name="T51" fmla="*/ 104 h 281"/>
                  <a:gd name="T52" fmla="*/ 135 w 157"/>
                  <a:gd name="T53" fmla="*/ 122 h 281"/>
                  <a:gd name="T54" fmla="*/ 139 w 157"/>
                  <a:gd name="T55" fmla="*/ 131 h 281"/>
                  <a:gd name="T56" fmla="*/ 139 w 157"/>
                  <a:gd name="T57" fmla="*/ 148 h 281"/>
                  <a:gd name="T58" fmla="*/ 138 w 157"/>
                  <a:gd name="T59" fmla="*/ 157 h 281"/>
                  <a:gd name="T60" fmla="*/ 139 w 157"/>
                  <a:gd name="T61" fmla="*/ 163 h 281"/>
                  <a:gd name="T62" fmla="*/ 141 w 157"/>
                  <a:gd name="T63" fmla="*/ 180 h 281"/>
                  <a:gd name="T64" fmla="*/ 147 w 157"/>
                  <a:gd name="T65" fmla="*/ 196 h 281"/>
                  <a:gd name="T66" fmla="*/ 148 w 157"/>
                  <a:gd name="T67" fmla="*/ 208 h 281"/>
                  <a:gd name="T68" fmla="*/ 148 w 157"/>
                  <a:gd name="T69" fmla="*/ 223 h 281"/>
                  <a:gd name="T70" fmla="*/ 153 w 157"/>
                  <a:gd name="T71" fmla="*/ 234 h 281"/>
                  <a:gd name="T72" fmla="*/ 151 w 157"/>
                  <a:gd name="T73" fmla="*/ 244 h 281"/>
                  <a:gd name="T74" fmla="*/ 131 w 157"/>
                  <a:gd name="T75" fmla="*/ 259 h 281"/>
                  <a:gd name="T76" fmla="*/ 119 w 157"/>
                  <a:gd name="T77" fmla="*/ 281 h 281"/>
                  <a:gd name="T78" fmla="*/ 112 w 157"/>
                  <a:gd name="T79" fmla="*/ 272 h 281"/>
                  <a:gd name="T80" fmla="*/ 104 w 157"/>
                  <a:gd name="T81" fmla="*/ 261 h 281"/>
                  <a:gd name="T82" fmla="*/ 96 w 157"/>
                  <a:gd name="T83" fmla="*/ 234 h 281"/>
                  <a:gd name="T84" fmla="*/ 83 w 157"/>
                  <a:gd name="T85" fmla="*/ 229 h 281"/>
                  <a:gd name="T86" fmla="*/ 80 w 157"/>
                  <a:gd name="T87" fmla="*/ 221 h 281"/>
                  <a:gd name="T88" fmla="*/ 80 w 157"/>
                  <a:gd name="T89" fmla="*/ 218 h 281"/>
                  <a:gd name="T90" fmla="*/ 73 w 157"/>
                  <a:gd name="T91" fmla="*/ 220 h 281"/>
                  <a:gd name="T92" fmla="*/ 47 w 157"/>
                  <a:gd name="T93" fmla="*/ 235 h 281"/>
                  <a:gd name="T94" fmla="*/ 34 w 157"/>
                  <a:gd name="T95" fmla="*/ 235 h 281"/>
                  <a:gd name="T96" fmla="*/ 34 w 157"/>
                  <a:gd name="T97" fmla="*/ 227 h 281"/>
                  <a:gd name="T98" fmla="*/ 41 w 157"/>
                  <a:gd name="T99" fmla="*/ 213 h 281"/>
                  <a:gd name="T100" fmla="*/ 28 w 157"/>
                  <a:gd name="T101" fmla="*/ 208 h 281"/>
                  <a:gd name="T102" fmla="*/ 19 w 157"/>
                  <a:gd name="T103" fmla="*/ 189 h 281"/>
                  <a:gd name="T104" fmla="*/ 6 w 157"/>
                  <a:gd name="T105" fmla="*/ 177 h 281"/>
                  <a:gd name="T106" fmla="*/ 3 w 157"/>
                  <a:gd name="T107" fmla="*/ 170 h 281"/>
                  <a:gd name="T108" fmla="*/ 10 w 157"/>
                  <a:gd name="T109" fmla="*/ 157 h 281"/>
                  <a:gd name="T110" fmla="*/ 22 w 157"/>
                  <a:gd name="T111" fmla="*/ 160 h 281"/>
                  <a:gd name="T112" fmla="*/ 33 w 157"/>
                  <a:gd name="T113" fmla="*/ 164 h 281"/>
                  <a:gd name="T114" fmla="*/ 26 w 157"/>
                  <a:gd name="T115" fmla="*/ 157 h 281"/>
                  <a:gd name="T116" fmla="*/ 30 w 157"/>
                  <a:gd name="T117" fmla="*/ 152 h 281"/>
                  <a:gd name="T118" fmla="*/ 45 w 157"/>
                  <a:gd name="T119" fmla="*/ 157 h 281"/>
                  <a:gd name="T120" fmla="*/ 53 w 157"/>
                  <a:gd name="T121" fmla="*/ 152 h 281"/>
                  <a:gd name="T122" fmla="*/ 50 w 157"/>
                  <a:gd name="T123" fmla="*/ 140 h 281"/>
                  <a:gd name="T124" fmla="*/ 57 w 157"/>
                  <a:gd name="T125" fmla="*/ 133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57" h="281">
                    <a:moveTo>
                      <a:pt x="39" y="122"/>
                    </a:moveTo>
                    <a:cubicBezTo>
                      <a:pt x="42" y="119"/>
                      <a:pt x="46" y="116"/>
                      <a:pt x="50" y="114"/>
                    </a:cubicBezTo>
                    <a:cubicBezTo>
                      <a:pt x="52" y="114"/>
                      <a:pt x="52" y="112"/>
                      <a:pt x="51" y="111"/>
                    </a:cubicBezTo>
                    <a:cubicBezTo>
                      <a:pt x="51" y="106"/>
                      <a:pt x="52" y="102"/>
                      <a:pt x="55" y="98"/>
                    </a:cubicBezTo>
                    <a:cubicBezTo>
                      <a:pt x="56" y="96"/>
                      <a:pt x="56" y="95"/>
                      <a:pt x="54" y="94"/>
                    </a:cubicBezTo>
                    <a:cubicBezTo>
                      <a:pt x="52" y="93"/>
                      <a:pt x="51" y="90"/>
                      <a:pt x="48" y="90"/>
                    </a:cubicBezTo>
                    <a:cubicBezTo>
                      <a:pt x="46" y="89"/>
                      <a:pt x="45" y="86"/>
                      <a:pt x="47" y="84"/>
                    </a:cubicBezTo>
                    <a:cubicBezTo>
                      <a:pt x="49" y="83"/>
                      <a:pt x="48" y="82"/>
                      <a:pt x="47" y="80"/>
                    </a:cubicBezTo>
                    <a:cubicBezTo>
                      <a:pt x="45" y="78"/>
                      <a:pt x="45" y="76"/>
                      <a:pt x="48" y="74"/>
                    </a:cubicBezTo>
                    <a:cubicBezTo>
                      <a:pt x="50" y="73"/>
                      <a:pt x="51" y="71"/>
                      <a:pt x="49" y="70"/>
                    </a:cubicBezTo>
                    <a:cubicBezTo>
                      <a:pt x="46" y="68"/>
                      <a:pt x="45" y="66"/>
                      <a:pt x="44" y="63"/>
                    </a:cubicBezTo>
                    <a:cubicBezTo>
                      <a:pt x="42" y="60"/>
                      <a:pt x="39" y="60"/>
                      <a:pt x="38" y="58"/>
                    </a:cubicBezTo>
                    <a:cubicBezTo>
                      <a:pt x="36" y="55"/>
                      <a:pt x="35" y="53"/>
                      <a:pt x="35" y="50"/>
                    </a:cubicBezTo>
                    <a:cubicBezTo>
                      <a:pt x="35" y="49"/>
                      <a:pt x="37" y="48"/>
                      <a:pt x="35" y="46"/>
                    </a:cubicBezTo>
                    <a:cubicBezTo>
                      <a:pt x="34" y="45"/>
                      <a:pt x="31" y="45"/>
                      <a:pt x="28" y="45"/>
                    </a:cubicBezTo>
                    <a:cubicBezTo>
                      <a:pt x="31" y="43"/>
                      <a:pt x="32" y="40"/>
                      <a:pt x="32" y="37"/>
                    </a:cubicBezTo>
                    <a:cubicBezTo>
                      <a:pt x="31" y="32"/>
                      <a:pt x="27" y="30"/>
                      <a:pt x="23" y="32"/>
                    </a:cubicBezTo>
                    <a:cubicBezTo>
                      <a:pt x="22" y="33"/>
                      <a:pt x="20" y="34"/>
                      <a:pt x="19" y="32"/>
                    </a:cubicBezTo>
                    <a:cubicBezTo>
                      <a:pt x="17" y="30"/>
                      <a:pt x="19" y="30"/>
                      <a:pt x="21" y="28"/>
                    </a:cubicBezTo>
                    <a:cubicBezTo>
                      <a:pt x="23" y="26"/>
                      <a:pt x="23" y="22"/>
                      <a:pt x="23" y="19"/>
                    </a:cubicBezTo>
                    <a:cubicBezTo>
                      <a:pt x="23" y="16"/>
                      <a:pt x="23" y="14"/>
                      <a:pt x="26" y="14"/>
                    </a:cubicBezTo>
                    <a:cubicBezTo>
                      <a:pt x="28" y="14"/>
                      <a:pt x="29" y="13"/>
                      <a:pt x="29" y="11"/>
                    </a:cubicBezTo>
                    <a:cubicBezTo>
                      <a:pt x="30" y="9"/>
                      <a:pt x="32" y="7"/>
                      <a:pt x="33" y="5"/>
                    </a:cubicBezTo>
                    <a:cubicBezTo>
                      <a:pt x="34" y="1"/>
                      <a:pt x="36" y="0"/>
                      <a:pt x="40" y="1"/>
                    </a:cubicBezTo>
                    <a:cubicBezTo>
                      <a:pt x="44" y="3"/>
                      <a:pt x="49" y="4"/>
                      <a:pt x="53" y="3"/>
                    </a:cubicBezTo>
                    <a:cubicBezTo>
                      <a:pt x="55" y="5"/>
                      <a:pt x="55" y="7"/>
                      <a:pt x="55" y="9"/>
                    </a:cubicBezTo>
                    <a:cubicBezTo>
                      <a:pt x="55" y="13"/>
                      <a:pt x="56" y="16"/>
                      <a:pt x="58" y="20"/>
                    </a:cubicBezTo>
                    <a:cubicBezTo>
                      <a:pt x="59" y="23"/>
                      <a:pt x="61" y="24"/>
                      <a:pt x="65" y="23"/>
                    </a:cubicBezTo>
                    <a:cubicBezTo>
                      <a:pt x="66" y="23"/>
                      <a:pt x="67" y="22"/>
                      <a:pt x="69" y="22"/>
                    </a:cubicBezTo>
                    <a:cubicBezTo>
                      <a:pt x="72" y="21"/>
                      <a:pt x="75" y="20"/>
                      <a:pt x="77" y="24"/>
                    </a:cubicBezTo>
                    <a:cubicBezTo>
                      <a:pt x="78" y="26"/>
                      <a:pt x="79" y="26"/>
                      <a:pt x="80" y="26"/>
                    </a:cubicBezTo>
                    <a:cubicBezTo>
                      <a:pt x="88" y="27"/>
                      <a:pt x="96" y="28"/>
                      <a:pt x="103" y="29"/>
                    </a:cubicBezTo>
                    <a:cubicBezTo>
                      <a:pt x="106" y="29"/>
                      <a:pt x="108" y="31"/>
                      <a:pt x="108" y="34"/>
                    </a:cubicBezTo>
                    <a:cubicBezTo>
                      <a:pt x="108" y="35"/>
                      <a:pt x="108" y="34"/>
                      <a:pt x="108" y="34"/>
                    </a:cubicBezTo>
                    <a:cubicBezTo>
                      <a:pt x="108" y="43"/>
                      <a:pt x="108" y="43"/>
                      <a:pt x="116" y="41"/>
                    </a:cubicBezTo>
                    <a:cubicBezTo>
                      <a:pt x="119" y="40"/>
                      <a:pt x="119" y="39"/>
                      <a:pt x="119" y="36"/>
                    </a:cubicBezTo>
                    <a:cubicBezTo>
                      <a:pt x="120" y="30"/>
                      <a:pt x="125" y="25"/>
                      <a:pt x="131" y="25"/>
                    </a:cubicBezTo>
                    <a:cubicBezTo>
                      <a:pt x="133" y="25"/>
                      <a:pt x="135" y="24"/>
                      <a:pt x="137" y="25"/>
                    </a:cubicBezTo>
                    <a:cubicBezTo>
                      <a:pt x="136" y="27"/>
                      <a:pt x="136" y="28"/>
                      <a:pt x="135" y="29"/>
                    </a:cubicBezTo>
                    <a:cubicBezTo>
                      <a:pt x="134" y="31"/>
                      <a:pt x="134" y="33"/>
                      <a:pt x="136" y="35"/>
                    </a:cubicBezTo>
                    <a:cubicBezTo>
                      <a:pt x="140" y="37"/>
                      <a:pt x="140" y="40"/>
                      <a:pt x="137" y="44"/>
                    </a:cubicBezTo>
                    <a:cubicBezTo>
                      <a:pt x="135" y="46"/>
                      <a:pt x="133" y="48"/>
                      <a:pt x="135" y="51"/>
                    </a:cubicBezTo>
                    <a:cubicBezTo>
                      <a:pt x="137" y="53"/>
                      <a:pt x="135" y="54"/>
                      <a:pt x="134" y="55"/>
                    </a:cubicBezTo>
                    <a:cubicBezTo>
                      <a:pt x="133" y="57"/>
                      <a:pt x="130" y="60"/>
                      <a:pt x="135" y="61"/>
                    </a:cubicBezTo>
                    <a:cubicBezTo>
                      <a:pt x="137" y="62"/>
                      <a:pt x="138" y="64"/>
                      <a:pt x="137" y="65"/>
                    </a:cubicBezTo>
                    <a:cubicBezTo>
                      <a:pt x="137" y="67"/>
                      <a:pt x="136" y="70"/>
                      <a:pt x="133" y="70"/>
                    </a:cubicBezTo>
                    <a:cubicBezTo>
                      <a:pt x="129" y="70"/>
                      <a:pt x="129" y="71"/>
                      <a:pt x="131" y="74"/>
                    </a:cubicBezTo>
                    <a:cubicBezTo>
                      <a:pt x="134" y="77"/>
                      <a:pt x="132" y="80"/>
                      <a:pt x="132" y="82"/>
                    </a:cubicBezTo>
                    <a:cubicBezTo>
                      <a:pt x="130" y="84"/>
                      <a:pt x="130" y="88"/>
                      <a:pt x="127" y="90"/>
                    </a:cubicBezTo>
                    <a:cubicBezTo>
                      <a:pt x="126" y="91"/>
                      <a:pt x="126" y="91"/>
                      <a:pt x="128" y="92"/>
                    </a:cubicBezTo>
                    <a:cubicBezTo>
                      <a:pt x="128" y="93"/>
                      <a:pt x="129" y="93"/>
                      <a:pt x="130" y="94"/>
                    </a:cubicBezTo>
                    <a:cubicBezTo>
                      <a:pt x="135" y="99"/>
                      <a:pt x="135" y="99"/>
                      <a:pt x="131" y="104"/>
                    </a:cubicBezTo>
                    <a:cubicBezTo>
                      <a:pt x="137" y="107"/>
                      <a:pt x="139" y="111"/>
                      <a:pt x="137" y="117"/>
                    </a:cubicBezTo>
                    <a:cubicBezTo>
                      <a:pt x="136" y="119"/>
                      <a:pt x="136" y="121"/>
                      <a:pt x="135" y="122"/>
                    </a:cubicBezTo>
                    <a:cubicBezTo>
                      <a:pt x="135" y="124"/>
                      <a:pt x="135" y="125"/>
                      <a:pt x="137" y="125"/>
                    </a:cubicBezTo>
                    <a:cubicBezTo>
                      <a:pt x="140" y="126"/>
                      <a:pt x="140" y="129"/>
                      <a:pt x="139" y="131"/>
                    </a:cubicBezTo>
                    <a:cubicBezTo>
                      <a:pt x="137" y="135"/>
                      <a:pt x="140" y="138"/>
                      <a:pt x="141" y="142"/>
                    </a:cubicBezTo>
                    <a:cubicBezTo>
                      <a:pt x="142" y="145"/>
                      <a:pt x="143" y="147"/>
                      <a:pt x="139" y="148"/>
                    </a:cubicBezTo>
                    <a:cubicBezTo>
                      <a:pt x="137" y="149"/>
                      <a:pt x="137" y="151"/>
                      <a:pt x="138" y="152"/>
                    </a:cubicBezTo>
                    <a:cubicBezTo>
                      <a:pt x="140" y="154"/>
                      <a:pt x="140" y="155"/>
                      <a:pt x="138" y="157"/>
                    </a:cubicBezTo>
                    <a:cubicBezTo>
                      <a:pt x="136" y="158"/>
                      <a:pt x="136" y="160"/>
                      <a:pt x="138" y="161"/>
                    </a:cubicBezTo>
                    <a:cubicBezTo>
                      <a:pt x="139" y="162"/>
                      <a:pt x="140" y="163"/>
                      <a:pt x="139" y="163"/>
                    </a:cubicBezTo>
                    <a:cubicBezTo>
                      <a:pt x="137" y="168"/>
                      <a:pt x="141" y="173"/>
                      <a:pt x="140" y="178"/>
                    </a:cubicBezTo>
                    <a:cubicBezTo>
                      <a:pt x="140" y="178"/>
                      <a:pt x="141" y="179"/>
                      <a:pt x="141" y="180"/>
                    </a:cubicBezTo>
                    <a:cubicBezTo>
                      <a:pt x="145" y="183"/>
                      <a:pt x="145" y="187"/>
                      <a:pt x="145" y="191"/>
                    </a:cubicBezTo>
                    <a:cubicBezTo>
                      <a:pt x="145" y="193"/>
                      <a:pt x="145" y="195"/>
                      <a:pt x="147" y="196"/>
                    </a:cubicBezTo>
                    <a:cubicBezTo>
                      <a:pt x="148" y="198"/>
                      <a:pt x="150" y="200"/>
                      <a:pt x="148" y="203"/>
                    </a:cubicBezTo>
                    <a:cubicBezTo>
                      <a:pt x="147" y="204"/>
                      <a:pt x="148" y="207"/>
                      <a:pt x="148" y="208"/>
                    </a:cubicBezTo>
                    <a:cubicBezTo>
                      <a:pt x="149" y="212"/>
                      <a:pt x="149" y="215"/>
                      <a:pt x="149" y="218"/>
                    </a:cubicBezTo>
                    <a:cubicBezTo>
                      <a:pt x="148" y="219"/>
                      <a:pt x="149" y="221"/>
                      <a:pt x="148" y="223"/>
                    </a:cubicBezTo>
                    <a:cubicBezTo>
                      <a:pt x="147" y="224"/>
                      <a:pt x="149" y="225"/>
                      <a:pt x="150" y="226"/>
                    </a:cubicBezTo>
                    <a:cubicBezTo>
                      <a:pt x="152" y="228"/>
                      <a:pt x="154" y="230"/>
                      <a:pt x="153" y="234"/>
                    </a:cubicBezTo>
                    <a:cubicBezTo>
                      <a:pt x="153" y="235"/>
                      <a:pt x="153" y="236"/>
                      <a:pt x="154" y="236"/>
                    </a:cubicBezTo>
                    <a:cubicBezTo>
                      <a:pt x="157" y="240"/>
                      <a:pt x="155" y="242"/>
                      <a:pt x="151" y="244"/>
                    </a:cubicBezTo>
                    <a:cubicBezTo>
                      <a:pt x="146" y="245"/>
                      <a:pt x="141" y="248"/>
                      <a:pt x="136" y="251"/>
                    </a:cubicBezTo>
                    <a:cubicBezTo>
                      <a:pt x="133" y="253"/>
                      <a:pt x="132" y="255"/>
                      <a:pt x="131" y="259"/>
                    </a:cubicBezTo>
                    <a:cubicBezTo>
                      <a:pt x="131" y="262"/>
                      <a:pt x="130" y="265"/>
                      <a:pt x="129" y="269"/>
                    </a:cubicBezTo>
                    <a:cubicBezTo>
                      <a:pt x="128" y="274"/>
                      <a:pt x="123" y="277"/>
                      <a:pt x="119" y="281"/>
                    </a:cubicBezTo>
                    <a:cubicBezTo>
                      <a:pt x="119" y="281"/>
                      <a:pt x="118" y="281"/>
                      <a:pt x="117" y="280"/>
                    </a:cubicBezTo>
                    <a:cubicBezTo>
                      <a:pt x="115" y="278"/>
                      <a:pt x="112" y="276"/>
                      <a:pt x="112" y="272"/>
                    </a:cubicBezTo>
                    <a:cubicBezTo>
                      <a:pt x="111" y="268"/>
                      <a:pt x="109" y="265"/>
                      <a:pt x="106" y="263"/>
                    </a:cubicBezTo>
                    <a:cubicBezTo>
                      <a:pt x="106" y="262"/>
                      <a:pt x="105" y="261"/>
                      <a:pt x="104" y="261"/>
                    </a:cubicBezTo>
                    <a:cubicBezTo>
                      <a:pt x="96" y="259"/>
                      <a:pt x="93" y="254"/>
                      <a:pt x="94" y="245"/>
                    </a:cubicBezTo>
                    <a:cubicBezTo>
                      <a:pt x="95" y="241"/>
                      <a:pt x="96" y="238"/>
                      <a:pt x="96" y="234"/>
                    </a:cubicBezTo>
                    <a:cubicBezTo>
                      <a:pt x="96" y="231"/>
                      <a:pt x="96" y="229"/>
                      <a:pt x="92" y="229"/>
                    </a:cubicBezTo>
                    <a:cubicBezTo>
                      <a:pt x="89" y="230"/>
                      <a:pt x="86" y="229"/>
                      <a:pt x="83" y="229"/>
                    </a:cubicBezTo>
                    <a:cubicBezTo>
                      <a:pt x="81" y="229"/>
                      <a:pt x="79" y="230"/>
                      <a:pt x="78" y="227"/>
                    </a:cubicBezTo>
                    <a:cubicBezTo>
                      <a:pt x="78" y="225"/>
                      <a:pt x="78" y="223"/>
                      <a:pt x="80" y="221"/>
                    </a:cubicBezTo>
                    <a:cubicBezTo>
                      <a:pt x="81" y="221"/>
                      <a:pt x="82" y="220"/>
                      <a:pt x="83" y="220"/>
                    </a:cubicBezTo>
                    <a:cubicBezTo>
                      <a:pt x="82" y="219"/>
                      <a:pt x="82" y="217"/>
                      <a:pt x="80" y="218"/>
                    </a:cubicBezTo>
                    <a:cubicBezTo>
                      <a:pt x="78" y="218"/>
                      <a:pt x="75" y="218"/>
                      <a:pt x="73" y="219"/>
                    </a:cubicBezTo>
                    <a:cubicBezTo>
                      <a:pt x="73" y="219"/>
                      <a:pt x="73" y="220"/>
                      <a:pt x="73" y="220"/>
                    </a:cubicBezTo>
                    <a:cubicBezTo>
                      <a:pt x="75" y="228"/>
                      <a:pt x="68" y="229"/>
                      <a:pt x="63" y="232"/>
                    </a:cubicBezTo>
                    <a:cubicBezTo>
                      <a:pt x="58" y="235"/>
                      <a:pt x="53" y="236"/>
                      <a:pt x="47" y="235"/>
                    </a:cubicBezTo>
                    <a:cubicBezTo>
                      <a:pt x="44" y="234"/>
                      <a:pt x="42" y="237"/>
                      <a:pt x="40" y="238"/>
                    </a:cubicBezTo>
                    <a:cubicBezTo>
                      <a:pt x="34" y="241"/>
                      <a:pt x="34" y="241"/>
                      <a:pt x="34" y="235"/>
                    </a:cubicBezTo>
                    <a:cubicBezTo>
                      <a:pt x="34" y="233"/>
                      <a:pt x="32" y="231"/>
                      <a:pt x="34" y="229"/>
                    </a:cubicBezTo>
                    <a:cubicBezTo>
                      <a:pt x="34" y="228"/>
                      <a:pt x="34" y="228"/>
                      <a:pt x="34" y="227"/>
                    </a:cubicBezTo>
                    <a:cubicBezTo>
                      <a:pt x="40" y="226"/>
                      <a:pt x="39" y="221"/>
                      <a:pt x="40" y="217"/>
                    </a:cubicBezTo>
                    <a:cubicBezTo>
                      <a:pt x="40" y="215"/>
                      <a:pt x="41" y="214"/>
                      <a:pt x="41" y="213"/>
                    </a:cubicBezTo>
                    <a:cubicBezTo>
                      <a:pt x="36" y="213"/>
                      <a:pt x="34" y="209"/>
                      <a:pt x="29" y="209"/>
                    </a:cubicBezTo>
                    <a:cubicBezTo>
                      <a:pt x="29" y="209"/>
                      <a:pt x="28" y="209"/>
                      <a:pt x="28" y="208"/>
                    </a:cubicBezTo>
                    <a:cubicBezTo>
                      <a:pt x="29" y="202"/>
                      <a:pt x="25" y="198"/>
                      <a:pt x="24" y="193"/>
                    </a:cubicBezTo>
                    <a:cubicBezTo>
                      <a:pt x="23" y="191"/>
                      <a:pt x="21" y="190"/>
                      <a:pt x="19" y="189"/>
                    </a:cubicBezTo>
                    <a:cubicBezTo>
                      <a:pt x="17" y="189"/>
                      <a:pt x="14" y="188"/>
                      <a:pt x="12" y="187"/>
                    </a:cubicBezTo>
                    <a:cubicBezTo>
                      <a:pt x="7" y="185"/>
                      <a:pt x="5" y="182"/>
                      <a:pt x="6" y="177"/>
                    </a:cubicBezTo>
                    <a:cubicBezTo>
                      <a:pt x="7" y="174"/>
                      <a:pt x="7" y="172"/>
                      <a:pt x="4" y="171"/>
                    </a:cubicBezTo>
                    <a:cubicBezTo>
                      <a:pt x="3" y="171"/>
                      <a:pt x="3" y="170"/>
                      <a:pt x="3" y="170"/>
                    </a:cubicBezTo>
                    <a:cubicBezTo>
                      <a:pt x="3" y="166"/>
                      <a:pt x="0" y="162"/>
                      <a:pt x="3" y="159"/>
                    </a:cubicBezTo>
                    <a:cubicBezTo>
                      <a:pt x="5" y="157"/>
                      <a:pt x="7" y="157"/>
                      <a:pt x="10" y="157"/>
                    </a:cubicBezTo>
                    <a:cubicBezTo>
                      <a:pt x="12" y="157"/>
                      <a:pt x="15" y="157"/>
                      <a:pt x="17" y="156"/>
                    </a:cubicBezTo>
                    <a:cubicBezTo>
                      <a:pt x="20" y="155"/>
                      <a:pt x="21" y="158"/>
                      <a:pt x="22" y="160"/>
                    </a:cubicBezTo>
                    <a:cubicBezTo>
                      <a:pt x="24" y="164"/>
                      <a:pt x="27" y="165"/>
                      <a:pt x="30" y="165"/>
                    </a:cubicBezTo>
                    <a:cubicBezTo>
                      <a:pt x="31" y="165"/>
                      <a:pt x="33" y="165"/>
                      <a:pt x="33" y="164"/>
                    </a:cubicBezTo>
                    <a:cubicBezTo>
                      <a:pt x="34" y="163"/>
                      <a:pt x="32" y="162"/>
                      <a:pt x="31" y="162"/>
                    </a:cubicBezTo>
                    <a:cubicBezTo>
                      <a:pt x="29" y="161"/>
                      <a:pt x="28" y="159"/>
                      <a:pt x="26" y="157"/>
                    </a:cubicBezTo>
                    <a:cubicBezTo>
                      <a:pt x="25" y="156"/>
                      <a:pt x="24" y="155"/>
                      <a:pt x="25" y="154"/>
                    </a:cubicBezTo>
                    <a:cubicBezTo>
                      <a:pt x="26" y="152"/>
                      <a:pt x="29" y="151"/>
                      <a:pt x="30" y="152"/>
                    </a:cubicBezTo>
                    <a:cubicBezTo>
                      <a:pt x="34" y="155"/>
                      <a:pt x="39" y="154"/>
                      <a:pt x="43" y="157"/>
                    </a:cubicBezTo>
                    <a:cubicBezTo>
                      <a:pt x="44" y="157"/>
                      <a:pt x="45" y="157"/>
                      <a:pt x="45" y="157"/>
                    </a:cubicBezTo>
                    <a:cubicBezTo>
                      <a:pt x="47" y="154"/>
                      <a:pt x="49" y="154"/>
                      <a:pt x="51" y="154"/>
                    </a:cubicBezTo>
                    <a:cubicBezTo>
                      <a:pt x="52" y="153"/>
                      <a:pt x="53" y="153"/>
                      <a:pt x="53" y="152"/>
                    </a:cubicBezTo>
                    <a:cubicBezTo>
                      <a:pt x="53" y="151"/>
                      <a:pt x="52" y="151"/>
                      <a:pt x="52" y="150"/>
                    </a:cubicBezTo>
                    <a:cubicBezTo>
                      <a:pt x="49" y="148"/>
                      <a:pt x="48" y="142"/>
                      <a:pt x="50" y="140"/>
                    </a:cubicBezTo>
                    <a:cubicBezTo>
                      <a:pt x="52" y="138"/>
                      <a:pt x="54" y="136"/>
                      <a:pt x="56" y="134"/>
                    </a:cubicBezTo>
                    <a:cubicBezTo>
                      <a:pt x="56" y="134"/>
                      <a:pt x="56" y="134"/>
                      <a:pt x="57" y="133"/>
                    </a:cubicBezTo>
                    <a:cubicBezTo>
                      <a:pt x="51" y="129"/>
                      <a:pt x="46" y="124"/>
                      <a:pt x="39" y="122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8" name="Freeform 1901">
                <a:extLst>
                  <a:ext uri="{FF2B5EF4-FFF2-40B4-BE49-F238E27FC236}">
                    <a16:creationId xmlns:a16="http://schemas.microsoft.com/office/drawing/2014/main" id="{5719508D-DAC9-4C5F-B159-0052CCE433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9" y="1152"/>
                <a:ext cx="432" cy="511"/>
              </a:xfrm>
              <a:custGeom>
                <a:avLst/>
                <a:gdLst>
                  <a:gd name="T0" fmla="*/ 172 w 180"/>
                  <a:gd name="T1" fmla="*/ 141 h 213"/>
                  <a:gd name="T2" fmla="*/ 157 w 180"/>
                  <a:gd name="T3" fmla="*/ 151 h 213"/>
                  <a:gd name="T4" fmla="*/ 149 w 180"/>
                  <a:gd name="T5" fmla="*/ 165 h 213"/>
                  <a:gd name="T6" fmla="*/ 146 w 180"/>
                  <a:gd name="T7" fmla="*/ 186 h 213"/>
                  <a:gd name="T8" fmla="*/ 122 w 180"/>
                  <a:gd name="T9" fmla="*/ 194 h 213"/>
                  <a:gd name="T10" fmla="*/ 103 w 180"/>
                  <a:gd name="T11" fmla="*/ 204 h 213"/>
                  <a:gd name="T12" fmla="*/ 83 w 180"/>
                  <a:gd name="T13" fmla="*/ 212 h 213"/>
                  <a:gd name="T14" fmla="*/ 56 w 180"/>
                  <a:gd name="T15" fmla="*/ 204 h 213"/>
                  <a:gd name="T16" fmla="*/ 52 w 180"/>
                  <a:gd name="T17" fmla="*/ 192 h 213"/>
                  <a:gd name="T18" fmla="*/ 43 w 180"/>
                  <a:gd name="T19" fmla="*/ 192 h 213"/>
                  <a:gd name="T20" fmla="*/ 31 w 180"/>
                  <a:gd name="T21" fmla="*/ 193 h 213"/>
                  <a:gd name="T22" fmla="*/ 27 w 180"/>
                  <a:gd name="T23" fmla="*/ 185 h 213"/>
                  <a:gd name="T24" fmla="*/ 16 w 180"/>
                  <a:gd name="T25" fmla="*/ 173 h 213"/>
                  <a:gd name="T26" fmla="*/ 5 w 180"/>
                  <a:gd name="T27" fmla="*/ 172 h 213"/>
                  <a:gd name="T28" fmla="*/ 1 w 180"/>
                  <a:gd name="T29" fmla="*/ 178 h 213"/>
                  <a:gd name="T30" fmla="*/ 1 w 180"/>
                  <a:gd name="T31" fmla="*/ 169 h 213"/>
                  <a:gd name="T32" fmla="*/ 11 w 180"/>
                  <a:gd name="T33" fmla="*/ 163 h 213"/>
                  <a:gd name="T34" fmla="*/ 31 w 180"/>
                  <a:gd name="T35" fmla="*/ 158 h 213"/>
                  <a:gd name="T36" fmla="*/ 35 w 180"/>
                  <a:gd name="T37" fmla="*/ 144 h 213"/>
                  <a:gd name="T38" fmla="*/ 41 w 180"/>
                  <a:gd name="T39" fmla="*/ 134 h 213"/>
                  <a:gd name="T40" fmla="*/ 36 w 180"/>
                  <a:gd name="T41" fmla="*/ 116 h 213"/>
                  <a:gd name="T42" fmla="*/ 31 w 180"/>
                  <a:gd name="T43" fmla="*/ 102 h 213"/>
                  <a:gd name="T44" fmla="*/ 35 w 180"/>
                  <a:gd name="T45" fmla="*/ 90 h 213"/>
                  <a:gd name="T46" fmla="*/ 42 w 180"/>
                  <a:gd name="T47" fmla="*/ 80 h 213"/>
                  <a:gd name="T48" fmla="*/ 72 w 180"/>
                  <a:gd name="T49" fmla="*/ 62 h 213"/>
                  <a:gd name="T50" fmla="*/ 73 w 180"/>
                  <a:gd name="T51" fmla="*/ 51 h 213"/>
                  <a:gd name="T52" fmla="*/ 68 w 180"/>
                  <a:gd name="T53" fmla="*/ 44 h 213"/>
                  <a:gd name="T54" fmla="*/ 36 w 180"/>
                  <a:gd name="T55" fmla="*/ 40 h 213"/>
                  <a:gd name="T56" fmla="*/ 40 w 180"/>
                  <a:gd name="T57" fmla="*/ 32 h 213"/>
                  <a:gd name="T58" fmla="*/ 62 w 180"/>
                  <a:gd name="T59" fmla="*/ 33 h 213"/>
                  <a:gd name="T60" fmla="*/ 66 w 180"/>
                  <a:gd name="T61" fmla="*/ 23 h 213"/>
                  <a:gd name="T62" fmla="*/ 72 w 180"/>
                  <a:gd name="T63" fmla="*/ 14 h 213"/>
                  <a:gd name="T64" fmla="*/ 87 w 180"/>
                  <a:gd name="T65" fmla="*/ 21 h 213"/>
                  <a:gd name="T66" fmla="*/ 99 w 180"/>
                  <a:gd name="T67" fmla="*/ 22 h 213"/>
                  <a:gd name="T68" fmla="*/ 102 w 180"/>
                  <a:gd name="T69" fmla="*/ 19 h 213"/>
                  <a:gd name="T70" fmla="*/ 105 w 180"/>
                  <a:gd name="T71" fmla="*/ 3 h 213"/>
                  <a:gd name="T72" fmla="*/ 125 w 180"/>
                  <a:gd name="T73" fmla="*/ 18 h 213"/>
                  <a:gd name="T74" fmla="*/ 138 w 180"/>
                  <a:gd name="T75" fmla="*/ 34 h 213"/>
                  <a:gd name="T76" fmla="*/ 154 w 180"/>
                  <a:gd name="T77" fmla="*/ 34 h 213"/>
                  <a:gd name="T78" fmla="*/ 146 w 180"/>
                  <a:gd name="T79" fmla="*/ 53 h 213"/>
                  <a:gd name="T80" fmla="*/ 144 w 180"/>
                  <a:gd name="T81" fmla="*/ 64 h 213"/>
                  <a:gd name="T82" fmla="*/ 151 w 180"/>
                  <a:gd name="T83" fmla="*/ 70 h 213"/>
                  <a:gd name="T84" fmla="*/ 167 w 180"/>
                  <a:gd name="T85" fmla="*/ 83 h 213"/>
                  <a:gd name="T86" fmla="*/ 159 w 180"/>
                  <a:gd name="T87" fmla="*/ 91 h 213"/>
                  <a:gd name="T88" fmla="*/ 168 w 180"/>
                  <a:gd name="T89" fmla="*/ 126 h 213"/>
                  <a:gd name="T90" fmla="*/ 177 w 180"/>
                  <a:gd name="T91" fmla="*/ 133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80" h="213">
                    <a:moveTo>
                      <a:pt x="180" y="134"/>
                    </a:moveTo>
                    <a:cubicBezTo>
                      <a:pt x="176" y="135"/>
                      <a:pt x="174" y="138"/>
                      <a:pt x="172" y="141"/>
                    </a:cubicBezTo>
                    <a:cubicBezTo>
                      <a:pt x="169" y="145"/>
                      <a:pt x="166" y="150"/>
                      <a:pt x="160" y="149"/>
                    </a:cubicBezTo>
                    <a:cubicBezTo>
                      <a:pt x="159" y="149"/>
                      <a:pt x="158" y="150"/>
                      <a:pt x="157" y="151"/>
                    </a:cubicBezTo>
                    <a:cubicBezTo>
                      <a:pt x="156" y="155"/>
                      <a:pt x="152" y="157"/>
                      <a:pt x="151" y="162"/>
                    </a:cubicBezTo>
                    <a:cubicBezTo>
                      <a:pt x="151" y="163"/>
                      <a:pt x="150" y="165"/>
                      <a:pt x="149" y="165"/>
                    </a:cubicBezTo>
                    <a:cubicBezTo>
                      <a:pt x="145" y="168"/>
                      <a:pt x="146" y="172"/>
                      <a:pt x="148" y="175"/>
                    </a:cubicBezTo>
                    <a:cubicBezTo>
                      <a:pt x="150" y="180"/>
                      <a:pt x="147" y="182"/>
                      <a:pt x="146" y="186"/>
                    </a:cubicBezTo>
                    <a:cubicBezTo>
                      <a:pt x="144" y="191"/>
                      <a:pt x="141" y="194"/>
                      <a:pt x="135" y="192"/>
                    </a:cubicBezTo>
                    <a:cubicBezTo>
                      <a:pt x="131" y="195"/>
                      <a:pt x="126" y="193"/>
                      <a:pt x="122" y="194"/>
                    </a:cubicBezTo>
                    <a:cubicBezTo>
                      <a:pt x="116" y="195"/>
                      <a:pt x="111" y="198"/>
                      <a:pt x="108" y="201"/>
                    </a:cubicBezTo>
                    <a:cubicBezTo>
                      <a:pt x="106" y="203"/>
                      <a:pt x="104" y="202"/>
                      <a:pt x="103" y="204"/>
                    </a:cubicBezTo>
                    <a:cubicBezTo>
                      <a:pt x="97" y="208"/>
                      <a:pt x="91" y="211"/>
                      <a:pt x="84" y="213"/>
                    </a:cubicBezTo>
                    <a:cubicBezTo>
                      <a:pt x="84" y="213"/>
                      <a:pt x="83" y="212"/>
                      <a:pt x="83" y="212"/>
                    </a:cubicBezTo>
                    <a:cubicBezTo>
                      <a:pt x="76" y="208"/>
                      <a:pt x="68" y="210"/>
                      <a:pt x="61" y="209"/>
                    </a:cubicBezTo>
                    <a:cubicBezTo>
                      <a:pt x="58" y="208"/>
                      <a:pt x="56" y="207"/>
                      <a:pt x="56" y="204"/>
                    </a:cubicBezTo>
                    <a:cubicBezTo>
                      <a:pt x="55" y="201"/>
                      <a:pt x="55" y="198"/>
                      <a:pt x="52" y="196"/>
                    </a:cubicBezTo>
                    <a:cubicBezTo>
                      <a:pt x="51" y="194"/>
                      <a:pt x="52" y="193"/>
                      <a:pt x="52" y="192"/>
                    </a:cubicBezTo>
                    <a:cubicBezTo>
                      <a:pt x="54" y="189"/>
                      <a:pt x="53" y="189"/>
                      <a:pt x="51" y="188"/>
                    </a:cubicBezTo>
                    <a:cubicBezTo>
                      <a:pt x="46" y="187"/>
                      <a:pt x="44" y="187"/>
                      <a:pt x="43" y="192"/>
                    </a:cubicBezTo>
                    <a:cubicBezTo>
                      <a:pt x="42" y="193"/>
                      <a:pt x="42" y="194"/>
                      <a:pt x="41" y="194"/>
                    </a:cubicBezTo>
                    <a:cubicBezTo>
                      <a:pt x="38" y="196"/>
                      <a:pt x="34" y="193"/>
                      <a:pt x="31" y="193"/>
                    </a:cubicBezTo>
                    <a:cubicBezTo>
                      <a:pt x="30" y="193"/>
                      <a:pt x="29" y="190"/>
                      <a:pt x="30" y="189"/>
                    </a:cubicBezTo>
                    <a:cubicBezTo>
                      <a:pt x="32" y="185"/>
                      <a:pt x="29" y="185"/>
                      <a:pt x="27" y="185"/>
                    </a:cubicBezTo>
                    <a:cubicBezTo>
                      <a:pt x="25" y="186"/>
                      <a:pt x="24" y="185"/>
                      <a:pt x="22" y="183"/>
                    </a:cubicBezTo>
                    <a:cubicBezTo>
                      <a:pt x="20" y="180"/>
                      <a:pt x="17" y="177"/>
                      <a:pt x="16" y="173"/>
                    </a:cubicBezTo>
                    <a:cubicBezTo>
                      <a:pt x="16" y="169"/>
                      <a:pt x="10" y="167"/>
                      <a:pt x="7" y="169"/>
                    </a:cubicBezTo>
                    <a:cubicBezTo>
                      <a:pt x="5" y="169"/>
                      <a:pt x="5" y="170"/>
                      <a:pt x="5" y="172"/>
                    </a:cubicBezTo>
                    <a:cubicBezTo>
                      <a:pt x="5" y="173"/>
                      <a:pt x="5" y="175"/>
                      <a:pt x="5" y="176"/>
                    </a:cubicBezTo>
                    <a:cubicBezTo>
                      <a:pt x="5" y="178"/>
                      <a:pt x="3" y="178"/>
                      <a:pt x="1" y="178"/>
                    </a:cubicBezTo>
                    <a:cubicBezTo>
                      <a:pt x="0" y="178"/>
                      <a:pt x="0" y="176"/>
                      <a:pt x="1" y="175"/>
                    </a:cubicBezTo>
                    <a:cubicBezTo>
                      <a:pt x="2" y="173"/>
                      <a:pt x="2" y="171"/>
                      <a:pt x="1" y="169"/>
                    </a:cubicBezTo>
                    <a:cubicBezTo>
                      <a:pt x="1" y="166"/>
                      <a:pt x="4" y="166"/>
                      <a:pt x="6" y="165"/>
                    </a:cubicBezTo>
                    <a:cubicBezTo>
                      <a:pt x="8" y="165"/>
                      <a:pt x="10" y="165"/>
                      <a:pt x="11" y="163"/>
                    </a:cubicBezTo>
                    <a:cubicBezTo>
                      <a:pt x="12" y="159"/>
                      <a:pt x="16" y="160"/>
                      <a:pt x="19" y="160"/>
                    </a:cubicBezTo>
                    <a:cubicBezTo>
                      <a:pt x="23" y="160"/>
                      <a:pt x="27" y="159"/>
                      <a:pt x="31" y="158"/>
                    </a:cubicBezTo>
                    <a:cubicBezTo>
                      <a:pt x="32" y="158"/>
                      <a:pt x="33" y="157"/>
                      <a:pt x="34" y="156"/>
                    </a:cubicBezTo>
                    <a:cubicBezTo>
                      <a:pt x="35" y="152"/>
                      <a:pt x="36" y="148"/>
                      <a:pt x="35" y="144"/>
                    </a:cubicBezTo>
                    <a:cubicBezTo>
                      <a:pt x="33" y="139"/>
                      <a:pt x="34" y="136"/>
                      <a:pt x="39" y="134"/>
                    </a:cubicBezTo>
                    <a:cubicBezTo>
                      <a:pt x="40" y="134"/>
                      <a:pt x="41" y="134"/>
                      <a:pt x="41" y="134"/>
                    </a:cubicBezTo>
                    <a:cubicBezTo>
                      <a:pt x="48" y="131"/>
                      <a:pt x="48" y="130"/>
                      <a:pt x="43" y="125"/>
                    </a:cubicBezTo>
                    <a:cubicBezTo>
                      <a:pt x="40" y="122"/>
                      <a:pt x="38" y="119"/>
                      <a:pt x="36" y="116"/>
                    </a:cubicBezTo>
                    <a:cubicBezTo>
                      <a:pt x="36" y="115"/>
                      <a:pt x="35" y="114"/>
                      <a:pt x="35" y="114"/>
                    </a:cubicBezTo>
                    <a:cubicBezTo>
                      <a:pt x="37" y="108"/>
                      <a:pt x="33" y="106"/>
                      <a:pt x="31" y="102"/>
                    </a:cubicBezTo>
                    <a:cubicBezTo>
                      <a:pt x="31" y="98"/>
                      <a:pt x="30" y="94"/>
                      <a:pt x="34" y="92"/>
                    </a:cubicBezTo>
                    <a:cubicBezTo>
                      <a:pt x="35" y="91"/>
                      <a:pt x="35" y="90"/>
                      <a:pt x="35" y="90"/>
                    </a:cubicBezTo>
                    <a:cubicBezTo>
                      <a:pt x="35" y="88"/>
                      <a:pt x="36" y="87"/>
                      <a:pt x="38" y="86"/>
                    </a:cubicBezTo>
                    <a:cubicBezTo>
                      <a:pt x="40" y="85"/>
                      <a:pt x="43" y="84"/>
                      <a:pt x="42" y="80"/>
                    </a:cubicBezTo>
                    <a:cubicBezTo>
                      <a:pt x="42" y="78"/>
                      <a:pt x="45" y="77"/>
                      <a:pt x="48" y="77"/>
                    </a:cubicBezTo>
                    <a:cubicBezTo>
                      <a:pt x="58" y="76"/>
                      <a:pt x="66" y="70"/>
                      <a:pt x="72" y="62"/>
                    </a:cubicBezTo>
                    <a:cubicBezTo>
                      <a:pt x="73" y="59"/>
                      <a:pt x="76" y="57"/>
                      <a:pt x="73" y="53"/>
                    </a:cubicBezTo>
                    <a:cubicBezTo>
                      <a:pt x="73" y="53"/>
                      <a:pt x="73" y="52"/>
                      <a:pt x="73" y="51"/>
                    </a:cubicBezTo>
                    <a:cubicBezTo>
                      <a:pt x="73" y="50"/>
                      <a:pt x="76" y="50"/>
                      <a:pt x="74" y="48"/>
                    </a:cubicBezTo>
                    <a:cubicBezTo>
                      <a:pt x="72" y="47"/>
                      <a:pt x="71" y="45"/>
                      <a:pt x="68" y="44"/>
                    </a:cubicBezTo>
                    <a:cubicBezTo>
                      <a:pt x="59" y="44"/>
                      <a:pt x="49" y="43"/>
                      <a:pt x="40" y="42"/>
                    </a:cubicBezTo>
                    <a:cubicBezTo>
                      <a:pt x="38" y="42"/>
                      <a:pt x="36" y="42"/>
                      <a:pt x="36" y="40"/>
                    </a:cubicBezTo>
                    <a:cubicBezTo>
                      <a:pt x="35" y="37"/>
                      <a:pt x="37" y="34"/>
                      <a:pt x="39" y="32"/>
                    </a:cubicBezTo>
                    <a:cubicBezTo>
                      <a:pt x="39" y="32"/>
                      <a:pt x="40" y="32"/>
                      <a:pt x="40" y="32"/>
                    </a:cubicBezTo>
                    <a:cubicBezTo>
                      <a:pt x="46" y="34"/>
                      <a:pt x="53" y="33"/>
                      <a:pt x="59" y="35"/>
                    </a:cubicBezTo>
                    <a:cubicBezTo>
                      <a:pt x="61" y="36"/>
                      <a:pt x="61" y="35"/>
                      <a:pt x="62" y="33"/>
                    </a:cubicBezTo>
                    <a:cubicBezTo>
                      <a:pt x="62" y="32"/>
                      <a:pt x="63" y="30"/>
                      <a:pt x="63" y="28"/>
                    </a:cubicBezTo>
                    <a:cubicBezTo>
                      <a:pt x="63" y="25"/>
                      <a:pt x="64" y="23"/>
                      <a:pt x="66" y="23"/>
                    </a:cubicBezTo>
                    <a:cubicBezTo>
                      <a:pt x="68" y="22"/>
                      <a:pt x="68" y="20"/>
                      <a:pt x="68" y="18"/>
                    </a:cubicBezTo>
                    <a:cubicBezTo>
                      <a:pt x="67" y="15"/>
                      <a:pt x="69" y="13"/>
                      <a:pt x="72" y="14"/>
                    </a:cubicBezTo>
                    <a:cubicBezTo>
                      <a:pt x="73" y="14"/>
                      <a:pt x="74" y="14"/>
                      <a:pt x="75" y="13"/>
                    </a:cubicBezTo>
                    <a:cubicBezTo>
                      <a:pt x="82" y="12"/>
                      <a:pt x="86" y="14"/>
                      <a:pt x="87" y="21"/>
                    </a:cubicBezTo>
                    <a:cubicBezTo>
                      <a:pt x="88" y="23"/>
                      <a:pt x="89" y="24"/>
                      <a:pt x="91" y="23"/>
                    </a:cubicBezTo>
                    <a:cubicBezTo>
                      <a:pt x="94" y="23"/>
                      <a:pt x="96" y="22"/>
                      <a:pt x="99" y="22"/>
                    </a:cubicBezTo>
                    <a:cubicBezTo>
                      <a:pt x="100" y="22"/>
                      <a:pt x="101" y="22"/>
                      <a:pt x="101" y="21"/>
                    </a:cubicBezTo>
                    <a:cubicBezTo>
                      <a:pt x="101" y="20"/>
                      <a:pt x="101" y="19"/>
                      <a:pt x="102" y="19"/>
                    </a:cubicBezTo>
                    <a:cubicBezTo>
                      <a:pt x="107" y="17"/>
                      <a:pt x="105" y="14"/>
                      <a:pt x="104" y="12"/>
                    </a:cubicBezTo>
                    <a:cubicBezTo>
                      <a:pt x="102" y="8"/>
                      <a:pt x="102" y="4"/>
                      <a:pt x="105" y="3"/>
                    </a:cubicBezTo>
                    <a:cubicBezTo>
                      <a:pt x="108" y="0"/>
                      <a:pt x="114" y="1"/>
                      <a:pt x="117" y="4"/>
                    </a:cubicBezTo>
                    <a:cubicBezTo>
                      <a:pt x="120" y="8"/>
                      <a:pt x="124" y="13"/>
                      <a:pt x="125" y="18"/>
                    </a:cubicBezTo>
                    <a:cubicBezTo>
                      <a:pt x="126" y="21"/>
                      <a:pt x="128" y="23"/>
                      <a:pt x="130" y="25"/>
                    </a:cubicBezTo>
                    <a:cubicBezTo>
                      <a:pt x="133" y="28"/>
                      <a:pt x="135" y="31"/>
                      <a:pt x="138" y="34"/>
                    </a:cubicBezTo>
                    <a:cubicBezTo>
                      <a:pt x="139" y="34"/>
                      <a:pt x="139" y="36"/>
                      <a:pt x="141" y="35"/>
                    </a:cubicBezTo>
                    <a:cubicBezTo>
                      <a:pt x="145" y="31"/>
                      <a:pt x="149" y="33"/>
                      <a:pt x="154" y="34"/>
                    </a:cubicBezTo>
                    <a:cubicBezTo>
                      <a:pt x="155" y="34"/>
                      <a:pt x="156" y="35"/>
                      <a:pt x="155" y="37"/>
                    </a:cubicBezTo>
                    <a:cubicBezTo>
                      <a:pt x="152" y="42"/>
                      <a:pt x="152" y="49"/>
                      <a:pt x="146" y="53"/>
                    </a:cubicBezTo>
                    <a:cubicBezTo>
                      <a:pt x="143" y="55"/>
                      <a:pt x="144" y="59"/>
                      <a:pt x="142" y="62"/>
                    </a:cubicBezTo>
                    <a:cubicBezTo>
                      <a:pt x="142" y="63"/>
                      <a:pt x="143" y="64"/>
                      <a:pt x="144" y="64"/>
                    </a:cubicBezTo>
                    <a:cubicBezTo>
                      <a:pt x="147" y="64"/>
                      <a:pt x="150" y="65"/>
                      <a:pt x="150" y="69"/>
                    </a:cubicBezTo>
                    <a:cubicBezTo>
                      <a:pt x="150" y="69"/>
                      <a:pt x="150" y="70"/>
                      <a:pt x="151" y="70"/>
                    </a:cubicBezTo>
                    <a:cubicBezTo>
                      <a:pt x="156" y="71"/>
                      <a:pt x="158" y="76"/>
                      <a:pt x="162" y="79"/>
                    </a:cubicBezTo>
                    <a:cubicBezTo>
                      <a:pt x="164" y="80"/>
                      <a:pt x="165" y="81"/>
                      <a:pt x="167" y="83"/>
                    </a:cubicBezTo>
                    <a:cubicBezTo>
                      <a:pt x="168" y="84"/>
                      <a:pt x="166" y="88"/>
                      <a:pt x="164" y="88"/>
                    </a:cubicBezTo>
                    <a:cubicBezTo>
                      <a:pt x="161" y="87"/>
                      <a:pt x="160" y="90"/>
                      <a:pt x="159" y="91"/>
                    </a:cubicBezTo>
                    <a:cubicBezTo>
                      <a:pt x="156" y="94"/>
                      <a:pt x="156" y="97"/>
                      <a:pt x="158" y="100"/>
                    </a:cubicBezTo>
                    <a:cubicBezTo>
                      <a:pt x="162" y="109"/>
                      <a:pt x="165" y="117"/>
                      <a:pt x="168" y="126"/>
                    </a:cubicBezTo>
                    <a:cubicBezTo>
                      <a:pt x="169" y="128"/>
                      <a:pt x="169" y="130"/>
                      <a:pt x="171" y="131"/>
                    </a:cubicBezTo>
                    <a:cubicBezTo>
                      <a:pt x="173" y="133"/>
                      <a:pt x="174" y="135"/>
                      <a:pt x="177" y="133"/>
                    </a:cubicBezTo>
                    <a:cubicBezTo>
                      <a:pt x="178" y="132"/>
                      <a:pt x="179" y="132"/>
                      <a:pt x="180" y="134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29" name="Freeform 1902">
                <a:extLst>
                  <a:ext uri="{FF2B5EF4-FFF2-40B4-BE49-F238E27FC236}">
                    <a16:creationId xmlns:a16="http://schemas.microsoft.com/office/drawing/2014/main" id="{6CE3A5D6-2076-46A3-B42F-A49B71F38D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7" y="2554"/>
                <a:ext cx="543" cy="399"/>
              </a:xfrm>
              <a:custGeom>
                <a:avLst/>
                <a:gdLst>
                  <a:gd name="T0" fmla="*/ 6 w 226"/>
                  <a:gd name="T1" fmla="*/ 77 h 166"/>
                  <a:gd name="T2" fmla="*/ 14 w 226"/>
                  <a:gd name="T3" fmla="*/ 66 h 166"/>
                  <a:gd name="T4" fmla="*/ 19 w 226"/>
                  <a:gd name="T5" fmla="*/ 58 h 166"/>
                  <a:gd name="T6" fmla="*/ 29 w 226"/>
                  <a:gd name="T7" fmla="*/ 66 h 166"/>
                  <a:gd name="T8" fmla="*/ 39 w 226"/>
                  <a:gd name="T9" fmla="*/ 73 h 166"/>
                  <a:gd name="T10" fmla="*/ 58 w 226"/>
                  <a:gd name="T11" fmla="*/ 71 h 166"/>
                  <a:gd name="T12" fmla="*/ 63 w 226"/>
                  <a:gd name="T13" fmla="*/ 64 h 166"/>
                  <a:gd name="T14" fmla="*/ 70 w 226"/>
                  <a:gd name="T15" fmla="*/ 60 h 166"/>
                  <a:gd name="T16" fmla="*/ 71 w 226"/>
                  <a:gd name="T17" fmla="*/ 56 h 166"/>
                  <a:gd name="T18" fmla="*/ 90 w 226"/>
                  <a:gd name="T19" fmla="*/ 68 h 166"/>
                  <a:gd name="T20" fmla="*/ 99 w 226"/>
                  <a:gd name="T21" fmla="*/ 65 h 166"/>
                  <a:gd name="T22" fmla="*/ 104 w 226"/>
                  <a:gd name="T23" fmla="*/ 54 h 166"/>
                  <a:gd name="T24" fmla="*/ 125 w 226"/>
                  <a:gd name="T25" fmla="*/ 52 h 166"/>
                  <a:gd name="T26" fmla="*/ 121 w 226"/>
                  <a:gd name="T27" fmla="*/ 40 h 166"/>
                  <a:gd name="T28" fmla="*/ 119 w 226"/>
                  <a:gd name="T29" fmla="*/ 34 h 166"/>
                  <a:gd name="T30" fmla="*/ 120 w 226"/>
                  <a:gd name="T31" fmla="*/ 18 h 166"/>
                  <a:gd name="T32" fmla="*/ 120 w 226"/>
                  <a:gd name="T33" fmla="*/ 9 h 166"/>
                  <a:gd name="T34" fmla="*/ 126 w 226"/>
                  <a:gd name="T35" fmla="*/ 4 h 166"/>
                  <a:gd name="T36" fmla="*/ 134 w 226"/>
                  <a:gd name="T37" fmla="*/ 2 h 166"/>
                  <a:gd name="T38" fmla="*/ 148 w 226"/>
                  <a:gd name="T39" fmla="*/ 4 h 166"/>
                  <a:gd name="T40" fmla="*/ 153 w 226"/>
                  <a:gd name="T41" fmla="*/ 7 h 166"/>
                  <a:gd name="T42" fmla="*/ 160 w 226"/>
                  <a:gd name="T43" fmla="*/ 17 h 166"/>
                  <a:gd name="T44" fmla="*/ 165 w 226"/>
                  <a:gd name="T45" fmla="*/ 34 h 166"/>
                  <a:gd name="T46" fmla="*/ 165 w 226"/>
                  <a:gd name="T47" fmla="*/ 42 h 166"/>
                  <a:gd name="T48" fmla="*/ 171 w 226"/>
                  <a:gd name="T49" fmla="*/ 35 h 166"/>
                  <a:gd name="T50" fmla="*/ 183 w 226"/>
                  <a:gd name="T51" fmla="*/ 44 h 166"/>
                  <a:gd name="T52" fmla="*/ 192 w 226"/>
                  <a:gd name="T53" fmla="*/ 43 h 166"/>
                  <a:gd name="T54" fmla="*/ 196 w 226"/>
                  <a:gd name="T55" fmla="*/ 57 h 166"/>
                  <a:gd name="T56" fmla="*/ 191 w 226"/>
                  <a:gd name="T57" fmla="*/ 66 h 166"/>
                  <a:gd name="T58" fmla="*/ 196 w 226"/>
                  <a:gd name="T59" fmla="*/ 77 h 166"/>
                  <a:gd name="T60" fmla="*/ 203 w 226"/>
                  <a:gd name="T61" fmla="*/ 82 h 166"/>
                  <a:gd name="T62" fmla="*/ 213 w 226"/>
                  <a:gd name="T63" fmla="*/ 84 h 166"/>
                  <a:gd name="T64" fmla="*/ 215 w 226"/>
                  <a:gd name="T65" fmla="*/ 90 h 166"/>
                  <a:gd name="T66" fmla="*/ 215 w 226"/>
                  <a:gd name="T67" fmla="*/ 94 h 166"/>
                  <a:gd name="T68" fmla="*/ 225 w 226"/>
                  <a:gd name="T69" fmla="*/ 102 h 166"/>
                  <a:gd name="T70" fmla="*/ 222 w 226"/>
                  <a:gd name="T71" fmla="*/ 132 h 166"/>
                  <a:gd name="T72" fmla="*/ 210 w 226"/>
                  <a:gd name="T73" fmla="*/ 137 h 166"/>
                  <a:gd name="T74" fmla="*/ 199 w 226"/>
                  <a:gd name="T75" fmla="*/ 133 h 166"/>
                  <a:gd name="T76" fmla="*/ 180 w 226"/>
                  <a:gd name="T77" fmla="*/ 138 h 166"/>
                  <a:gd name="T78" fmla="*/ 173 w 226"/>
                  <a:gd name="T79" fmla="*/ 141 h 166"/>
                  <a:gd name="T80" fmla="*/ 178 w 226"/>
                  <a:gd name="T81" fmla="*/ 145 h 166"/>
                  <a:gd name="T82" fmla="*/ 155 w 226"/>
                  <a:gd name="T83" fmla="*/ 157 h 166"/>
                  <a:gd name="T84" fmla="*/ 150 w 226"/>
                  <a:gd name="T85" fmla="*/ 164 h 166"/>
                  <a:gd name="T86" fmla="*/ 138 w 226"/>
                  <a:gd name="T87" fmla="*/ 162 h 166"/>
                  <a:gd name="T88" fmla="*/ 134 w 226"/>
                  <a:gd name="T89" fmla="*/ 159 h 166"/>
                  <a:gd name="T90" fmla="*/ 124 w 226"/>
                  <a:gd name="T91" fmla="*/ 162 h 166"/>
                  <a:gd name="T92" fmla="*/ 110 w 226"/>
                  <a:gd name="T93" fmla="*/ 157 h 166"/>
                  <a:gd name="T94" fmla="*/ 107 w 226"/>
                  <a:gd name="T95" fmla="*/ 145 h 166"/>
                  <a:gd name="T96" fmla="*/ 105 w 226"/>
                  <a:gd name="T97" fmla="*/ 130 h 166"/>
                  <a:gd name="T98" fmla="*/ 103 w 226"/>
                  <a:gd name="T99" fmla="*/ 132 h 166"/>
                  <a:gd name="T100" fmla="*/ 94 w 226"/>
                  <a:gd name="T101" fmla="*/ 144 h 166"/>
                  <a:gd name="T102" fmla="*/ 88 w 226"/>
                  <a:gd name="T103" fmla="*/ 149 h 166"/>
                  <a:gd name="T104" fmla="*/ 87 w 226"/>
                  <a:gd name="T105" fmla="*/ 154 h 166"/>
                  <a:gd name="T106" fmla="*/ 79 w 226"/>
                  <a:gd name="T107" fmla="*/ 153 h 166"/>
                  <a:gd name="T108" fmla="*/ 60 w 226"/>
                  <a:gd name="T109" fmla="*/ 137 h 166"/>
                  <a:gd name="T110" fmla="*/ 46 w 226"/>
                  <a:gd name="T111" fmla="*/ 136 h 166"/>
                  <a:gd name="T112" fmla="*/ 41 w 226"/>
                  <a:gd name="T113" fmla="*/ 133 h 166"/>
                  <a:gd name="T114" fmla="*/ 30 w 226"/>
                  <a:gd name="T115" fmla="*/ 122 h 166"/>
                  <a:gd name="T116" fmla="*/ 29 w 226"/>
                  <a:gd name="T117" fmla="*/ 102 h 166"/>
                  <a:gd name="T118" fmla="*/ 18 w 226"/>
                  <a:gd name="T119" fmla="*/ 98 h 166"/>
                  <a:gd name="T120" fmla="*/ 2 w 226"/>
                  <a:gd name="T121" fmla="*/ 90 h 166"/>
                  <a:gd name="T122" fmla="*/ 2 w 226"/>
                  <a:gd name="T123" fmla="*/ 75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26" h="166">
                    <a:moveTo>
                      <a:pt x="2" y="75"/>
                    </a:moveTo>
                    <a:cubicBezTo>
                      <a:pt x="4" y="75"/>
                      <a:pt x="5" y="74"/>
                      <a:pt x="6" y="77"/>
                    </a:cubicBezTo>
                    <a:cubicBezTo>
                      <a:pt x="8" y="80"/>
                      <a:pt x="11" y="79"/>
                      <a:pt x="13" y="76"/>
                    </a:cubicBezTo>
                    <a:cubicBezTo>
                      <a:pt x="15" y="73"/>
                      <a:pt x="17" y="70"/>
                      <a:pt x="14" y="66"/>
                    </a:cubicBezTo>
                    <a:cubicBezTo>
                      <a:pt x="12" y="63"/>
                      <a:pt x="13" y="60"/>
                      <a:pt x="14" y="57"/>
                    </a:cubicBezTo>
                    <a:cubicBezTo>
                      <a:pt x="15" y="55"/>
                      <a:pt x="18" y="56"/>
                      <a:pt x="19" y="58"/>
                    </a:cubicBezTo>
                    <a:cubicBezTo>
                      <a:pt x="19" y="59"/>
                      <a:pt x="20" y="60"/>
                      <a:pt x="22" y="61"/>
                    </a:cubicBezTo>
                    <a:cubicBezTo>
                      <a:pt x="25" y="61"/>
                      <a:pt x="26" y="64"/>
                      <a:pt x="29" y="66"/>
                    </a:cubicBezTo>
                    <a:cubicBezTo>
                      <a:pt x="32" y="68"/>
                      <a:pt x="35" y="70"/>
                      <a:pt x="37" y="73"/>
                    </a:cubicBezTo>
                    <a:cubicBezTo>
                      <a:pt x="38" y="73"/>
                      <a:pt x="38" y="73"/>
                      <a:pt x="39" y="73"/>
                    </a:cubicBezTo>
                    <a:cubicBezTo>
                      <a:pt x="44" y="69"/>
                      <a:pt x="48" y="74"/>
                      <a:pt x="53" y="74"/>
                    </a:cubicBezTo>
                    <a:cubicBezTo>
                      <a:pt x="56" y="75"/>
                      <a:pt x="58" y="75"/>
                      <a:pt x="58" y="71"/>
                    </a:cubicBezTo>
                    <a:cubicBezTo>
                      <a:pt x="59" y="69"/>
                      <a:pt x="60" y="66"/>
                      <a:pt x="61" y="63"/>
                    </a:cubicBezTo>
                    <a:cubicBezTo>
                      <a:pt x="62" y="63"/>
                      <a:pt x="62" y="64"/>
                      <a:pt x="63" y="64"/>
                    </a:cubicBezTo>
                    <a:cubicBezTo>
                      <a:pt x="64" y="65"/>
                      <a:pt x="65" y="69"/>
                      <a:pt x="67" y="67"/>
                    </a:cubicBezTo>
                    <a:cubicBezTo>
                      <a:pt x="69" y="65"/>
                      <a:pt x="72" y="64"/>
                      <a:pt x="70" y="60"/>
                    </a:cubicBezTo>
                    <a:cubicBezTo>
                      <a:pt x="70" y="59"/>
                      <a:pt x="70" y="58"/>
                      <a:pt x="70" y="57"/>
                    </a:cubicBezTo>
                    <a:cubicBezTo>
                      <a:pt x="70" y="56"/>
                      <a:pt x="70" y="55"/>
                      <a:pt x="71" y="56"/>
                    </a:cubicBezTo>
                    <a:cubicBezTo>
                      <a:pt x="75" y="57"/>
                      <a:pt x="79" y="58"/>
                      <a:pt x="83" y="61"/>
                    </a:cubicBezTo>
                    <a:cubicBezTo>
                      <a:pt x="85" y="64"/>
                      <a:pt x="87" y="65"/>
                      <a:pt x="90" y="68"/>
                    </a:cubicBezTo>
                    <a:cubicBezTo>
                      <a:pt x="92" y="69"/>
                      <a:pt x="94" y="71"/>
                      <a:pt x="96" y="70"/>
                    </a:cubicBezTo>
                    <a:cubicBezTo>
                      <a:pt x="98" y="69"/>
                      <a:pt x="98" y="67"/>
                      <a:pt x="99" y="65"/>
                    </a:cubicBezTo>
                    <a:cubicBezTo>
                      <a:pt x="100" y="62"/>
                      <a:pt x="99" y="57"/>
                      <a:pt x="103" y="55"/>
                    </a:cubicBezTo>
                    <a:cubicBezTo>
                      <a:pt x="103" y="54"/>
                      <a:pt x="103" y="53"/>
                      <a:pt x="104" y="54"/>
                    </a:cubicBezTo>
                    <a:cubicBezTo>
                      <a:pt x="108" y="56"/>
                      <a:pt x="111" y="54"/>
                      <a:pt x="115" y="52"/>
                    </a:cubicBezTo>
                    <a:cubicBezTo>
                      <a:pt x="117" y="56"/>
                      <a:pt x="122" y="57"/>
                      <a:pt x="125" y="52"/>
                    </a:cubicBezTo>
                    <a:cubicBezTo>
                      <a:pt x="126" y="50"/>
                      <a:pt x="127" y="47"/>
                      <a:pt x="127" y="44"/>
                    </a:cubicBezTo>
                    <a:cubicBezTo>
                      <a:pt x="127" y="39"/>
                      <a:pt x="126" y="39"/>
                      <a:pt x="121" y="40"/>
                    </a:cubicBezTo>
                    <a:cubicBezTo>
                      <a:pt x="120" y="40"/>
                      <a:pt x="118" y="41"/>
                      <a:pt x="117" y="37"/>
                    </a:cubicBezTo>
                    <a:cubicBezTo>
                      <a:pt x="117" y="35"/>
                      <a:pt x="117" y="34"/>
                      <a:pt x="119" y="34"/>
                    </a:cubicBezTo>
                    <a:cubicBezTo>
                      <a:pt x="120" y="34"/>
                      <a:pt x="121" y="34"/>
                      <a:pt x="121" y="33"/>
                    </a:cubicBezTo>
                    <a:cubicBezTo>
                      <a:pt x="120" y="28"/>
                      <a:pt x="125" y="23"/>
                      <a:pt x="120" y="18"/>
                    </a:cubicBezTo>
                    <a:cubicBezTo>
                      <a:pt x="120" y="17"/>
                      <a:pt x="120" y="16"/>
                      <a:pt x="120" y="15"/>
                    </a:cubicBezTo>
                    <a:cubicBezTo>
                      <a:pt x="120" y="13"/>
                      <a:pt x="120" y="11"/>
                      <a:pt x="120" y="9"/>
                    </a:cubicBezTo>
                    <a:cubicBezTo>
                      <a:pt x="119" y="5"/>
                      <a:pt x="119" y="4"/>
                      <a:pt x="123" y="4"/>
                    </a:cubicBezTo>
                    <a:cubicBezTo>
                      <a:pt x="124" y="4"/>
                      <a:pt x="125" y="4"/>
                      <a:pt x="126" y="4"/>
                    </a:cubicBezTo>
                    <a:cubicBezTo>
                      <a:pt x="129" y="5"/>
                      <a:pt x="131" y="4"/>
                      <a:pt x="130" y="0"/>
                    </a:cubicBezTo>
                    <a:cubicBezTo>
                      <a:pt x="132" y="0"/>
                      <a:pt x="133" y="1"/>
                      <a:pt x="134" y="2"/>
                    </a:cubicBezTo>
                    <a:cubicBezTo>
                      <a:pt x="135" y="3"/>
                      <a:pt x="135" y="5"/>
                      <a:pt x="137" y="5"/>
                    </a:cubicBezTo>
                    <a:cubicBezTo>
                      <a:pt x="141" y="4"/>
                      <a:pt x="145" y="7"/>
                      <a:pt x="148" y="4"/>
                    </a:cubicBezTo>
                    <a:cubicBezTo>
                      <a:pt x="150" y="3"/>
                      <a:pt x="152" y="4"/>
                      <a:pt x="153" y="5"/>
                    </a:cubicBezTo>
                    <a:cubicBezTo>
                      <a:pt x="154" y="6"/>
                      <a:pt x="153" y="6"/>
                      <a:pt x="153" y="7"/>
                    </a:cubicBezTo>
                    <a:cubicBezTo>
                      <a:pt x="151" y="9"/>
                      <a:pt x="152" y="10"/>
                      <a:pt x="154" y="11"/>
                    </a:cubicBezTo>
                    <a:cubicBezTo>
                      <a:pt x="158" y="11"/>
                      <a:pt x="159" y="14"/>
                      <a:pt x="160" y="17"/>
                    </a:cubicBezTo>
                    <a:cubicBezTo>
                      <a:pt x="161" y="20"/>
                      <a:pt x="161" y="23"/>
                      <a:pt x="164" y="26"/>
                    </a:cubicBezTo>
                    <a:cubicBezTo>
                      <a:pt x="166" y="27"/>
                      <a:pt x="167" y="31"/>
                      <a:pt x="165" y="34"/>
                    </a:cubicBezTo>
                    <a:cubicBezTo>
                      <a:pt x="165" y="35"/>
                      <a:pt x="165" y="36"/>
                      <a:pt x="165" y="37"/>
                    </a:cubicBezTo>
                    <a:cubicBezTo>
                      <a:pt x="164" y="39"/>
                      <a:pt x="163" y="41"/>
                      <a:pt x="165" y="42"/>
                    </a:cubicBezTo>
                    <a:cubicBezTo>
                      <a:pt x="167" y="43"/>
                      <a:pt x="167" y="40"/>
                      <a:pt x="167" y="38"/>
                    </a:cubicBezTo>
                    <a:cubicBezTo>
                      <a:pt x="168" y="37"/>
                      <a:pt x="168" y="35"/>
                      <a:pt x="171" y="35"/>
                    </a:cubicBezTo>
                    <a:cubicBezTo>
                      <a:pt x="173" y="35"/>
                      <a:pt x="176" y="35"/>
                      <a:pt x="176" y="38"/>
                    </a:cubicBezTo>
                    <a:cubicBezTo>
                      <a:pt x="177" y="42"/>
                      <a:pt x="181" y="42"/>
                      <a:pt x="183" y="44"/>
                    </a:cubicBezTo>
                    <a:cubicBezTo>
                      <a:pt x="184" y="45"/>
                      <a:pt x="185" y="44"/>
                      <a:pt x="186" y="43"/>
                    </a:cubicBezTo>
                    <a:cubicBezTo>
                      <a:pt x="188" y="42"/>
                      <a:pt x="190" y="42"/>
                      <a:pt x="192" y="43"/>
                    </a:cubicBezTo>
                    <a:cubicBezTo>
                      <a:pt x="195" y="44"/>
                      <a:pt x="194" y="47"/>
                      <a:pt x="194" y="49"/>
                    </a:cubicBezTo>
                    <a:cubicBezTo>
                      <a:pt x="193" y="52"/>
                      <a:pt x="193" y="55"/>
                      <a:pt x="196" y="57"/>
                    </a:cubicBezTo>
                    <a:cubicBezTo>
                      <a:pt x="198" y="62"/>
                      <a:pt x="198" y="63"/>
                      <a:pt x="193" y="64"/>
                    </a:cubicBezTo>
                    <a:cubicBezTo>
                      <a:pt x="192" y="64"/>
                      <a:pt x="190" y="64"/>
                      <a:pt x="191" y="66"/>
                    </a:cubicBezTo>
                    <a:cubicBezTo>
                      <a:pt x="191" y="68"/>
                      <a:pt x="188" y="71"/>
                      <a:pt x="192" y="72"/>
                    </a:cubicBezTo>
                    <a:cubicBezTo>
                      <a:pt x="195" y="73"/>
                      <a:pt x="196" y="75"/>
                      <a:pt x="196" y="77"/>
                    </a:cubicBezTo>
                    <a:cubicBezTo>
                      <a:pt x="196" y="80"/>
                      <a:pt x="197" y="82"/>
                      <a:pt x="200" y="81"/>
                    </a:cubicBezTo>
                    <a:cubicBezTo>
                      <a:pt x="202" y="80"/>
                      <a:pt x="202" y="81"/>
                      <a:pt x="203" y="82"/>
                    </a:cubicBezTo>
                    <a:cubicBezTo>
                      <a:pt x="205" y="84"/>
                      <a:pt x="207" y="85"/>
                      <a:pt x="210" y="85"/>
                    </a:cubicBezTo>
                    <a:cubicBezTo>
                      <a:pt x="211" y="84"/>
                      <a:pt x="212" y="84"/>
                      <a:pt x="213" y="84"/>
                    </a:cubicBezTo>
                    <a:cubicBezTo>
                      <a:pt x="215" y="85"/>
                      <a:pt x="216" y="85"/>
                      <a:pt x="217" y="87"/>
                    </a:cubicBezTo>
                    <a:cubicBezTo>
                      <a:pt x="217" y="89"/>
                      <a:pt x="215" y="89"/>
                      <a:pt x="215" y="90"/>
                    </a:cubicBezTo>
                    <a:cubicBezTo>
                      <a:pt x="214" y="91"/>
                      <a:pt x="213" y="91"/>
                      <a:pt x="213" y="92"/>
                    </a:cubicBezTo>
                    <a:cubicBezTo>
                      <a:pt x="213" y="93"/>
                      <a:pt x="214" y="94"/>
                      <a:pt x="215" y="94"/>
                    </a:cubicBezTo>
                    <a:cubicBezTo>
                      <a:pt x="218" y="94"/>
                      <a:pt x="221" y="96"/>
                      <a:pt x="224" y="97"/>
                    </a:cubicBezTo>
                    <a:cubicBezTo>
                      <a:pt x="226" y="98"/>
                      <a:pt x="226" y="100"/>
                      <a:pt x="225" y="102"/>
                    </a:cubicBezTo>
                    <a:cubicBezTo>
                      <a:pt x="221" y="106"/>
                      <a:pt x="222" y="111"/>
                      <a:pt x="223" y="116"/>
                    </a:cubicBezTo>
                    <a:cubicBezTo>
                      <a:pt x="224" y="121"/>
                      <a:pt x="225" y="127"/>
                      <a:pt x="222" y="132"/>
                    </a:cubicBezTo>
                    <a:cubicBezTo>
                      <a:pt x="222" y="133"/>
                      <a:pt x="221" y="134"/>
                      <a:pt x="220" y="134"/>
                    </a:cubicBezTo>
                    <a:cubicBezTo>
                      <a:pt x="216" y="134"/>
                      <a:pt x="213" y="135"/>
                      <a:pt x="210" y="137"/>
                    </a:cubicBezTo>
                    <a:cubicBezTo>
                      <a:pt x="208" y="138"/>
                      <a:pt x="207" y="138"/>
                      <a:pt x="206" y="136"/>
                    </a:cubicBezTo>
                    <a:cubicBezTo>
                      <a:pt x="205" y="134"/>
                      <a:pt x="202" y="133"/>
                      <a:pt x="199" y="133"/>
                    </a:cubicBezTo>
                    <a:cubicBezTo>
                      <a:pt x="197" y="132"/>
                      <a:pt x="195" y="133"/>
                      <a:pt x="193" y="135"/>
                    </a:cubicBezTo>
                    <a:cubicBezTo>
                      <a:pt x="190" y="138"/>
                      <a:pt x="184" y="138"/>
                      <a:pt x="180" y="138"/>
                    </a:cubicBezTo>
                    <a:cubicBezTo>
                      <a:pt x="178" y="138"/>
                      <a:pt x="176" y="138"/>
                      <a:pt x="174" y="139"/>
                    </a:cubicBezTo>
                    <a:cubicBezTo>
                      <a:pt x="174" y="140"/>
                      <a:pt x="173" y="140"/>
                      <a:pt x="173" y="141"/>
                    </a:cubicBezTo>
                    <a:cubicBezTo>
                      <a:pt x="174" y="142"/>
                      <a:pt x="174" y="142"/>
                      <a:pt x="175" y="142"/>
                    </a:cubicBezTo>
                    <a:cubicBezTo>
                      <a:pt x="177" y="142"/>
                      <a:pt x="178" y="143"/>
                      <a:pt x="178" y="145"/>
                    </a:cubicBezTo>
                    <a:cubicBezTo>
                      <a:pt x="178" y="146"/>
                      <a:pt x="177" y="147"/>
                      <a:pt x="176" y="148"/>
                    </a:cubicBezTo>
                    <a:cubicBezTo>
                      <a:pt x="169" y="151"/>
                      <a:pt x="162" y="154"/>
                      <a:pt x="155" y="157"/>
                    </a:cubicBezTo>
                    <a:cubicBezTo>
                      <a:pt x="153" y="158"/>
                      <a:pt x="152" y="158"/>
                      <a:pt x="153" y="160"/>
                    </a:cubicBezTo>
                    <a:cubicBezTo>
                      <a:pt x="154" y="163"/>
                      <a:pt x="152" y="163"/>
                      <a:pt x="150" y="164"/>
                    </a:cubicBezTo>
                    <a:cubicBezTo>
                      <a:pt x="148" y="164"/>
                      <a:pt x="146" y="164"/>
                      <a:pt x="144" y="165"/>
                    </a:cubicBezTo>
                    <a:cubicBezTo>
                      <a:pt x="141" y="166"/>
                      <a:pt x="139" y="166"/>
                      <a:pt x="138" y="162"/>
                    </a:cubicBezTo>
                    <a:cubicBezTo>
                      <a:pt x="138" y="161"/>
                      <a:pt x="137" y="160"/>
                      <a:pt x="136" y="160"/>
                    </a:cubicBezTo>
                    <a:cubicBezTo>
                      <a:pt x="135" y="160"/>
                      <a:pt x="134" y="159"/>
                      <a:pt x="134" y="159"/>
                    </a:cubicBezTo>
                    <a:cubicBezTo>
                      <a:pt x="132" y="153"/>
                      <a:pt x="129" y="156"/>
                      <a:pt x="128" y="158"/>
                    </a:cubicBezTo>
                    <a:cubicBezTo>
                      <a:pt x="127" y="160"/>
                      <a:pt x="124" y="159"/>
                      <a:pt x="124" y="162"/>
                    </a:cubicBezTo>
                    <a:cubicBezTo>
                      <a:pt x="119" y="162"/>
                      <a:pt x="116" y="158"/>
                      <a:pt x="111" y="157"/>
                    </a:cubicBezTo>
                    <a:cubicBezTo>
                      <a:pt x="111" y="157"/>
                      <a:pt x="110" y="157"/>
                      <a:pt x="110" y="157"/>
                    </a:cubicBezTo>
                    <a:cubicBezTo>
                      <a:pt x="111" y="153"/>
                      <a:pt x="107" y="151"/>
                      <a:pt x="108" y="147"/>
                    </a:cubicBezTo>
                    <a:cubicBezTo>
                      <a:pt x="108" y="146"/>
                      <a:pt x="108" y="145"/>
                      <a:pt x="107" y="145"/>
                    </a:cubicBezTo>
                    <a:cubicBezTo>
                      <a:pt x="102" y="141"/>
                      <a:pt x="105" y="137"/>
                      <a:pt x="106" y="133"/>
                    </a:cubicBezTo>
                    <a:cubicBezTo>
                      <a:pt x="106" y="132"/>
                      <a:pt x="106" y="131"/>
                      <a:pt x="105" y="130"/>
                    </a:cubicBezTo>
                    <a:cubicBezTo>
                      <a:pt x="105" y="129"/>
                      <a:pt x="104" y="129"/>
                      <a:pt x="104" y="129"/>
                    </a:cubicBezTo>
                    <a:cubicBezTo>
                      <a:pt x="103" y="130"/>
                      <a:pt x="103" y="131"/>
                      <a:pt x="103" y="132"/>
                    </a:cubicBezTo>
                    <a:cubicBezTo>
                      <a:pt x="104" y="136"/>
                      <a:pt x="103" y="139"/>
                      <a:pt x="101" y="141"/>
                    </a:cubicBezTo>
                    <a:cubicBezTo>
                      <a:pt x="100" y="143"/>
                      <a:pt x="97" y="143"/>
                      <a:pt x="94" y="144"/>
                    </a:cubicBezTo>
                    <a:cubicBezTo>
                      <a:pt x="93" y="144"/>
                      <a:pt x="92" y="144"/>
                      <a:pt x="91" y="146"/>
                    </a:cubicBezTo>
                    <a:cubicBezTo>
                      <a:pt x="91" y="147"/>
                      <a:pt x="91" y="149"/>
                      <a:pt x="88" y="149"/>
                    </a:cubicBezTo>
                    <a:cubicBezTo>
                      <a:pt x="87" y="149"/>
                      <a:pt x="87" y="151"/>
                      <a:pt x="88" y="152"/>
                    </a:cubicBezTo>
                    <a:cubicBezTo>
                      <a:pt x="88" y="153"/>
                      <a:pt x="89" y="154"/>
                      <a:pt x="87" y="154"/>
                    </a:cubicBezTo>
                    <a:cubicBezTo>
                      <a:pt x="86" y="155"/>
                      <a:pt x="85" y="155"/>
                      <a:pt x="85" y="154"/>
                    </a:cubicBezTo>
                    <a:cubicBezTo>
                      <a:pt x="83" y="151"/>
                      <a:pt x="81" y="152"/>
                      <a:pt x="79" y="153"/>
                    </a:cubicBezTo>
                    <a:cubicBezTo>
                      <a:pt x="73" y="154"/>
                      <a:pt x="68" y="149"/>
                      <a:pt x="67" y="144"/>
                    </a:cubicBezTo>
                    <a:cubicBezTo>
                      <a:pt x="67" y="138"/>
                      <a:pt x="65" y="137"/>
                      <a:pt x="60" y="137"/>
                    </a:cubicBezTo>
                    <a:cubicBezTo>
                      <a:pt x="59" y="137"/>
                      <a:pt x="58" y="137"/>
                      <a:pt x="57" y="137"/>
                    </a:cubicBezTo>
                    <a:cubicBezTo>
                      <a:pt x="54" y="132"/>
                      <a:pt x="50" y="135"/>
                      <a:pt x="46" y="136"/>
                    </a:cubicBezTo>
                    <a:cubicBezTo>
                      <a:pt x="45" y="136"/>
                      <a:pt x="42" y="137"/>
                      <a:pt x="42" y="133"/>
                    </a:cubicBezTo>
                    <a:cubicBezTo>
                      <a:pt x="42" y="133"/>
                      <a:pt x="41" y="133"/>
                      <a:pt x="41" y="133"/>
                    </a:cubicBezTo>
                    <a:cubicBezTo>
                      <a:pt x="36" y="136"/>
                      <a:pt x="36" y="130"/>
                      <a:pt x="34" y="128"/>
                    </a:cubicBezTo>
                    <a:cubicBezTo>
                      <a:pt x="33" y="126"/>
                      <a:pt x="32" y="124"/>
                      <a:pt x="30" y="122"/>
                    </a:cubicBezTo>
                    <a:cubicBezTo>
                      <a:pt x="28" y="120"/>
                      <a:pt x="27" y="117"/>
                      <a:pt x="28" y="113"/>
                    </a:cubicBezTo>
                    <a:cubicBezTo>
                      <a:pt x="28" y="110"/>
                      <a:pt x="29" y="106"/>
                      <a:pt x="29" y="102"/>
                    </a:cubicBezTo>
                    <a:cubicBezTo>
                      <a:pt x="30" y="100"/>
                      <a:pt x="29" y="100"/>
                      <a:pt x="27" y="100"/>
                    </a:cubicBezTo>
                    <a:cubicBezTo>
                      <a:pt x="24" y="99"/>
                      <a:pt x="21" y="100"/>
                      <a:pt x="18" y="98"/>
                    </a:cubicBezTo>
                    <a:cubicBezTo>
                      <a:pt x="17" y="98"/>
                      <a:pt x="14" y="98"/>
                      <a:pt x="13" y="98"/>
                    </a:cubicBezTo>
                    <a:cubicBezTo>
                      <a:pt x="6" y="98"/>
                      <a:pt x="3" y="96"/>
                      <a:pt x="2" y="90"/>
                    </a:cubicBezTo>
                    <a:cubicBezTo>
                      <a:pt x="2" y="87"/>
                      <a:pt x="1" y="85"/>
                      <a:pt x="1" y="82"/>
                    </a:cubicBezTo>
                    <a:cubicBezTo>
                      <a:pt x="0" y="80"/>
                      <a:pt x="0" y="77"/>
                      <a:pt x="2" y="75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0" name="Freeform 1903">
                <a:extLst>
                  <a:ext uri="{FF2B5EF4-FFF2-40B4-BE49-F238E27FC236}">
                    <a16:creationId xmlns:a16="http://schemas.microsoft.com/office/drawing/2014/main" id="{4D811E18-784F-4E4F-85E0-65FBA7EEB1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89" y="3255"/>
                <a:ext cx="414" cy="394"/>
              </a:xfrm>
              <a:custGeom>
                <a:avLst/>
                <a:gdLst>
                  <a:gd name="T0" fmla="*/ 106 w 172"/>
                  <a:gd name="T1" fmla="*/ 146 h 164"/>
                  <a:gd name="T2" fmla="*/ 100 w 172"/>
                  <a:gd name="T3" fmla="*/ 150 h 164"/>
                  <a:gd name="T4" fmla="*/ 95 w 172"/>
                  <a:gd name="T5" fmla="*/ 161 h 164"/>
                  <a:gd name="T6" fmla="*/ 82 w 172"/>
                  <a:gd name="T7" fmla="*/ 162 h 164"/>
                  <a:gd name="T8" fmla="*/ 75 w 172"/>
                  <a:gd name="T9" fmla="*/ 150 h 164"/>
                  <a:gd name="T10" fmla="*/ 51 w 172"/>
                  <a:gd name="T11" fmla="*/ 145 h 164"/>
                  <a:gd name="T12" fmla="*/ 39 w 172"/>
                  <a:gd name="T13" fmla="*/ 145 h 164"/>
                  <a:gd name="T14" fmla="*/ 29 w 172"/>
                  <a:gd name="T15" fmla="*/ 129 h 164"/>
                  <a:gd name="T16" fmla="*/ 28 w 172"/>
                  <a:gd name="T17" fmla="*/ 115 h 164"/>
                  <a:gd name="T18" fmla="*/ 18 w 172"/>
                  <a:gd name="T19" fmla="*/ 98 h 164"/>
                  <a:gd name="T20" fmla="*/ 15 w 172"/>
                  <a:gd name="T21" fmla="*/ 89 h 164"/>
                  <a:gd name="T22" fmla="*/ 14 w 172"/>
                  <a:gd name="T23" fmla="*/ 79 h 164"/>
                  <a:gd name="T24" fmla="*/ 1 w 172"/>
                  <a:gd name="T25" fmla="*/ 74 h 164"/>
                  <a:gd name="T26" fmla="*/ 13 w 172"/>
                  <a:gd name="T27" fmla="*/ 64 h 164"/>
                  <a:gd name="T28" fmla="*/ 22 w 172"/>
                  <a:gd name="T29" fmla="*/ 57 h 164"/>
                  <a:gd name="T30" fmla="*/ 28 w 172"/>
                  <a:gd name="T31" fmla="*/ 48 h 164"/>
                  <a:gd name="T32" fmla="*/ 49 w 172"/>
                  <a:gd name="T33" fmla="*/ 47 h 164"/>
                  <a:gd name="T34" fmla="*/ 69 w 172"/>
                  <a:gd name="T35" fmla="*/ 46 h 164"/>
                  <a:gd name="T36" fmla="*/ 90 w 172"/>
                  <a:gd name="T37" fmla="*/ 34 h 164"/>
                  <a:gd name="T38" fmla="*/ 109 w 172"/>
                  <a:gd name="T39" fmla="*/ 20 h 164"/>
                  <a:gd name="T40" fmla="*/ 105 w 172"/>
                  <a:gd name="T41" fmla="*/ 19 h 164"/>
                  <a:gd name="T42" fmla="*/ 114 w 172"/>
                  <a:gd name="T43" fmla="*/ 20 h 164"/>
                  <a:gd name="T44" fmla="*/ 127 w 172"/>
                  <a:gd name="T45" fmla="*/ 25 h 164"/>
                  <a:gd name="T46" fmla="*/ 135 w 172"/>
                  <a:gd name="T47" fmla="*/ 17 h 164"/>
                  <a:gd name="T48" fmla="*/ 157 w 172"/>
                  <a:gd name="T49" fmla="*/ 3 h 164"/>
                  <a:gd name="T50" fmla="*/ 165 w 172"/>
                  <a:gd name="T51" fmla="*/ 12 h 164"/>
                  <a:gd name="T52" fmla="*/ 167 w 172"/>
                  <a:gd name="T53" fmla="*/ 38 h 164"/>
                  <a:gd name="T54" fmla="*/ 163 w 172"/>
                  <a:gd name="T55" fmla="*/ 57 h 164"/>
                  <a:gd name="T56" fmla="*/ 157 w 172"/>
                  <a:gd name="T57" fmla="*/ 66 h 164"/>
                  <a:gd name="T58" fmla="*/ 160 w 172"/>
                  <a:gd name="T59" fmla="*/ 72 h 164"/>
                  <a:gd name="T60" fmla="*/ 152 w 172"/>
                  <a:gd name="T61" fmla="*/ 73 h 164"/>
                  <a:gd name="T62" fmla="*/ 148 w 172"/>
                  <a:gd name="T63" fmla="*/ 88 h 164"/>
                  <a:gd name="T64" fmla="*/ 140 w 172"/>
                  <a:gd name="T65" fmla="*/ 91 h 164"/>
                  <a:gd name="T66" fmla="*/ 129 w 172"/>
                  <a:gd name="T67" fmla="*/ 106 h 164"/>
                  <a:gd name="T68" fmla="*/ 125 w 172"/>
                  <a:gd name="T69" fmla="*/ 116 h 164"/>
                  <a:gd name="T70" fmla="*/ 113 w 172"/>
                  <a:gd name="T71" fmla="*/ 133 h 164"/>
                  <a:gd name="T72" fmla="*/ 112 w 172"/>
                  <a:gd name="T73" fmla="*/ 145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72" h="164">
                    <a:moveTo>
                      <a:pt x="112" y="145"/>
                    </a:moveTo>
                    <a:cubicBezTo>
                      <a:pt x="110" y="146"/>
                      <a:pt x="108" y="147"/>
                      <a:pt x="106" y="146"/>
                    </a:cubicBezTo>
                    <a:cubicBezTo>
                      <a:pt x="104" y="146"/>
                      <a:pt x="101" y="146"/>
                      <a:pt x="101" y="149"/>
                    </a:cubicBezTo>
                    <a:cubicBezTo>
                      <a:pt x="101" y="149"/>
                      <a:pt x="100" y="149"/>
                      <a:pt x="100" y="150"/>
                    </a:cubicBezTo>
                    <a:cubicBezTo>
                      <a:pt x="94" y="150"/>
                      <a:pt x="96" y="155"/>
                      <a:pt x="96" y="159"/>
                    </a:cubicBezTo>
                    <a:cubicBezTo>
                      <a:pt x="96" y="160"/>
                      <a:pt x="95" y="160"/>
                      <a:pt x="95" y="161"/>
                    </a:cubicBezTo>
                    <a:cubicBezTo>
                      <a:pt x="91" y="162"/>
                      <a:pt x="87" y="163"/>
                      <a:pt x="83" y="163"/>
                    </a:cubicBezTo>
                    <a:cubicBezTo>
                      <a:pt x="82" y="164"/>
                      <a:pt x="82" y="163"/>
                      <a:pt x="82" y="162"/>
                    </a:cubicBezTo>
                    <a:cubicBezTo>
                      <a:pt x="82" y="160"/>
                      <a:pt x="82" y="159"/>
                      <a:pt x="82" y="157"/>
                    </a:cubicBezTo>
                    <a:cubicBezTo>
                      <a:pt x="82" y="151"/>
                      <a:pt x="82" y="151"/>
                      <a:pt x="75" y="150"/>
                    </a:cubicBezTo>
                    <a:cubicBezTo>
                      <a:pt x="68" y="148"/>
                      <a:pt x="61" y="148"/>
                      <a:pt x="54" y="147"/>
                    </a:cubicBezTo>
                    <a:cubicBezTo>
                      <a:pt x="52" y="147"/>
                      <a:pt x="51" y="147"/>
                      <a:pt x="51" y="145"/>
                    </a:cubicBezTo>
                    <a:cubicBezTo>
                      <a:pt x="50" y="142"/>
                      <a:pt x="49" y="142"/>
                      <a:pt x="47" y="142"/>
                    </a:cubicBezTo>
                    <a:cubicBezTo>
                      <a:pt x="44" y="143"/>
                      <a:pt x="41" y="144"/>
                      <a:pt x="39" y="145"/>
                    </a:cubicBezTo>
                    <a:cubicBezTo>
                      <a:pt x="35" y="146"/>
                      <a:pt x="33" y="144"/>
                      <a:pt x="32" y="141"/>
                    </a:cubicBezTo>
                    <a:cubicBezTo>
                      <a:pt x="31" y="137"/>
                      <a:pt x="28" y="134"/>
                      <a:pt x="29" y="129"/>
                    </a:cubicBezTo>
                    <a:cubicBezTo>
                      <a:pt x="29" y="127"/>
                      <a:pt x="28" y="125"/>
                      <a:pt x="28" y="123"/>
                    </a:cubicBezTo>
                    <a:cubicBezTo>
                      <a:pt x="30" y="121"/>
                      <a:pt x="29" y="118"/>
                      <a:pt x="28" y="115"/>
                    </a:cubicBezTo>
                    <a:cubicBezTo>
                      <a:pt x="27" y="109"/>
                      <a:pt x="21" y="106"/>
                      <a:pt x="20" y="100"/>
                    </a:cubicBezTo>
                    <a:cubicBezTo>
                      <a:pt x="20" y="99"/>
                      <a:pt x="18" y="99"/>
                      <a:pt x="18" y="98"/>
                    </a:cubicBezTo>
                    <a:cubicBezTo>
                      <a:pt x="16" y="96"/>
                      <a:pt x="13" y="94"/>
                      <a:pt x="16" y="91"/>
                    </a:cubicBezTo>
                    <a:cubicBezTo>
                      <a:pt x="16" y="90"/>
                      <a:pt x="16" y="89"/>
                      <a:pt x="15" y="89"/>
                    </a:cubicBezTo>
                    <a:cubicBezTo>
                      <a:pt x="14" y="86"/>
                      <a:pt x="14" y="84"/>
                      <a:pt x="14" y="82"/>
                    </a:cubicBezTo>
                    <a:cubicBezTo>
                      <a:pt x="15" y="81"/>
                      <a:pt x="15" y="80"/>
                      <a:pt x="14" y="79"/>
                    </a:cubicBezTo>
                    <a:cubicBezTo>
                      <a:pt x="12" y="78"/>
                      <a:pt x="9" y="76"/>
                      <a:pt x="6" y="76"/>
                    </a:cubicBezTo>
                    <a:cubicBezTo>
                      <a:pt x="3" y="76"/>
                      <a:pt x="1" y="77"/>
                      <a:pt x="1" y="74"/>
                    </a:cubicBezTo>
                    <a:cubicBezTo>
                      <a:pt x="0" y="70"/>
                      <a:pt x="4" y="66"/>
                      <a:pt x="6" y="67"/>
                    </a:cubicBezTo>
                    <a:cubicBezTo>
                      <a:pt x="10" y="68"/>
                      <a:pt x="11" y="66"/>
                      <a:pt x="13" y="64"/>
                    </a:cubicBezTo>
                    <a:cubicBezTo>
                      <a:pt x="15" y="62"/>
                      <a:pt x="17" y="61"/>
                      <a:pt x="21" y="61"/>
                    </a:cubicBezTo>
                    <a:cubicBezTo>
                      <a:pt x="24" y="61"/>
                      <a:pt x="24" y="59"/>
                      <a:pt x="22" y="57"/>
                    </a:cubicBezTo>
                    <a:cubicBezTo>
                      <a:pt x="20" y="54"/>
                      <a:pt x="22" y="52"/>
                      <a:pt x="24" y="51"/>
                    </a:cubicBezTo>
                    <a:cubicBezTo>
                      <a:pt x="26" y="50"/>
                      <a:pt x="28" y="50"/>
                      <a:pt x="28" y="48"/>
                    </a:cubicBezTo>
                    <a:cubicBezTo>
                      <a:pt x="34" y="49"/>
                      <a:pt x="39" y="50"/>
                      <a:pt x="44" y="47"/>
                    </a:cubicBezTo>
                    <a:cubicBezTo>
                      <a:pt x="46" y="46"/>
                      <a:pt x="48" y="46"/>
                      <a:pt x="49" y="47"/>
                    </a:cubicBezTo>
                    <a:cubicBezTo>
                      <a:pt x="53" y="49"/>
                      <a:pt x="56" y="50"/>
                      <a:pt x="60" y="48"/>
                    </a:cubicBezTo>
                    <a:cubicBezTo>
                      <a:pt x="63" y="47"/>
                      <a:pt x="67" y="49"/>
                      <a:pt x="69" y="46"/>
                    </a:cubicBezTo>
                    <a:cubicBezTo>
                      <a:pt x="72" y="42"/>
                      <a:pt x="77" y="41"/>
                      <a:pt x="80" y="37"/>
                    </a:cubicBezTo>
                    <a:cubicBezTo>
                      <a:pt x="83" y="34"/>
                      <a:pt x="87" y="34"/>
                      <a:pt x="90" y="34"/>
                    </a:cubicBezTo>
                    <a:cubicBezTo>
                      <a:pt x="95" y="33"/>
                      <a:pt x="98" y="31"/>
                      <a:pt x="102" y="30"/>
                    </a:cubicBezTo>
                    <a:cubicBezTo>
                      <a:pt x="105" y="29"/>
                      <a:pt x="109" y="23"/>
                      <a:pt x="109" y="20"/>
                    </a:cubicBezTo>
                    <a:cubicBezTo>
                      <a:pt x="108" y="20"/>
                      <a:pt x="107" y="23"/>
                      <a:pt x="105" y="21"/>
                    </a:cubicBezTo>
                    <a:cubicBezTo>
                      <a:pt x="104" y="21"/>
                      <a:pt x="105" y="20"/>
                      <a:pt x="105" y="19"/>
                    </a:cubicBezTo>
                    <a:cubicBezTo>
                      <a:pt x="105" y="17"/>
                      <a:pt x="108" y="18"/>
                      <a:pt x="109" y="18"/>
                    </a:cubicBezTo>
                    <a:cubicBezTo>
                      <a:pt x="111" y="18"/>
                      <a:pt x="113" y="17"/>
                      <a:pt x="114" y="20"/>
                    </a:cubicBezTo>
                    <a:cubicBezTo>
                      <a:pt x="114" y="22"/>
                      <a:pt x="117" y="23"/>
                      <a:pt x="118" y="23"/>
                    </a:cubicBezTo>
                    <a:cubicBezTo>
                      <a:pt x="121" y="23"/>
                      <a:pt x="124" y="24"/>
                      <a:pt x="127" y="25"/>
                    </a:cubicBezTo>
                    <a:cubicBezTo>
                      <a:pt x="127" y="22"/>
                      <a:pt x="126" y="19"/>
                      <a:pt x="131" y="20"/>
                    </a:cubicBezTo>
                    <a:cubicBezTo>
                      <a:pt x="132" y="20"/>
                      <a:pt x="134" y="19"/>
                      <a:pt x="135" y="17"/>
                    </a:cubicBezTo>
                    <a:cubicBezTo>
                      <a:pt x="137" y="13"/>
                      <a:pt x="141" y="12"/>
                      <a:pt x="145" y="11"/>
                    </a:cubicBezTo>
                    <a:cubicBezTo>
                      <a:pt x="149" y="9"/>
                      <a:pt x="153" y="6"/>
                      <a:pt x="157" y="3"/>
                    </a:cubicBezTo>
                    <a:cubicBezTo>
                      <a:pt x="160" y="3"/>
                      <a:pt x="161" y="0"/>
                      <a:pt x="164" y="2"/>
                    </a:cubicBezTo>
                    <a:cubicBezTo>
                      <a:pt x="166" y="3"/>
                      <a:pt x="167" y="9"/>
                      <a:pt x="165" y="12"/>
                    </a:cubicBezTo>
                    <a:cubicBezTo>
                      <a:pt x="161" y="18"/>
                      <a:pt x="163" y="23"/>
                      <a:pt x="166" y="28"/>
                    </a:cubicBezTo>
                    <a:cubicBezTo>
                      <a:pt x="168" y="31"/>
                      <a:pt x="172" y="34"/>
                      <a:pt x="167" y="38"/>
                    </a:cubicBezTo>
                    <a:cubicBezTo>
                      <a:pt x="166" y="39"/>
                      <a:pt x="166" y="42"/>
                      <a:pt x="167" y="44"/>
                    </a:cubicBezTo>
                    <a:cubicBezTo>
                      <a:pt x="167" y="49"/>
                      <a:pt x="165" y="53"/>
                      <a:pt x="163" y="57"/>
                    </a:cubicBezTo>
                    <a:cubicBezTo>
                      <a:pt x="163" y="58"/>
                      <a:pt x="163" y="59"/>
                      <a:pt x="161" y="60"/>
                    </a:cubicBezTo>
                    <a:cubicBezTo>
                      <a:pt x="158" y="61"/>
                      <a:pt x="159" y="64"/>
                      <a:pt x="157" y="66"/>
                    </a:cubicBezTo>
                    <a:cubicBezTo>
                      <a:pt x="157" y="66"/>
                      <a:pt x="158" y="67"/>
                      <a:pt x="158" y="67"/>
                    </a:cubicBezTo>
                    <a:cubicBezTo>
                      <a:pt x="161" y="68"/>
                      <a:pt x="161" y="70"/>
                      <a:pt x="160" y="72"/>
                    </a:cubicBezTo>
                    <a:cubicBezTo>
                      <a:pt x="159" y="75"/>
                      <a:pt x="157" y="75"/>
                      <a:pt x="156" y="73"/>
                    </a:cubicBezTo>
                    <a:cubicBezTo>
                      <a:pt x="154" y="71"/>
                      <a:pt x="153" y="72"/>
                      <a:pt x="152" y="73"/>
                    </a:cubicBezTo>
                    <a:cubicBezTo>
                      <a:pt x="151" y="74"/>
                      <a:pt x="150" y="75"/>
                      <a:pt x="151" y="77"/>
                    </a:cubicBezTo>
                    <a:cubicBezTo>
                      <a:pt x="153" y="80"/>
                      <a:pt x="150" y="86"/>
                      <a:pt x="148" y="88"/>
                    </a:cubicBezTo>
                    <a:cubicBezTo>
                      <a:pt x="147" y="88"/>
                      <a:pt x="147" y="89"/>
                      <a:pt x="146" y="88"/>
                    </a:cubicBezTo>
                    <a:cubicBezTo>
                      <a:pt x="142" y="86"/>
                      <a:pt x="141" y="89"/>
                      <a:pt x="140" y="91"/>
                    </a:cubicBezTo>
                    <a:cubicBezTo>
                      <a:pt x="139" y="94"/>
                      <a:pt x="137" y="97"/>
                      <a:pt x="134" y="99"/>
                    </a:cubicBezTo>
                    <a:cubicBezTo>
                      <a:pt x="132" y="101"/>
                      <a:pt x="129" y="103"/>
                      <a:pt x="129" y="106"/>
                    </a:cubicBezTo>
                    <a:cubicBezTo>
                      <a:pt x="128" y="109"/>
                      <a:pt x="126" y="111"/>
                      <a:pt x="123" y="111"/>
                    </a:cubicBezTo>
                    <a:cubicBezTo>
                      <a:pt x="123" y="113"/>
                      <a:pt x="127" y="113"/>
                      <a:pt x="125" y="116"/>
                    </a:cubicBezTo>
                    <a:cubicBezTo>
                      <a:pt x="121" y="123"/>
                      <a:pt x="121" y="123"/>
                      <a:pt x="112" y="121"/>
                    </a:cubicBezTo>
                    <a:cubicBezTo>
                      <a:pt x="114" y="125"/>
                      <a:pt x="113" y="129"/>
                      <a:pt x="113" y="133"/>
                    </a:cubicBezTo>
                    <a:cubicBezTo>
                      <a:pt x="114" y="134"/>
                      <a:pt x="114" y="136"/>
                      <a:pt x="113" y="136"/>
                    </a:cubicBezTo>
                    <a:cubicBezTo>
                      <a:pt x="110" y="139"/>
                      <a:pt x="112" y="142"/>
                      <a:pt x="112" y="145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1" name="Freeform 1904">
                <a:extLst>
                  <a:ext uri="{FF2B5EF4-FFF2-40B4-BE49-F238E27FC236}">
                    <a16:creationId xmlns:a16="http://schemas.microsoft.com/office/drawing/2014/main" id="{5B283868-F667-4A50-8C76-21AA8EDC3A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0" y="1409"/>
                <a:ext cx="363" cy="415"/>
              </a:xfrm>
              <a:custGeom>
                <a:avLst/>
                <a:gdLst>
                  <a:gd name="T0" fmla="*/ 93 w 151"/>
                  <a:gd name="T1" fmla="*/ 171 h 173"/>
                  <a:gd name="T2" fmla="*/ 86 w 151"/>
                  <a:gd name="T3" fmla="*/ 167 h 173"/>
                  <a:gd name="T4" fmla="*/ 83 w 151"/>
                  <a:gd name="T5" fmla="*/ 154 h 173"/>
                  <a:gd name="T6" fmla="*/ 78 w 151"/>
                  <a:gd name="T7" fmla="*/ 139 h 173"/>
                  <a:gd name="T8" fmla="*/ 76 w 151"/>
                  <a:gd name="T9" fmla="*/ 125 h 173"/>
                  <a:gd name="T10" fmla="*/ 64 w 151"/>
                  <a:gd name="T11" fmla="*/ 125 h 173"/>
                  <a:gd name="T12" fmla="*/ 47 w 151"/>
                  <a:gd name="T13" fmla="*/ 129 h 173"/>
                  <a:gd name="T14" fmla="*/ 38 w 151"/>
                  <a:gd name="T15" fmla="*/ 128 h 173"/>
                  <a:gd name="T16" fmla="*/ 33 w 151"/>
                  <a:gd name="T17" fmla="*/ 119 h 173"/>
                  <a:gd name="T18" fmla="*/ 24 w 151"/>
                  <a:gd name="T19" fmla="*/ 106 h 173"/>
                  <a:gd name="T20" fmla="*/ 31 w 151"/>
                  <a:gd name="T21" fmla="*/ 98 h 173"/>
                  <a:gd name="T22" fmla="*/ 30 w 151"/>
                  <a:gd name="T23" fmla="*/ 77 h 173"/>
                  <a:gd name="T24" fmla="*/ 20 w 151"/>
                  <a:gd name="T25" fmla="*/ 66 h 173"/>
                  <a:gd name="T26" fmla="*/ 14 w 151"/>
                  <a:gd name="T27" fmla="*/ 82 h 173"/>
                  <a:gd name="T28" fmla="*/ 2 w 151"/>
                  <a:gd name="T29" fmla="*/ 78 h 173"/>
                  <a:gd name="T30" fmla="*/ 2 w 151"/>
                  <a:gd name="T31" fmla="*/ 74 h 173"/>
                  <a:gd name="T32" fmla="*/ 7 w 151"/>
                  <a:gd name="T33" fmla="*/ 64 h 173"/>
                  <a:gd name="T34" fmla="*/ 12 w 151"/>
                  <a:gd name="T35" fmla="*/ 51 h 173"/>
                  <a:gd name="T36" fmla="*/ 9 w 151"/>
                  <a:gd name="T37" fmla="*/ 42 h 173"/>
                  <a:gd name="T38" fmla="*/ 23 w 151"/>
                  <a:gd name="T39" fmla="*/ 27 h 173"/>
                  <a:gd name="T40" fmla="*/ 33 w 151"/>
                  <a:gd name="T41" fmla="*/ 28 h 173"/>
                  <a:gd name="T42" fmla="*/ 41 w 151"/>
                  <a:gd name="T43" fmla="*/ 45 h 173"/>
                  <a:gd name="T44" fmla="*/ 53 w 151"/>
                  <a:gd name="T45" fmla="*/ 53 h 173"/>
                  <a:gd name="T46" fmla="*/ 60 w 151"/>
                  <a:gd name="T47" fmla="*/ 48 h 173"/>
                  <a:gd name="T48" fmla="*/ 65 w 151"/>
                  <a:gd name="T49" fmla="*/ 40 h 173"/>
                  <a:gd name="T50" fmla="*/ 75 w 151"/>
                  <a:gd name="T51" fmla="*/ 45 h 173"/>
                  <a:gd name="T52" fmla="*/ 78 w 151"/>
                  <a:gd name="T53" fmla="*/ 31 h 173"/>
                  <a:gd name="T54" fmla="*/ 77 w 151"/>
                  <a:gd name="T55" fmla="*/ 19 h 173"/>
                  <a:gd name="T56" fmla="*/ 83 w 151"/>
                  <a:gd name="T57" fmla="*/ 0 h 173"/>
                  <a:gd name="T58" fmla="*/ 93 w 151"/>
                  <a:gd name="T59" fmla="*/ 3 h 173"/>
                  <a:gd name="T60" fmla="*/ 104 w 151"/>
                  <a:gd name="T61" fmla="*/ 14 h 173"/>
                  <a:gd name="T62" fmla="*/ 113 w 151"/>
                  <a:gd name="T63" fmla="*/ 25 h 173"/>
                  <a:gd name="T64" fmla="*/ 119 w 151"/>
                  <a:gd name="T65" fmla="*/ 31 h 173"/>
                  <a:gd name="T66" fmla="*/ 126 w 151"/>
                  <a:gd name="T67" fmla="*/ 49 h 173"/>
                  <a:gd name="T68" fmla="*/ 131 w 151"/>
                  <a:gd name="T69" fmla="*/ 53 h 173"/>
                  <a:gd name="T70" fmla="*/ 137 w 151"/>
                  <a:gd name="T71" fmla="*/ 52 h 173"/>
                  <a:gd name="T72" fmla="*/ 138 w 151"/>
                  <a:gd name="T73" fmla="*/ 63 h 173"/>
                  <a:gd name="T74" fmla="*/ 127 w 151"/>
                  <a:gd name="T75" fmla="*/ 88 h 173"/>
                  <a:gd name="T76" fmla="*/ 135 w 151"/>
                  <a:gd name="T77" fmla="*/ 110 h 173"/>
                  <a:gd name="T78" fmla="*/ 150 w 151"/>
                  <a:gd name="T79" fmla="*/ 117 h 173"/>
                  <a:gd name="T80" fmla="*/ 148 w 151"/>
                  <a:gd name="T81" fmla="*/ 123 h 173"/>
                  <a:gd name="T82" fmla="*/ 129 w 151"/>
                  <a:gd name="T83" fmla="*/ 122 h 173"/>
                  <a:gd name="T84" fmla="*/ 113 w 151"/>
                  <a:gd name="T85" fmla="*/ 128 h 173"/>
                  <a:gd name="T86" fmla="*/ 106 w 151"/>
                  <a:gd name="T87" fmla="*/ 138 h 173"/>
                  <a:gd name="T88" fmla="*/ 105 w 151"/>
                  <a:gd name="T89" fmla="*/ 149 h 173"/>
                  <a:gd name="T90" fmla="*/ 116 w 151"/>
                  <a:gd name="T91" fmla="*/ 148 h 173"/>
                  <a:gd name="T92" fmla="*/ 125 w 151"/>
                  <a:gd name="T93" fmla="*/ 158 h 173"/>
                  <a:gd name="T94" fmla="*/ 112 w 151"/>
                  <a:gd name="T95" fmla="*/ 168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51" h="173">
                    <a:moveTo>
                      <a:pt x="112" y="168"/>
                    </a:moveTo>
                    <a:cubicBezTo>
                      <a:pt x="106" y="173"/>
                      <a:pt x="99" y="170"/>
                      <a:pt x="93" y="171"/>
                    </a:cubicBezTo>
                    <a:cubicBezTo>
                      <a:pt x="92" y="171"/>
                      <a:pt x="92" y="170"/>
                      <a:pt x="91" y="170"/>
                    </a:cubicBezTo>
                    <a:cubicBezTo>
                      <a:pt x="90" y="168"/>
                      <a:pt x="90" y="165"/>
                      <a:pt x="86" y="167"/>
                    </a:cubicBezTo>
                    <a:cubicBezTo>
                      <a:pt x="85" y="167"/>
                      <a:pt x="82" y="162"/>
                      <a:pt x="83" y="161"/>
                    </a:cubicBezTo>
                    <a:cubicBezTo>
                      <a:pt x="88" y="159"/>
                      <a:pt x="84" y="156"/>
                      <a:pt x="83" y="154"/>
                    </a:cubicBezTo>
                    <a:cubicBezTo>
                      <a:pt x="81" y="152"/>
                      <a:pt x="81" y="149"/>
                      <a:pt x="81" y="146"/>
                    </a:cubicBezTo>
                    <a:cubicBezTo>
                      <a:pt x="81" y="144"/>
                      <a:pt x="79" y="141"/>
                      <a:pt x="78" y="139"/>
                    </a:cubicBezTo>
                    <a:cubicBezTo>
                      <a:pt x="76" y="136"/>
                      <a:pt x="77" y="134"/>
                      <a:pt x="78" y="131"/>
                    </a:cubicBezTo>
                    <a:cubicBezTo>
                      <a:pt x="80" y="127"/>
                      <a:pt x="80" y="126"/>
                      <a:pt x="76" y="125"/>
                    </a:cubicBezTo>
                    <a:cubicBezTo>
                      <a:pt x="75" y="125"/>
                      <a:pt x="75" y="125"/>
                      <a:pt x="75" y="125"/>
                    </a:cubicBezTo>
                    <a:cubicBezTo>
                      <a:pt x="71" y="119"/>
                      <a:pt x="68" y="124"/>
                      <a:pt x="64" y="125"/>
                    </a:cubicBezTo>
                    <a:cubicBezTo>
                      <a:pt x="59" y="126"/>
                      <a:pt x="55" y="130"/>
                      <a:pt x="50" y="128"/>
                    </a:cubicBezTo>
                    <a:cubicBezTo>
                      <a:pt x="48" y="127"/>
                      <a:pt x="48" y="128"/>
                      <a:pt x="47" y="129"/>
                    </a:cubicBezTo>
                    <a:cubicBezTo>
                      <a:pt x="46" y="131"/>
                      <a:pt x="44" y="133"/>
                      <a:pt x="42" y="132"/>
                    </a:cubicBezTo>
                    <a:cubicBezTo>
                      <a:pt x="40" y="132"/>
                      <a:pt x="39" y="130"/>
                      <a:pt x="38" y="128"/>
                    </a:cubicBezTo>
                    <a:cubicBezTo>
                      <a:pt x="38" y="125"/>
                      <a:pt x="37" y="122"/>
                      <a:pt x="34" y="121"/>
                    </a:cubicBezTo>
                    <a:cubicBezTo>
                      <a:pt x="34" y="121"/>
                      <a:pt x="33" y="120"/>
                      <a:pt x="33" y="119"/>
                    </a:cubicBezTo>
                    <a:cubicBezTo>
                      <a:pt x="34" y="114"/>
                      <a:pt x="29" y="112"/>
                      <a:pt x="26" y="108"/>
                    </a:cubicBezTo>
                    <a:cubicBezTo>
                      <a:pt x="25" y="107"/>
                      <a:pt x="24" y="107"/>
                      <a:pt x="24" y="106"/>
                    </a:cubicBezTo>
                    <a:cubicBezTo>
                      <a:pt x="24" y="104"/>
                      <a:pt x="26" y="105"/>
                      <a:pt x="27" y="105"/>
                    </a:cubicBezTo>
                    <a:cubicBezTo>
                      <a:pt x="29" y="103"/>
                      <a:pt x="30" y="100"/>
                      <a:pt x="31" y="98"/>
                    </a:cubicBezTo>
                    <a:cubicBezTo>
                      <a:pt x="34" y="91"/>
                      <a:pt x="32" y="85"/>
                      <a:pt x="31" y="79"/>
                    </a:cubicBezTo>
                    <a:cubicBezTo>
                      <a:pt x="31" y="79"/>
                      <a:pt x="31" y="78"/>
                      <a:pt x="30" y="77"/>
                    </a:cubicBezTo>
                    <a:cubicBezTo>
                      <a:pt x="26" y="75"/>
                      <a:pt x="24" y="73"/>
                      <a:pt x="25" y="68"/>
                    </a:cubicBezTo>
                    <a:cubicBezTo>
                      <a:pt x="25" y="65"/>
                      <a:pt x="23" y="64"/>
                      <a:pt x="20" y="66"/>
                    </a:cubicBezTo>
                    <a:cubicBezTo>
                      <a:pt x="16" y="69"/>
                      <a:pt x="15" y="71"/>
                      <a:pt x="16" y="76"/>
                    </a:cubicBezTo>
                    <a:cubicBezTo>
                      <a:pt x="16" y="78"/>
                      <a:pt x="15" y="81"/>
                      <a:pt x="14" y="82"/>
                    </a:cubicBezTo>
                    <a:cubicBezTo>
                      <a:pt x="12" y="83"/>
                      <a:pt x="10" y="81"/>
                      <a:pt x="8" y="81"/>
                    </a:cubicBezTo>
                    <a:cubicBezTo>
                      <a:pt x="6" y="80"/>
                      <a:pt x="4" y="79"/>
                      <a:pt x="2" y="78"/>
                    </a:cubicBezTo>
                    <a:cubicBezTo>
                      <a:pt x="1" y="78"/>
                      <a:pt x="0" y="78"/>
                      <a:pt x="0" y="76"/>
                    </a:cubicBezTo>
                    <a:cubicBezTo>
                      <a:pt x="0" y="75"/>
                      <a:pt x="1" y="75"/>
                      <a:pt x="2" y="74"/>
                    </a:cubicBezTo>
                    <a:cubicBezTo>
                      <a:pt x="3" y="74"/>
                      <a:pt x="5" y="74"/>
                      <a:pt x="6" y="72"/>
                    </a:cubicBezTo>
                    <a:cubicBezTo>
                      <a:pt x="6" y="70"/>
                      <a:pt x="8" y="67"/>
                      <a:pt x="7" y="64"/>
                    </a:cubicBezTo>
                    <a:cubicBezTo>
                      <a:pt x="7" y="61"/>
                      <a:pt x="7" y="60"/>
                      <a:pt x="9" y="58"/>
                    </a:cubicBezTo>
                    <a:cubicBezTo>
                      <a:pt x="12" y="56"/>
                      <a:pt x="12" y="54"/>
                      <a:pt x="12" y="51"/>
                    </a:cubicBezTo>
                    <a:cubicBezTo>
                      <a:pt x="13" y="50"/>
                      <a:pt x="13" y="49"/>
                      <a:pt x="12" y="48"/>
                    </a:cubicBezTo>
                    <a:cubicBezTo>
                      <a:pt x="8" y="47"/>
                      <a:pt x="10" y="44"/>
                      <a:pt x="9" y="42"/>
                    </a:cubicBezTo>
                    <a:cubicBezTo>
                      <a:pt x="14" y="42"/>
                      <a:pt x="15" y="40"/>
                      <a:pt x="15" y="36"/>
                    </a:cubicBezTo>
                    <a:cubicBezTo>
                      <a:pt x="15" y="26"/>
                      <a:pt x="13" y="27"/>
                      <a:pt x="23" y="27"/>
                    </a:cubicBezTo>
                    <a:cubicBezTo>
                      <a:pt x="26" y="27"/>
                      <a:pt x="28" y="27"/>
                      <a:pt x="31" y="26"/>
                    </a:cubicBezTo>
                    <a:cubicBezTo>
                      <a:pt x="33" y="24"/>
                      <a:pt x="34" y="26"/>
                      <a:pt x="33" y="28"/>
                    </a:cubicBezTo>
                    <a:cubicBezTo>
                      <a:pt x="33" y="32"/>
                      <a:pt x="35" y="35"/>
                      <a:pt x="38" y="38"/>
                    </a:cubicBezTo>
                    <a:cubicBezTo>
                      <a:pt x="39" y="40"/>
                      <a:pt x="41" y="42"/>
                      <a:pt x="41" y="45"/>
                    </a:cubicBezTo>
                    <a:cubicBezTo>
                      <a:pt x="41" y="46"/>
                      <a:pt x="42" y="47"/>
                      <a:pt x="43" y="47"/>
                    </a:cubicBezTo>
                    <a:cubicBezTo>
                      <a:pt x="48" y="47"/>
                      <a:pt x="51" y="50"/>
                      <a:pt x="53" y="53"/>
                    </a:cubicBezTo>
                    <a:cubicBezTo>
                      <a:pt x="55" y="55"/>
                      <a:pt x="57" y="56"/>
                      <a:pt x="59" y="54"/>
                    </a:cubicBezTo>
                    <a:cubicBezTo>
                      <a:pt x="61" y="52"/>
                      <a:pt x="61" y="50"/>
                      <a:pt x="60" y="48"/>
                    </a:cubicBezTo>
                    <a:cubicBezTo>
                      <a:pt x="58" y="46"/>
                      <a:pt x="58" y="43"/>
                      <a:pt x="59" y="41"/>
                    </a:cubicBezTo>
                    <a:cubicBezTo>
                      <a:pt x="60" y="39"/>
                      <a:pt x="62" y="39"/>
                      <a:pt x="65" y="40"/>
                    </a:cubicBezTo>
                    <a:cubicBezTo>
                      <a:pt x="68" y="40"/>
                      <a:pt x="71" y="41"/>
                      <a:pt x="72" y="45"/>
                    </a:cubicBezTo>
                    <a:cubicBezTo>
                      <a:pt x="72" y="46"/>
                      <a:pt x="73" y="46"/>
                      <a:pt x="75" y="45"/>
                    </a:cubicBezTo>
                    <a:cubicBezTo>
                      <a:pt x="76" y="44"/>
                      <a:pt x="77" y="42"/>
                      <a:pt x="77" y="40"/>
                    </a:cubicBezTo>
                    <a:cubicBezTo>
                      <a:pt x="77" y="37"/>
                      <a:pt x="77" y="34"/>
                      <a:pt x="78" y="31"/>
                    </a:cubicBezTo>
                    <a:cubicBezTo>
                      <a:pt x="79" y="27"/>
                      <a:pt x="80" y="24"/>
                      <a:pt x="78" y="20"/>
                    </a:cubicBezTo>
                    <a:cubicBezTo>
                      <a:pt x="77" y="20"/>
                      <a:pt x="77" y="19"/>
                      <a:pt x="77" y="19"/>
                    </a:cubicBezTo>
                    <a:cubicBezTo>
                      <a:pt x="77" y="13"/>
                      <a:pt x="79" y="7"/>
                      <a:pt x="80" y="2"/>
                    </a:cubicBezTo>
                    <a:cubicBezTo>
                      <a:pt x="80" y="0"/>
                      <a:pt x="81" y="0"/>
                      <a:pt x="83" y="0"/>
                    </a:cubicBezTo>
                    <a:cubicBezTo>
                      <a:pt x="85" y="0"/>
                      <a:pt x="88" y="0"/>
                      <a:pt x="91" y="1"/>
                    </a:cubicBezTo>
                    <a:cubicBezTo>
                      <a:pt x="92" y="1"/>
                      <a:pt x="93" y="2"/>
                      <a:pt x="93" y="3"/>
                    </a:cubicBezTo>
                    <a:cubicBezTo>
                      <a:pt x="91" y="11"/>
                      <a:pt x="98" y="12"/>
                      <a:pt x="104" y="13"/>
                    </a:cubicBezTo>
                    <a:cubicBezTo>
                      <a:pt x="104" y="13"/>
                      <a:pt x="104" y="13"/>
                      <a:pt x="104" y="14"/>
                    </a:cubicBezTo>
                    <a:cubicBezTo>
                      <a:pt x="104" y="17"/>
                      <a:pt x="107" y="19"/>
                      <a:pt x="110" y="20"/>
                    </a:cubicBezTo>
                    <a:cubicBezTo>
                      <a:pt x="112" y="21"/>
                      <a:pt x="113" y="22"/>
                      <a:pt x="113" y="25"/>
                    </a:cubicBezTo>
                    <a:cubicBezTo>
                      <a:pt x="113" y="26"/>
                      <a:pt x="113" y="27"/>
                      <a:pt x="114" y="27"/>
                    </a:cubicBezTo>
                    <a:cubicBezTo>
                      <a:pt x="117" y="27"/>
                      <a:pt x="118" y="29"/>
                      <a:pt x="119" y="31"/>
                    </a:cubicBezTo>
                    <a:cubicBezTo>
                      <a:pt x="120" y="32"/>
                      <a:pt x="120" y="33"/>
                      <a:pt x="121" y="34"/>
                    </a:cubicBezTo>
                    <a:cubicBezTo>
                      <a:pt x="127" y="37"/>
                      <a:pt x="127" y="43"/>
                      <a:pt x="126" y="49"/>
                    </a:cubicBezTo>
                    <a:cubicBezTo>
                      <a:pt x="125" y="50"/>
                      <a:pt x="124" y="53"/>
                      <a:pt x="126" y="53"/>
                    </a:cubicBezTo>
                    <a:cubicBezTo>
                      <a:pt x="127" y="54"/>
                      <a:pt x="129" y="54"/>
                      <a:pt x="131" y="53"/>
                    </a:cubicBezTo>
                    <a:cubicBezTo>
                      <a:pt x="132" y="53"/>
                      <a:pt x="133" y="52"/>
                      <a:pt x="134" y="52"/>
                    </a:cubicBezTo>
                    <a:cubicBezTo>
                      <a:pt x="135" y="52"/>
                      <a:pt x="136" y="51"/>
                      <a:pt x="137" y="52"/>
                    </a:cubicBezTo>
                    <a:cubicBezTo>
                      <a:pt x="138" y="53"/>
                      <a:pt x="137" y="54"/>
                      <a:pt x="136" y="54"/>
                    </a:cubicBezTo>
                    <a:cubicBezTo>
                      <a:pt x="135" y="58"/>
                      <a:pt x="137" y="60"/>
                      <a:pt x="138" y="63"/>
                    </a:cubicBezTo>
                    <a:cubicBezTo>
                      <a:pt x="139" y="68"/>
                      <a:pt x="139" y="70"/>
                      <a:pt x="135" y="73"/>
                    </a:cubicBezTo>
                    <a:cubicBezTo>
                      <a:pt x="130" y="77"/>
                      <a:pt x="127" y="81"/>
                      <a:pt x="127" y="88"/>
                    </a:cubicBezTo>
                    <a:cubicBezTo>
                      <a:pt x="127" y="92"/>
                      <a:pt x="125" y="97"/>
                      <a:pt x="131" y="99"/>
                    </a:cubicBezTo>
                    <a:cubicBezTo>
                      <a:pt x="131" y="104"/>
                      <a:pt x="134" y="106"/>
                      <a:pt x="135" y="110"/>
                    </a:cubicBezTo>
                    <a:cubicBezTo>
                      <a:pt x="136" y="113"/>
                      <a:pt x="137" y="113"/>
                      <a:pt x="140" y="114"/>
                    </a:cubicBezTo>
                    <a:cubicBezTo>
                      <a:pt x="143" y="115"/>
                      <a:pt x="146" y="116"/>
                      <a:pt x="150" y="117"/>
                    </a:cubicBezTo>
                    <a:cubicBezTo>
                      <a:pt x="151" y="117"/>
                      <a:pt x="151" y="120"/>
                      <a:pt x="151" y="122"/>
                    </a:cubicBezTo>
                    <a:cubicBezTo>
                      <a:pt x="151" y="124"/>
                      <a:pt x="149" y="123"/>
                      <a:pt x="148" y="123"/>
                    </a:cubicBezTo>
                    <a:cubicBezTo>
                      <a:pt x="143" y="124"/>
                      <a:pt x="137" y="123"/>
                      <a:pt x="131" y="122"/>
                    </a:cubicBezTo>
                    <a:cubicBezTo>
                      <a:pt x="130" y="122"/>
                      <a:pt x="129" y="122"/>
                      <a:pt x="129" y="122"/>
                    </a:cubicBezTo>
                    <a:cubicBezTo>
                      <a:pt x="126" y="129"/>
                      <a:pt x="120" y="126"/>
                      <a:pt x="116" y="126"/>
                    </a:cubicBezTo>
                    <a:cubicBezTo>
                      <a:pt x="113" y="126"/>
                      <a:pt x="113" y="125"/>
                      <a:pt x="113" y="128"/>
                    </a:cubicBezTo>
                    <a:cubicBezTo>
                      <a:pt x="113" y="128"/>
                      <a:pt x="113" y="129"/>
                      <a:pt x="113" y="129"/>
                    </a:cubicBezTo>
                    <a:cubicBezTo>
                      <a:pt x="113" y="136"/>
                      <a:pt x="113" y="136"/>
                      <a:pt x="106" y="138"/>
                    </a:cubicBezTo>
                    <a:cubicBezTo>
                      <a:pt x="103" y="139"/>
                      <a:pt x="103" y="141"/>
                      <a:pt x="103" y="144"/>
                    </a:cubicBezTo>
                    <a:cubicBezTo>
                      <a:pt x="103" y="145"/>
                      <a:pt x="104" y="147"/>
                      <a:pt x="105" y="149"/>
                    </a:cubicBezTo>
                    <a:cubicBezTo>
                      <a:pt x="105" y="150"/>
                      <a:pt x="106" y="150"/>
                      <a:pt x="107" y="150"/>
                    </a:cubicBezTo>
                    <a:cubicBezTo>
                      <a:pt x="110" y="149"/>
                      <a:pt x="113" y="150"/>
                      <a:pt x="116" y="148"/>
                    </a:cubicBezTo>
                    <a:cubicBezTo>
                      <a:pt x="117" y="148"/>
                      <a:pt x="127" y="151"/>
                      <a:pt x="127" y="152"/>
                    </a:cubicBezTo>
                    <a:cubicBezTo>
                      <a:pt x="128" y="154"/>
                      <a:pt x="128" y="157"/>
                      <a:pt x="125" y="158"/>
                    </a:cubicBezTo>
                    <a:cubicBezTo>
                      <a:pt x="122" y="162"/>
                      <a:pt x="117" y="164"/>
                      <a:pt x="113" y="167"/>
                    </a:cubicBezTo>
                    <a:cubicBezTo>
                      <a:pt x="113" y="167"/>
                      <a:pt x="112" y="168"/>
                      <a:pt x="112" y="168"/>
                    </a:cubicBez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2" name="Freeform 1905">
                <a:extLst>
                  <a:ext uri="{FF2B5EF4-FFF2-40B4-BE49-F238E27FC236}">
                    <a16:creationId xmlns:a16="http://schemas.microsoft.com/office/drawing/2014/main" id="{16F5E29B-AFAE-403C-A163-00B28EE0AE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9" y="2434"/>
                <a:ext cx="618" cy="365"/>
              </a:xfrm>
              <a:custGeom>
                <a:avLst/>
                <a:gdLst>
                  <a:gd name="T0" fmla="*/ 252 w 257"/>
                  <a:gd name="T1" fmla="*/ 47 h 152"/>
                  <a:gd name="T2" fmla="*/ 243 w 257"/>
                  <a:gd name="T3" fmla="*/ 32 h 152"/>
                  <a:gd name="T4" fmla="*/ 239 w 257"/>
                  <a:gd name="T5" fmla="*/ 27 h 152"/>
                  <a:gd name="T6" fmla="*/ 232 w 257"/>
                  <a:gd name="T7" fmla="*/ 14 h 152"/>
                  <a:gd name="T8" fmla="*/ 221 w 257"/>
                  <a:gd name="T9" fmla="*/ 7 h 152"/>
                  <a:gd name="T10" fmla="*/ 203 w 257"/>
                  <a:gd name="T11" fmla="*/ 17 h 152"/>
                  <a:gd name="T12" fmla="*/ 193 w 257"/>
                  <a:gd name="T13" fmla="*/ 20 h 152"/>
                  <a:gd name="T14" fmla="*/ 173 w 257"/>
                  <a:gd name="T15" fmla="*/ 18 h 152"/>
                  <a:gd name="T16" fmla="*/ 171 w 257"/>
                  <a:gd name="T17" fmla="*/ 13 h 152"/>
                  <a:gd name="T18" fmla="*/ 169 w 257"/>
                  <a:gd name="T19" fmla="*/ 7 h 152"/>
                  <a:gd name="T20" fmla="*/ 156 w 257"/>
                  <a:gd name="T21" fmla="*/ 11 h 152"/>
                  <a:gd name="T22" fmla="*/ 144 w 257"/>
                  <a:gd name="T23" fmla="*/ 17 h 152"/>
                  <a:gd name="T24" fmla="*/ 133 w 257"/>
                  <a:gd name="T25" fmla="*/ 15 h 152"/>
                  <a:gd name="T26" fmla="*/ 121 w 257"/>
                  <a:gd name="T27" fmla="*/ 2 h 152"/>
                  <a:gd name="T28" fmla="*/ 111 w 257"/>
                  <a:gd name="T29" fmla="*/ 2 h 152"/>
                  <a:gd name="T30" fmla="*/ 95 w 257"/>
                  <a:gd name="T31" fmla="*/ 5 h 152"/>
                  <a:gd name="T32" fmla="*/ 90 w 257"/>
                  <a:gd name="T33" fmla="*/ 17 h 152"/>
                  <a:gd name="T34" fmla="*/ 79 w 257"/>
                  <a:gd name="T35" fmla="*/ 25 h 152"/>
                  <a:gd name="T36" fmla="*/ 80 w 257"/>
                  <a:gd name="T37" fmla="*/ 32 h 152"/>
                  <a:gd name="T38" fmla="*/ 73 w 257"/>
                  <a:gd name="T39" fmla="*/ 36 h 152"/>
                  <a:gd name="T40" fmla="*/ 68 w 257"/>
                  <a:gd name="T41" fmla="*/ 52 h 152"/>
                  <a:gd name="T42" fmla="*/ 61 w 257"/>
                  <a:gd name="T43" fmla="*/ 64 h 152"/>
                  <a:gd name="T44" fmla="*/ 48 w 257"/>
                  <a:gd name="T45" fmla="*/ 75 h 152"/>
                  <a:gd name="T46" fmla="*/ 45 w 257"/>
                  <a:gd name="T47" fmla="*/ 84 h 152"/>
                  <a:gd name="T48" fmla="*/ 35 w 257"/>
                  <a:gd name="T49" fmla="*/ 85 h 152"/>
                  <a:gd name="T50" fmla="*/ 23 w 257"/>
                  <a:gd name="T51" fmla="*/ 80 h 152"/>
                  <a:gd name="T52" fmla="*/ 13 w 257"/>
                  <a:gd name="T53" fmla="*/ 79 h 152"/>
                  <a:gd name="T54" fmla="*/ 3 w 257"/>
                  <a:gd name="T55" fmla="*/ 88 h 152"/>
                  <a:gd name="T56" fmla="*/ 8 w 257"/>
                  <a:gd name="T57" fmla="*/ 95 h 152"/>
                  <a:gd name="T58" fmla="*/ 10 w 257"/>
                  <a:gd name="T59" fmla="*/ 101 h 152"/>
                  <a:gd name="T60" fmla="*/ 14 w 257"/>
                  <a:gd name="T61" fmla="*/ 117 h 152"/>
                  <a:gd name="T62" fmla="*/ 13 w 257"/>
                  <a:gd name="T63" fmla="*/ 135 h 152"/>
                  <a:gd name="T64" fmla="*/ 9 w 257"/>
                  <a:gd name="T65" fmla="*/ 150 h 152"/>
                  <a:gd name="T66" fmla="*/ 24 w 257"/>
                  <a:gd name="T67" fmla="*/ 141 h 152"/>
                  <a:gd name="T68" fmla="*/ 43 w 257"/>
                  <a:gd name="T69" fmla="*/ 134 h 152"/>
                  <a:gd name="T70" fmla="*/ 47 w 257"/>
                  <a:gd name="T71" fmla="*/ 114 h 152"/>
                  <a:gd name="T72" fmla="*/ 58 w 257"/>
                  <a:gd name="T73" fmla="*/ 125 h 152"/>
                  <a:gd name="T74" fmla="*/ 65 w 257"/>
                  <a:gd name="T75" fmla="*/ 134 h 152"/>
                  <a:gd name="T76" fmla="*/ 73 w 257"/>
                  <a:gd name="T77" fmla="*/ 126 h 152"/>
                  <a:gd name="T78" fmla="*/ 65 w 257"/>
                  <a:gd name="T79" fmla="*/ 116 h 152"/>
                  <a:gd name="T80" fmla="*/ 76 w 257"/>
                  <a:gd name="T81" fmla="*/ 101 h 152"/>
                  <a:gd name="T82" fmla="*/ 94 w 257"/>
                  <a:gd name="T83" fmla="*/ 116 h 152"/>
                  <a:gd name="T84" fmla="*/ 101 w 257"/>
                  <a:gd name="T85" fmla="*/ 125 h 152"/>
                  <a:gd name="T86" fmla="*/ 110 w 257"/>
                  <a:gd name="T87" fmla="*/ 129 h 152"/>
                  <a:gd name="T88" fmla="*/ 114 w 257"/>
                  <a:gd name="T89" fmla="*/ 110 h 152"/>
                  <a:gd name="T90" fmla="*/ 117 w 257"/>
                  <a:gd name="T91" fmla="*/ 109 h 152"/>
                  <a:gd name="T92" fmla="*/ 135 w 257"/>
                  <a:gd name="T93" fmla="*/ 123 h 152"/>
                  <a:gd name="T94" fmla="*/ 143 w 257"/>
                  <a:gd name="T95" fmla="*/ 123 h 152"/>
                  <a:gd name="T96" fmla="*/ 158 w 257"/>
                  <a:gd name="T97" fmla="*/ 122 h 152"/>
                  <a:gd name="T98" fmla="*/ 167 w 257"/>
                  <a:gd name="T99" fmla="*/ 118 h 152"/>
                  <a:gd name="T100" fmla="*/ 179 w 257"/>
                  <a:gd name="T101" fmla="*/ 111 h 152"/>
                  <a:gd name="T102" fmla="*/ 198 w 257"/>
                  <a:gd name="T103" fmla="*/ 117 h 152"/>
                  <a:gd name="T104" fmla="*/ 205 w 257"/>
                  <a:gd name="T105" fmla="*/ 106 h 152"/>
                  <a:gd name="T106" fmla="*/ 219 w 257"/>
                  <a:gd name="T107" fmla="*/ 106 h 152"/>
                  <a:gd name="T108" fmla="*/ 226 w 257"/>
                  <a:gd name="T109" fmla="*/ 89 h 152"/>
                  <a:gd name="T110" fmla="*/ 219 w 257"/>
                  <a:gd name="T111" fmla="*/ 89 h 152"/>
                  <a:gd name="T112" fmla="*/ 219 w 257"/>
                  <a:gd name="T113" fmla="*/ 85 h 152"/>
                  <a:gd name="T114" fmla="*/ 222 w 257"/>
                  <a:gd name="T115" fmla="*/ 76 h 152"/>
                  <a:gd name="T116" fmla="*/ 220 w 257"/>
                  <a:gd name="T117" fmla="*/ 60 h 152"/>
                  <a:gd name="T118" fmla="*/ 230 w 257"/>
                  <a:gd name="T119" fmla="*/ 52 h 152"/>
                  <a:gd name="T120" fmla="*/ 246 w 257"/>
                  <a:gd name="T121" fmla="*/ 56 h 152"/>
                  <a:gd name="T122" fmla="*/ 257 w 257"/>
                  <a:gd name="T123" fmla="*/ 51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57" h="152">
                    <a:moveTo>
                      <a:pt x="253" y="48"/>
                    </a:moveTo>
                    <a:cubicBezTo>
                      <a:pt x="252" y="48"/>
                      <a:pt x="252" y="48"/>
                      <a:pt x="252" y="47"/>
                    </a:cubicBezTo>
                    <a:cubicBezTo>
                      <a:pt x="250" y="44"/>
                      <a:pt x="247" y="44"/>
                      <a:pt x="244" y="45"/>
                    </a:cubicBezTo>
                    <a:cubicBezTo>
                      <a:pt x="247" y="38"/>
                      <a:pt x="247" y="36"/>
                      <a:pt x="243" y="32"/>
                    </a:cubicBezTo>
                    <a:cubicBezTo>
                      <a:pt x="242" y="31"/>
                      <a:pt x="241" y="31"/>
                      <a:pt x="240" y="30"/>
                    </a:cubicBezTo>
                    <a:cubicBezTo>
                      <a:pt x="238" y="30"/>
                      <a:pt x="237" y="29"/>
                      <a:pt x="239" y="27"/>
                    </a:cubicBezTo>
                    <a:cubicBezTo>
                      <a:pt x="240" y="25"/>
                      <a:pt x="240" y="23"/>
                      <a:pt x="240" y="20"/>
                    </a:cubicBezTo>
                    <a:cubicBezTo>
                      <a:pt x="240" y="16"/>
                      <a:pt x="236" y="13"/>
                      <a:pt x="232" y="14"/>
                    </a:cubicBezTo>
                    <a:cubicBezTo>
                      <a:pt x="229" y="16"/>
                      <a:pt x="227" y="14"/>
                      <a:pt x="226" y="12"/>
                    </a:cubicBezTo>
                    <a:cubicBezTo>
                      <a:pt x="224" y="11"/>
                      <a:pt x="221" y="10"/>
                      <a:pt x="221" y="7"/>
                    </a:cubicBezTo>
                    <a:cubicBezTo>
                      <a:pt x="221" y="5"/>
                      <a:pt x="220" y="4"/>
                      <a:pt x="218" y="4"/>
                    </a:cubicBezTo>
                    <a:cubicBezTo>
                      <a:pt x="212" y="7"/>
                      <a:pt x="207" y="11"/>
                      <a:pt x="203" y="17"/>
                    </a:cubicBezTo>
                    <a:cubicBezTo>
                      <a:pt x="203" y="17"/>
                      <a:pt x="202" y="18"/>
                      <a:pt x="201" y="17"/>
                    </a:cubicBezTo>
                    <a:cubicBezTo>
                      <a:pt x="198" y="16"/>
                      <a:pt x="196" y="18"/>
                      <a:pt x="193" y="20"/>
                    </a:cubicBezTo>
                    <a:cubicBezTo>
                      <a:pt x="191" y="23"/>
                      <a:pt x="184" y="23"/>
                      <a:pt x="182" y="21"/>
                    </a:cubicBezTo>
                    <a:cubicBezTo>
                      <a:pt x="179" y="18"/>
                      <a:pt x="176" y="18"/>
                      <a:pt x="173" y="18"/>
                    </a:cubicBezTo>
                    <a:cubicBezTo>
                      <a:pt x="171" y="19"/>
                      <a:pt x="170" y="19"/>
                      <a:pt x="169" y="17"/>
                    </a:cubicBezTo>
                    <a:cubicBezTo>
                      <a:pt x="168" y="15"/>
                      <a:pt x="169" y="14"/>
                      <a:pt x="171" y="13"/>
                    </a:cubicBezTo>
                    <a:cubicBezTo>
                      <a:pt x="172" y="12"/>
                      <a:pt x="173" y="11"/>
                      <a:pt x="173" y="9"/>
                    </a:cubicBezTo>
                    <a:cubicBezTo>
                      <a:pt x="172" y="8"/>
                      <a:pt x="171" y="7"/>
                      <a:pt x="169" y="7"/>
                    </a:cubicBezTo>
                    <a:cubicBezTo>
                      <a:pt x="167" y="7"/>
                      <a:pt x="165" y="8"/>
                      <a:pt x="164" y="7"/>
                    </a:cubicBezTo>
                    <a:cubicBezTo>
                      <a:pt x="160" y="6"/>
                      <a:pt x="158" y="8"/>
                      <a:pt x="156" y="11"/>
                    </a:cubicBezTo>
                    <a:cubicBezTo>
                      <a:pt x="154" y="14"/>
                      <a:pt x="151" y="16"/>
                      <a:pt x="148" y="17"/>
                    </a:cubicBezTo>
                    <a:cubicBezTo>
                      <a:pt x="146" y="18"/>
                      <a:pt x="145" y="19"/>
                      <a:pt x="144" y="17"/>
                    </a:cubicBezTo>
                    <a:cubicBezTo>
                      <a:pt x="142" y="16"/>
                      <a:pt x="140" y="16"/>
                      <a:pt x="138" y="17"/>
                    </a:cubicBezTo>
                    <a:cubicBezTo>
                      <a:pt x="136" y="19"/>
                      <a:pt x="134" y="18"/>
                      <a:pt x="133" y="15"/>
                    </a:cubicBezTo>
                    <a:cubicBezTo>
                      <a:pt x="131" y="11"/>
                      <a:pt x="128" y="8"/>
                      <a:pt x="127" y="4"/>
                    </a:cubicBezTo>
                    <a:cubicBezTo>
                      <a:pt x="125" y="5"/>
                      <a:pt x="122" y="5"/>
                      <a:pt x="121" y="2"/>
                    </a:cubicBezTo>
                    <a:cubicBezTo>
                      <a:pt x="120" y="1"/>
                      <a:pt x="118" y="0"/>
                      <a:pt x="117" y="1"/>
                    </a:cubicBezTo>
                    <a:cubicBezTo>
                      <a:pt x="115" y="3"/>
                      <a:pt x="114" y="4"/>
                      <a:pt x="111" y="2"/>
                    </a:cubicBezTo>
                    <a:cubicBezTo>
                      <a:pt x="111" y="2"/>
                      <a:pt x="110" y="2"/>
                      <a:pt x="110" y="2"/>
                    </a:cubicBezTo>
                    <a:cubicBezTo>
                      <a:pt x="105" y="3"/>
                      <a:pt x="100" y="4"/>
                      <a:pt x="95" y="5"/>
                    </a:cubicBezTo>
                    <a:cubicBezTo>
                      <a:pt x="90" y="6"/>
                      <a:pt x="88" y="9"/>
                      <a:pt x="89" y="14"/>
                    </a:cubicBezTo>
                    <a:cubicBezTo>
                      <a:pt x="89" y="15"/>
                      <a:pt x="90" y="16"/>
                      <a:pt x="90" y="17"/>
                    </a:cubicBezTo>
                    <a:cubicBezTo>
                      <a:pt x="91" y="21"/>
                      <a:pt x="91" y="22"/>
                      <a:pt x="87" y="21"/>
                    </a:cubicBezTo>
                    <a:cubicBezTo>
                      <a:pt x="83" y="20"/>
                      <a:pt x="81" y="23"/>
                      <a:pt x="79" y="25"/>
                    </a:cubicBezTo>
                    <a:cubicBezTo>
                      <a:pt x="77" y="26"/>
                      <a:pt x="79" y="28"/>
                      <a:pt x="80" y="29"/>
                    </a:cubicBezTo>
                    <a:cubicBezTo>
                      <a:pt x="80" y="30"/>
                      <a:pt x="80" y="31"/>
                      <a:pt x="80" y="32"/>
                    </a:cubicBezTo>
                    <a:cubicBezTo>
                      <a:pt x="79" y="32"/>
                      <a:pt x="78" y="32"/>
                      <a:pt x="77" y="32"/>
                    </a:cubicBezTo>
                    <a:cubicBezTo>
                      <a:pt x="74" y="31"/>
                      <a:pt x="73" y="33"/>
                      <a:pt x="73" y="36"/>
                    </a:cubicBezTo>
                    <a:cubicBezTo>
                      <a:pt x="73" y="37"/>
                      <a:pt x="73" y="39"/>
                      <a:pt x="74" y="40"/>
                    </a:cubicBezTo>
                    <a:cubicBezTo>
                      <a:pt x="76" y="43"/>
                      <a:pt x="72" y="51"/>
                      <a:pt x="68" y="52"/>
                    </a:cubicBezTo>
                    <a:cubicBezTo>
                      <a:pt x="63" y="54"/>
                      <a:pt x="63" y="55"/>
                      <a:pt x="64" y="59"/>
                    </a:cubicBezTo>
                    <a:cubicBezTo>
                      <a:pt x="65" y="62"/>
                      <a:pt x="65" y="64"/>
                      <a:pt x="61" y="64"/>
                    </a:cubicBezTo>
                    <a:cubicBezTo>
                      <a:pt x="60" y="64"/>
                      <a:pt x="60" y="65"/>
                      <a:pt x="59" y="66"/>
                    </a:cubicBezTo>
                    <a:cubicBezTo>
                      <a:pt x="56" y="71"/>
                      <a:pt x="53" y="74"/>
                      <a:pt x="48" y="75"/>
                    </a:cubicBezTo>
                    <a:cubicBezTo>
                      <a:pt x="45" y="75"/>
                      <a:pt x="43" y="77"/>
                      <a:pt x="45" y="80"/>
                    </a:cubicBezTo>
                    <a:cubicBezTo>
                      <a:pt x="45" y="81"/>
                      <a:pt x="46" y="83"/>
                      <a:pt x="45" y="84"/>
                    </a:cubicBezTo>
                    <a:cubicBezTo>
                      <a:pt x="42" y="86"/>
                      <a:pt x="40" y="88"/>
                      <a:pt x="38" y="91"/>
                    </a:cubicBezTo>
                    <a:cubicBezTo>
                      <a:pt x="36" y="89"/>
                      <a:pt x="38" y="86"/>
                      <a:pt x="35" y="85"/>
                    </a:cubicBezTo>
                    <a:cubicBezTo>
                      <a:pt x="33" y="85"/>
                      <a:pt x="33" y="84"/>
                      <a:pt x="32" y="83"/>
                    </a:cubicBezTo>
                    <a:cubicBezTo>
                      <a:pt x="29" y="81"/>
                      <a:pt x="26" y="78"/>
                      <a:pt x="23" y="80"/>
                    </a:cubicBezTo>
                    <a:cubicBezTo>
                      <a:pt x="20" y="82"/>
                      <a:pt x="20" y="81"/>
                      <a:pt x="19" y="79"/>
                    </a:cubicBezTo>
                    <a:cubicBezTo>
                      <a:pt x="16" y="75"/>
                      <a:pt x="16" y="75"/>
                      <a:pt x="13" y="79"/>
                    </a:cubicBezTo>
                    <a:cubicBezTo>
                      <a:pt x="12" y="79"/>
                      <a:pt x="12" y="80"/>
                      <a:pt x="12" y="80"/>
                    </a:cubicBezTo>
                    <a:cubicBezTo>
                      <a:pt x="7" y="80"/>
                      <a:pt x="5" y="85"/>
                      <a:pt x="3" y="88"/>
                    </a:cubicBezTo>
                    <a:cubicBezTo>
                      <a:pt x="0" y="90"/>
                      <a:pt x="1" y="92"/>
                      <a:pt x="4" y="92"/>
                    </a:cubicBezTo>
                    <a:cubicBezTo>
                      <a:pt x="6" y="92"/>
                      <a:pt x="8" y="92"/>
                      <a:pt x="8" y="95"/>
                    </a:cubicBezTo>
                    <a:cubicBezTo>
                      <a:pt x="8" y="95"/>
                      <a:pt x="8" y="96"/>
                      <a:pt x="9" y="96"/>
                    </a:cubicBezTo>
                    <a:cubicBezTo>
                      <a:pt x="12" y="97"/>
                      <a:pt x="11" y="99"/>
                      <a:pt x="10" y="101"/>
                    </a:cubicBezTo>
                    <a:cubicBezTo>
                      <a:pt x="9" y="102"/>
                      <a:pt x="8" y="103"/>
                      <a:pt x="10" y="104"/>
                    </a:cubicBezTo>
                    <a:cubicBezTo>
                      <a:pt x="15" y="107"/>
                      <a:pt x="17" y="111"/>
                      <a:pt x="14" y="117"/>
                    </a:cubicBezTo>
                    <a:cubicBezTo>
                      <a:pt x="14" y="118"/>
                      <a:pt x="14" y="118"/>
                      <a:pt x="14" y="119"/>
                    </a:cubicBezTo>
                    <a:cubicBezTo>
                      <a:pt x="15" y="124"/>
                      <a:pt x="13" y="130"/>
                      <a:pt x="13" y="135"/>
                    </a:cubicBezTo>
                    <a:cubicBezTo>
                      <a:pt x="12" y="137"/>
                      <a:pt x="12" y="138"/>
                      <a:pt x="10" y="139"/>
                    </a:cubicBezTo>
                    <a:cubicBezTo>
                      <a:pt x="7" y="139"/>
                      <a:pt x="7" y="148"/>
                      <a:pt x="9" y="150"/>
                    </a:cubicBezTo>
                    <a:cubicBezTo>
                      <a:pt x="11" y="152"/>
                      <a:pt x="20" y="149"/>
                      <a:pt x="21" y="146"/>
                    </a:cubicBezTo>
                    <a:cubicBezTo>
                      <a:pt x="22" y="144"/>
                      <a:pt x="22" y="142"/>
                      <a:pt x="24" y="141"/>
                    </a:cubicBezTo>
                    <a:cubicBezTo>
                      <a:pt x="27" y="140"/>
                      <a:pt x="30" y="139"/>
                      <a:pt x="34" y="139"/>
                    </a:cubicBezTo>
                    <a:cubicBezTo>
                      <a:pt x="39" y="141"/>
                      <a:pt x="42" y="139"/>
                      <a:pt x="43" y="134"/>
                    </a:cubicBezTo>
                    <a:cubicBezTo>
                      <a:pt x="44" y="129"/>
                      <a:pt x="43" y="124"/>
                      <a:pt x="47" y="121"/>
                    </a:cubicBezTo>
                    <a:cubicBezTo>
                      <a:pt x="48" y="120"/>
                      <a:pt x="47" y="117"/>
                      <a:pt x="47" y="114"/>
                    </a:cubicBezTo>
                    <a:cubicBezTo>
                      <a:pt x="48" y="115"/>
                      <a:pt x="49" y="116"/>
                      <a:pt x="49" y="116"/>
                    </a:cubicBezTo>
                    <a:cubicBezTo>
                      <a:pt x="50" y="122"/>
                      <a:pt x="55" y="123"/>
                      <a:pt x="58" y="125"/>
                    </a:cubicBezTo>
                    <a:cubicBezTo>
                      <a:pt x="61" y="126"/>
                      <a:pt x="62" y="127"/>
                      <a:pt x="61" y="130"/>
                    </a:cubicBezTo>
                    <a:cubicBezTo>
                      <a:pt x="60" y="133"/>
                      <a:pt x="61" y="134"/>
                      <a:pt x="65" y="134"/>
                    </a:cubicBezTo>
                    <a:cubicBezTo>
                      <a:pt x="67" y="133"/>
                      <a:pt x="70" y="132"/>
                      <a:pt x="72" y="131"/>
                    </a:cubicBezTo>
                    <a:cubicBezTo>
                      <a:pt x="75" y="130"/>
                      <a:pt x="75" y="128"/>
                      <a:pt x="73" y="126"/>
                    </a:cubicBezTo>
                    <a:cubicBezTo>
                      <a:pt x="71" y="124"/>
                      <a:pt x="68" y="121"/>
                      <a:pt x="66" y="119"/>
                    </a:cubicBezTo>
                    <a:cubicBezTo>
                      <a:pt x="65" y="118"/>
                      <a:pt x="64" y="117"/>
                      <a:pt x="65" y="116"/>
                    </a:cubicBezTo>
                    <a:cubicBezTo>
                      <a:pt x="66" y="112"/>
                      <a:pt x="67" y="107"/>
                      <a:pt x="67" y="102"/>
                    </a:cubicBezTo>
                    <a:cubicBezTo>
                      <a:pt x="71" y="108"/>
                      <a:pt x="73" y="103"/>
                      <a:pt x="76" y="101"/>
                    </a:cubicBezTo>
                    <a:cubicBezTo>
                      <a:pt x="77" y="102"/>
                      <a:pt x="77" y="103"/>
                      <a:pt x="78" y="103"/>
                    </a:cubicBezTo>
                    <a:cubicBezTo>
                      <a:pt x="82" y="108"/>
                      <a:pt x="90" y="110"/>
                      <a:pt x="94" y="116"/>
                    </a:cubicBezTo>
                    <a:cubicBezTo>
                      <a:pt x="94" y="116"/>
                      <a:pt x="95" y="116"/>
                      <a:pt x="95" y="116"/>
                    </a:cubicBezTo>
                    <a:cubicBezTo>
                      <a:pt x="101" y="118"/>
                      <a:pt x="102" y="119"/>
                      <a:pt x="101" y="125"/>
                    </a:cubicBezTo>
                    <a:cubicBezTo>
                      <a:pt x="103" y="125"/>
                      <a:pt x="104" y="127"/>
                      <a:pt x="105" y="128"/>
                    </a:cubicBezTo>
                    <a:cubicBezTo>
                      <a:pt x="106" y="129"/>
                      <a:pt x="108" y="130"/>
                      <a:pt x="110" y="129"/>
                    </a:cubicBezTo>
                    <a:cubicBezTo>
                      <a:pt x="113" y="128"/>
                      <a:pt x="116" y="121"/>
                      <a:pt x="115" y="118"/>
                    </a:cubicBezTo>
                    <a:cubicBezTo>
                      <a:pt x="114" y="115"/>
                      <a:pt x="113" y="113"/>
                      <a:pt x="114" y="110"/>
                    </a:cubicBezTo>
                    <a:cubicBezTo>
                      <a:pt x="114" y="109"/>
                      <a:pt x="114" y="108"/>
                      <a:pt x="115" y="108"/>
                    </a:cubicBezTo>
                    <a:cubicBezTo>
                      <a:pt x="116" y="107"/>
                      <a:pt x="116" y="108"/>
                      <a:pt x="117" y="109"/>
                    </a:cubicBezTo>
                    <a:cubicBezTo>
                      <a:pt x="120" y="112"/>
                      <a:pt x="125" y="113"/>
                      <a:pt x="128" y="117"/>
                    </a:cubicBezTo>
                    <a:cubicBezTo>
                      <a:pt x="129" y="119"/>
                      <a:pt x="133" y="121"/>
                      <a:pt x="135" y="123"/>
                    </a:cubicBezTo>
                    <a:cubicBezTo>
                      <a:pt x="137" y="124"/>
                      <a:pt x="138" y="124"/>
                      <a:pt x="140" y="123"/>
                    </a:cubicBezTo>
                    <a:cubicBezTo>
                      <a:pt x="141" y="122"/>
                      <a:pt x="142" y="122"/>
                      <a:pt x="143" y="123"/>
                    </a:cubicBezTo>
                    <a:cubicBezTo>
                      <a:pt x="146" y="125"/>
                      <a:pt x="150" y="125"/>
                      <a:pt x="153" y="125"/>
                    </a:cubicBezTo>
                    <a:cubicBezTo>
                      <a:pt x="156" y="126"/>
                      <a:pt x="157" y="125"/>
                      <a:pt x="158" y="122"/>
                    </a:cubicBezTo>
                    <a:cubicBezTo>
                      <a:pt x="159" y="120"/>
                      <a:pt x="160" y="117"/>
                      <a:pt x="161" y="115"/>
                    </a:cubicBezTo>
                    <a:cubicBezTo>
                      <a:pt x="164" y="118"/>
                      <a:pt x="165" y="119"/>
                      <a:pt x="167" y="118"/>
                    </a:cubicBezTo>
                    <a:cubicBezTo>
                      <a:pt x="171" y="116"/>
                      <a:pt x="171" y="112"/>
                      <a:pt x="170" y="108"/>
                    </a:cubicBezTo>
                    <a:cubicBezTo>
                      <a:pt x="174" y="108"/>
                      <a:pt x="177" y="109"/>
                      <a:pt x="179" y="111"/>
                    </a:cubicBezTo>
                    <a:cubicBezTo>
                      <a:pt x="183" y="114"/>
                      <a:pt x="186" y="117"/>
                      <a:pt x="190" y="120"/>
                    </a:cubicBezTo>
                    <a:cubicBezTo>
                      <a:pt x="194" y="123"/>
                      <a:pt x="197" y="121"/>
                      <a:pt x="198" y="117"/>
                    </a:cubicBezTo>
                    <a:cubicBezTo>
                      <a:pt x="199" y="114"/>
                      <a:pt x="200" y="112"/>
                      <a:pt x="200" y="110"/>
                    </a:cubicBezTo>
                    <a:cubicBezTo>
                      <a:pt x="201" y="107"/>
                      <a:pt x="202" y="105"/>
                      <a:pt x="205" y="106"/>
                    </a:cubicBezTo>
                    <a:cubicBezTo>
                      <a:pt x="209" y="106"/>
                      <a:pt x="214" y="103"/>
                      <a:pt x="217" y="106"/>
                    </a:cubicBezTo>
                    <a:cubicBezTo>
                      <a:pt x="218" y="106"/>
                      <a:pt x="218" y="106"/>
                      <a:pt x="219" y="106"/>
                    </a:cubicBezTo>
                    <a:cubicBezTo>
                      <a:pt x="223" y="106"/>
                      <a:pt x="225" y="102"/>
                      <a:pt x="226" y="99"/>
                    </a:cubicBezTo>
                    <a:cubicBezTo>
                      <a:pt x="227" y="96"/>
                      <a:pt x="227" y="92"/>
                      <a:pt x="226" y="89"/>
                    </a:cubicBezTo>
                    <a:cubicBezTo>
                      <a:pt x="225" y="87"/>
                      <a:pt x="222" y="89"/>
                      <a:pt x="220" y="89"/>
                    </a:cubicBezTo>
                    <a:cubicBezTo>
                      <a:pt x="220" y="89"/>
                      <a:pt x="219" y="89"/>
                      <a:pt x="219" y="89"/>
                    </a:cubicBezTo>
                    <a:cubicBezTo>
                      <a:pt x="218" y="89"/>
                      <a:pt x="217" y="88"/>
                      <a:pt x="217" y="87"/>
                    </a:cubicBezTo>
                    <a:cubicBezTo>
                      <a:pt x="217" y="85"/>
                      <a:pt x="218" y="85"/>
                      <a:pt x="219" y="85"/>
                    </a:cubicBezTo>
                    <a:cubicBezTo>
                      <a:pt x="221" y="84"/>
                      <a:pt x="221" y="83"/>
                      <a:pt x="221" y="81"/>
                    </a:cubicBezTo>
                    <a:cubicBezTo>
                      <a:pt x="221" y="79"/>
                      <a:pt x="221" y="78"/>
                      <a:pt x="222" y="76"/>
                    </a:cubicBezTo>
                    <a:cubicBezTo>
                      <a:pt x="223" y="75"/>
                      <a:pt x="223" y="73"/>
                      <a:pt x="222" y="72"/>
                    </a:cubicBezTo>
                    <a:cubicBezTo>
                      <a:pt x="220" y="68"/>
                      <a:pt x="220" y="64"/>
                      <a:pt x="220" y="60"/>
                    </a:cubicBezTo>
                    <a:cubicBezTo>
                      <a:pt x="219" y="55"/>
                      <a:pt x="219" y="55"/>
                      <a:pt x="224" y="55"/>
                    </a:cubicBezTo>
                    <a:cubicBezTo>
                      <a:pt x="227" y="56"/>
                      <a:pt x="230" y="55"/>
                      <a:pt x="230" y="52"/>
                    </a:cubicBezTo>
                    <a:cubicBezTo>
                      <a:pt x="233" y="53"/>
                      <a:pt x="234" y="57"/>
                      <a:pt x="238" y="56"/>
                    </a:cubicBezTo>
                    <a:cubicBezTo>
                      <a:pt x="241" y="55"/>
                      <a:pt x="244" y="57"/>
                      <a:pt x="246" y="56"/>
                    </a:cubicBezTo>
                    <a:cubicBezTo>
                      <a:pt x="249" y="55"/>
                      <a:pt x="251" y="55"/>
                      <a:pt x="253" y="56"/>
                    </a:cubicBezTo>
                    <a:cubicBezTo>
                      <a:pt x="256" y="55"/>
                      <a:pt x="257" y="53"/>
                      <a:pt x="257" y="51"/>
                    </a:cubicBezTo>
                    <a:cubicBezTo>
                      <a:pt x="257" y="48"/>
                      <a:pt x="255" y="48"/>
                      <a:pt x="253" y="48"/>
                    </a:cubicBezTo>
                    <a:close/>
                  </a:path>
                </a:pathLst>
              </a:custGeom>
              <a:solidFill>
                <a:srgbClr val="FFF2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3" name="Freeform 1906">
                <a:extLst>
                  <a:ext uri="{FF2B5EF4-FFF2-40B4-BE49-F238E27FC236}">
                    <a16:creationId xmlns:a16="http://schemas.microsoft.com/office/drawing/2014/main" id="{F31BBC6C-CBA0-40E3-BFE9-DE3EB29D89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8" y="2576"/>
                <a:ext cx="36" cy="45"/>
              </a:xfrm>
              <a:custGeom>
                <a:avLst/>
                <a:gdLst>
                  <a:gd name="T0" fmla="*/ 4 w 15"/>
                  <a:gd name="T1" fmla="*/ 11 h 19"/>
                  <a:gd name="T2" fmla="*/ 10 w 15"/>
                  <a:gd name="T3" fmla="*/ 17 h 19"/>
                  <a:gd name="T4" fmla="*/ 13 w 15"/>
                  <a:gd name="T5" fmla="*/ 19 h 19"/>
                  <a:gd name="T6" fmla="*/ 15 w 15"/>
                  <a:gd name="T7" fmla="*/ 16 h 19"/>
                  <a:gd name="T8" fmla="*/ 13 w 15"/>
                  <a:gd name="T9" fmla="*/ 10 h 19"/>
                  <a:gd name="T10" fmla="*/ 9 w 15"/>
                  <a:gd name="T11" fmla="*/ 4 h 19"/>
                  <a:gd name="T12" fmla="*/ 3 w 15"/>
                  <a:gd name="T13" fmla="*/ 0 h 19"/>
                  <a:gd name="T14" fmla="*/ 0 w 15"/>
                  <a:gd name="T15" fmla="*/ 4 h 19"/>
                  <a:gd name="T16" fmla="*/ 4 w 15"/>
                  <a:gd name="T17" fmla="*/ 11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" h="19">
                    <a:moveTo>
                      <a:pt x="4" y="11"/>
                    </a:moveTo>
                    <a:cubicBezTo>
                      <a:pt x="7" y="13"/>
                      <a:pt x="9" y="14"/>
                      <a:pt x="10" y="17"/>
                    </a:cubicBezTo>
                    <a:cubicBezTo>
                      <a:pt x="10" y="19"/>
                      <a:pt x="12" y="19"/>
                      <a:pt x="13" y="19"/>
                    </a:cubicBezTo>
                    <a:cubicBezTo>
                      <a:pt x="14" y="18"/>
                      <a:pt x="15" y="18"/>
                      <a:pt x="15" y="16"/>
                    </a:cubicBezTo>
                    <a:cubicBezTo>
                      <a:pt x="14" y="14"/>
                      <a:pt x="15" y="12"/>
                      <a:pt x="13" y="10"/>
                    </a:cubicBezTo>
                    <a:cubicBezTo>
                      <a:pt x="11" y="8"/>
                      <a:pt x="10" y="7"/>
                      <a:pt x="9" y="4"/>
                    </a:cubicBezTo>
                    <a:cubicBezTo>
                      <a:pt x="8" y="2"/>
                      <a:pt x="5" y="0"/>
                      <a:pt x="3" y="0"/>
                    </a:cubicBezTo>
                    <a:cubicBezTo>
                      <a:pt x="1" y="0"/>
                      <a:pt x="0" y="3"/>
                      <a:pt x="0" y="4"/>
                    </a:cubicBezTo>
                    <a:cubicBezTo>
                      <a:pt x="1" y="7"/>
                      <a:pt x="1" y="10"/>
                      <a:pt x="4" y="11"/>
                    </a:cubicBezTo>
                    <a:close/>
                  </a:path>
                </a:pathLst>
              </a:custGeom>
              <a:solidFill>
                <a:srgbClr val="FFF2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4" name="Freeform 1907">
                <a:extLst>
                  <a:ext uri="{FF2B5EF4-FFF2-40B4-BE49-F238E27FC236}">
                    <a16:creationId xmlns:a16="http://schemas.microsoft.com/office/drawing/2014/main" id="{48804A6F-FB52-46E7-BDF4-5B59C27DA2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9" y="2434"/>
                <a:ext cx="618" cy="365"/>
              </a:xfrm>
              <a:custGeom>
                <a:avLst/>
                <a:gdLst>
                  <a:gd name="T0" fmla="*/ 252 w 257"/>
                  <a:gd name="T1" fmla="*/ 47 h 152"/>
                  <a:gd name="T2" fmla="*/ 243 w 257"/>
                  <a:gd name="T3" fmla="*/ 32 h 152"/>
                  <a:gd name="T4" fmla="*/ 239 w 257"/>
                  <a:gd name="T5" fmla="*/ 27 h 152"/>
                  <a:gd name="T6" fmla="*/ 232 w 257"/>
                  <a:gd name="T7" fmla="*/ 14 h 152"/>
                  <a:gd name="T8" fmla="*/ 221 w 257"/>
                  <a:gd name="T9" fmla="*/ 7 h 152"/>
                  <a:gd name="T10" fmla="*/ 203 w 257"/>
                  <a:gd name="T11" fmla="*/ 17 h 152"/>
                  <a:gd name="T12" fmla="*/ 193 w 257"/>
                  <a:gd name="T13" fmla="*/ 20 h 152"/>
                  <a:gd name="T14" fmla="*/ 173 w 257"/>
                  <a:gd name="T15" fmla="*/ 18 h 152"/>
                  <a:gd name="T16" fmla="*/ 171 w 257"/>
                  <a:gd name="T17" fmla="*/ 13 h 152"/>
                  <a:gd name="T18" fmla="*/ 169 w 257"/>
                  <a:gd name="T19" fmla="*/ 7 h 152"/>
                  <a:gd name="T20" fmla="*/ 156 w 257"/>
                  <a:gd name="T21" fmla="*/ 11 h 152"/>
                  <a:gd name="T22" fmla="*/ 144 w 257"/>
                  <a:gd name="T23" fmla="*/ 17 h 152"/>
                  <a:gd name="T24" fmla="*/ 133 w 257"/>
                  <a:gd name="T25" fmla="*/ 15 h 152"/>
                  <a:gd name="T26" fmla="*/ 121 w 257"/>
                  <a:gd name="T27" fmla="*/ 2 h 152"/>
                  <a:gd name="T28" fmla="*/ 111 w 257"/>
                  <a:gd name="T29" fmla="*/ 2 h 152"/>
                  <a:gd name="T30" fmla="*/ 95 w 257"/>
                  <a:gd name="T31" fmla="*/ 5 h 152"/>
                  <a:gd name="T32" fmla="*/ 90 w 257"/>
                  <a:gd name="T33" fmla="*/ 17 h 152"/>
                  <a:gd name="T34" fmla="*/ 79 w 257"/>
                  <a:gd name="T35" fmla="*/ 25 h 152"/>
                  <a:gd name="T36" fmla="*/ 80 w 257"/>
                  <a:gd name="T37" fmla="*/ 32 h 152"/>
                  <a:gd name="T38" fmla="*/ 73 w 257"/>
                  <a:gd name="T39" fmla="*/ 36 h 152"/>
                  <a:gd name="T40" fmla="*/ 68 w 257"/>
                  <a:gd name="T41" fmla="*/ 52 h 152"/>
                  <a:gd name="T42" fmla="*/ 61 w 257"/>
                  <a:gd name="T43" fmla="*/ 64 h 152"/>
                  <a:gd name="T44" fmla="*/ 48 w 257"/>
                  <a:gd name="T45" fmla="*/ 75 h 152"/>
                  <a:gd name="T46" fmla="*/ 45 w 257"/>
                  <a:gd name="T47" fmla="*/ 84 h 152"/>
                  <a:gd name="T48" fmla="*/ 35 w 257"/>
                  <a:gd name="T49" fmla="*/ 85 h 152"/>
                  <a:gd name="T50" fmla="*/ 23 w 257"/>
                  <a:gd name="T51" fmla="*/ 80 h 152"/>
                  <a:gd name="T52" fmla="*/ 13 w 257"/>
                  <a:gd name="T53" fmla="*/ 79 h 152"/>
                  <a:gd name="T54" fmla="*/ 3 w 257"/>
                  <a:gd name="T55" fmla="*/ 88 h 152"/>
                  <a:gd name="T56" fmla="*/ 8 w 257"/>
                  <a:gd name="T57" fmla="*/ 95 h 152"/>
                  <a:gd name="T58" fmla="*/ 10 w 257"/>
                  <a:gd name="T59" fmla="*/ 101 h 152"/>
                  <a:gd name="T60" fmla="*/ 14 w 257"/>
                  <a:gd name="T61" fmla="*/ 117 h 152"/>
                  <a:gd name="T62" fmla="*/ 13 w 257"/>
                  <a:gd name="T63" fmla="*/ 135 h 152"/>
                  <a:gd name="T64" fmla="*/ 9 w 257"/>
                  <a:gd name="T65" fmla="*/ 150 h 152"/>
                  <a:gd name="T66" fmla="*/ 24 w 257"/>
                  <a:gd name="T67" fmla="*/ 141 h 152"/>
                  <a:gd name="T68" fmla="*/ 43 w 257"/>
                  <a:gd name="T69" fmla="*/ 134 h 152"/>
                  <a:gd name="T70" fmla="*/ 47 w 257"/>
                  <a:gd name="T71" fmla="*/ 114 h 152"/>
                  <a:gd name="T72" fmla="*/ 58 w 257"/>
                  <a:gd name="T73" fmla="*/ 125 h 152"/>
                  <a:gd name="T74" fmla="*/ 65 w 257"/>
                  <a:gd name="T75" fmla="*/ 134 h 152"/>
                  <a:gd name="T76" fmla="*/ 73 w 257"/>
                  <a:gd name="T77" fmla="*/ 126 h 152"/>
                  <a:gd name="T78" fmla="*/ 65 w 257"/>
                  <a:gd name="T79" fmla="*/ 116 h 152"/>
                  <a:gd name="T80" fmla="*/ 76 w 257"/>
                  <a:gd name="T81" fmla="*/ 101 h 152"/>
                  <a:gd name="T82" fmla="*/ 94 w 257"/>
                  <a:gd name="T83" fmla="*/ 116 h 152"/>
                  <a:gd name="T84" fmla="*/ 101 w 257"/>
                  <a:gd name="T85" fmla="*/ 125 h 152"/>
                  <a:gd name="T86" fmla="*/ 110 w 257"/>
                  <a:gd name="T87" fmla="*/ 129 h 152"/>
                  <a:gd name="T88" fmla="*/ 114 w 257"/>
                  <a:gd name="T89" fmla="*/ 110 h 152"/>
                  <a:gd name="T90" fmla="*/ 117 w 257"/>
                  <a:gd name="T91" fmla="*/ 109 h 152"/>
                  <a:gd name="T92" fmla="*/ 135 w 257"/>
                  <a:gd name="T93" fmla="*/ 123 h 152"/>
                  <a:gd name="T94" fmla="*/ 143 w 257"/>
                  <a:gd name="T95" fmla="*/ 123 h 152"/>
                  <a:gd name="T96" fmla="*/ 158 w 257"/>
                  <a:gd name="T97" fmla="*/ 122 h 152"/>
                  <a:gd name="T98" fmla="*/ 167 w 257"/>
                  <a:gd name="T99" fmla="*/ 118 h 152"/>
                  <a:gd name="T100" fmla="*/ 179 w 257"/>
                  <a:gd name="T101" fmla="*/ 111 h 152"/>
                  <a:gd name="T102" fmla="*/ 198 w 257"/>
                  <a:gd name="T103" fmla="*/ 117 h 152"/>
                  <a:gd name="T104" fmla="*/ 205 w 257"/>
                  <a:gd name="T105" fmla="*/ 106 h 152"/>
                  <a:gd name="T106" fmla="*/ 219 w 257"/>
                  <a:gd name="T107" fmla="*/ 106 h 152"/>
                  <a:gd name="T108" fmla="*/ 226 w 257"/>
                  <a:gd name="T109" fmla="*/ 89 h 152"/>
                  <a:gd name="T110" fmla="*/ 219 w 257"/>
                  <a:gd name="T111" fmla="*/ 89 h 152"/>
                  <a:gd name="T112" fmla="*/ 219 w 257"/>
                  <a:gd name="T113" fmla="*/ 85 h 152"/>
                  <a:gd name="T114" fmla="*/ 222 w 257"/>
                  <a:gd name="T115" fmla="*/ 76 h 152"/>
                  <a:gd name="T116" fmla="*/ 220 w 257"/>
                  <a:gd name="T117" fmla="*/ 60 h 152"/>
                  <a:gd name="T118" fmla="*/ 230 w 257"/>
                  <a:gd name="T119" fmla="*/ 52 h 152"/>
                  <a:gd name="T120" fmla="*/ 246 w 257"/>
                  <a:gd name="T121" fmla="*/ 56 h 152"/>
                  <a:gd name="T122" fmla="*/ 257 w 257"/>
                  <a:gd name="T123" fmla="*/ 51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57" h="152">
                    <a:moveTo>
                      <a:pt x="253" y="48"/>
                    </a:moveTo>
                    <a:cubicBezTo>
                      <a:pt x="252" y="48"/>
                      <a:pt x="252" y="48"/>
                      <a:pt x="252" y="47"/>
                    </a:cubicBezTo>
                    <a:cubicBezTo>
                      <a:pt x="250" y="44"/>
                      <a:pt x="247" y="44"/>
                      <a:pt x="244" y="45"/>
                    </a:cubicBezTo>
                    <a:cubicBezTo>
                      <a:pt x="247" y="38"/>
                      <a:pt x="247" y="36"/>
                      <a:pt x="243" y="32"/>
                    </a:cubicBezTo>
                    <a:cubicBezTo>
                      <a:pt x="242" y="31"/>
                      <a:pt x="241" y="31"/>
                      <a:pt x="240" y="30"/>
                    </a:cubicBezTo>
                    <a:cubicBezTo>
                      <a:pt x="238" y="30"/>
                      <a:pt x="237" y="29"/>
                      <a:pt x="239" y="27"/>
                    </a:cubicBezTo>
                    <a:cubicBezTo>
                      <a:pt x="240" y="25"/>
                      <a:pt x="240" y="23"/>
                      <a:pt x="240" y="20"/>
                    </a:cubicBezTo>
                    <a:cubicBezTo>
                      <a:pt x="240" y="16"/>
                      <a:pt x="236" y="13"/>
                      <a:pt x="232" y="14"/>
                    </a:cubicBezTo>
                    <a:cubicBezTo>
                      <a:pt x="229" y="16"/>
                      <a:pt x="227" y="14"/>
                      <a:pt x="226" y="12"/>
                    </a:cubicBezTo>
                    <a:cubicBezTo>
                      <a:pt x="224" y="11"/>
                      <a:pt x="221" y="10"/>
                      <a:pt x="221" y="7"/>
                    </a:cubicBezTo>
                    <a:cubicBezTo>
                      <a:pt x="221" y="5"/>
                      <a:pt x="220" y="4"/>
                      <a:pt x="218" y="4"/>
                    </a:cubicBezTo>
                    <a:cubicBezTo>
                      <a:pt x="212" y="7"/>
                      <a:pt x="207" y="11"/>
                      <a:pt x="203" y="17"/>
                    </a:cubicBezTo>
                    <a:cubicBezTo>
                      <a:pt x="203" y="17"/>
                      <a:pt x="202" y="18"/>
                      <a:pt x="201" y="17"/>
                    </a:cubicBezTo>
                    <a:cubicBezTo>
                      <a:pt x="198" y="16"/>
                      <a:pt x="196" y="18"/>
                      <a:pt x="193" y="20"/>
                    </a:cubicBezTo>
                    <a:cubicBezTo>
                      <a:pt x="191" y="23"/>
                      <a:pt x="184" y="23"/>
                      <a:pt x="182" y="21"/>
                    </a:cubicBezTo>
                    <a:cubicBezTo>
                      <a:pt x="179" y="18"/>
                      <a:pt x="176" y="18"/>
                      <a:pt x="173" y="18"/>
                    </a:cubicBezTo>
                    <a:cubicBezTo>
                      <a:pt x="171" y="19"/>
                      <a:pt x="170" y="19"/>
                      <a:pt x="169" y="17"/>
                    </a:cubicBezTo>
                    <a:cubicBezTo>
                      <a:pt x="168" y="15"/>
                      <a:pt x="169" y="14"/>
                      <a:pt x="171" y="13"/>
                    </a:cubicBezTo>
                    <a:cubicBezTo>
                      <a:pt x="172" y="12"/>
                      <a:pt x="173" y="11"/>
                      <a:pt x="173" y="9"/>
                    </a:cubicBezTo>
                    <a:cubicBezTo>
                      <a:pt x="172" y="8"/>
                      <a:pt x="171" y="7"/>
                      <a:pt x="169" y="7"/>
                    </a:cubicBezTo>
                    <a:cubicBezTo>
                      <a:pt x="167" y="7"/>
                      <a:pt x="165" y="8"/>
                      <a:pt x="164" y="7"/>
                    </a:cubicBezTo>
                    <a:cubicBezTo>
                      <a:pt x="160" y="6"/>
                      <a:pt x="158" y="8"/>
                      <a:pt x="156" y="11"/>
                    </a:cubicBezTo>
                    <a:cubicBezTo>
                      <a:pt x="154" y="14"/>
                      <a:pt x="151" y="16"/>
                      <a:pt x="148" y="17"/>
                    </a:cubicBezTo>
                    <a:cubicBezTo>
                      <a:pt x="146" y="18"/>
                      <a:pt x="145" y="19"/>
                      <a:pt x="144" y="17"/>
                    </a:cubicBezTo>
                    <a:cubicBezTo>
                      <a:pt x="142" y="16"/>
                      <a:pt x="140" y="16"/>
                      <a:pt x="138" y="17"/>
                    </a:cubicBezTo>
                    <a:cubicBezTo>
                      <a:pt x="136" y="19"/>
                      <a:pt x="134" y="18"/>
                      <a:pt x="133" y="15"/>
                    </a:cubicBezTo>
                    <a:cubicBezTo>
                      <a:pt x="131" y="11"/>
                      <a:pt x="128" y="8"/>
                      <a:pt x="127" y="4"/>
                    </a:cubicBezTo>
                    <a:cubicBezTo>
                      <a:pt x="125" y="5"/>
                      <a:pt x="122" y="5"/>
                      <a:pt x="121" y="2"/>
                    </a:cubicBezTo>
                    <a:cubicBezTo>
                      <a:pt x="120" y="1"/>
                      <a:pt x="118" y="0"/>
                      <a:pt x="117" y="1"/>
                    </a:cubicBezTo>
                    <a:cubicBezTo>
                      <a:pt x="115" y="3"/>
                      <a:pt x="114" y="4"/>
                      <a:pt x="111" y="2"/>
                    </a:cubicBezTo>
                    <a:cubicBezTo>
                      <a:pt x="111" y="2"/>
                      <a:pt x="110" y="2"/>
                      <a:pt x="110" y="2"/>
                    </a:cubicBezTo>
                    <a:cubicBezTo>
                      <a:pt x="105" y="3"/>
                      <a:pt x="100" y="4"/>
                      <a:pt x="95" y="5"/>
                    </a:cubicBezTo>
                    <a:cubicBezTo>
                      <a:pt x="90" y="6"/>
                      <a:pt x="88" y="9"/>
                      <a:pt x="89" y="14"/>
                    </a:cubicBezTo>
                    <a:cubicBezTo>
                      <a:pt x="89" y="15"/>
                      <a:pt x="90" y="16"/>
                      <a:pt x="90" y="17"/>
                    </a:cubicBezTo>
                    <a:cubicBezTo>
                      <a:pt x="91" y="21"/>
                      <a:pt x="91" y="22"/>
                      <a:pt x="87" y="21"/>
                    </a:cubicBezTo>
                    <a:cubicBezTo>
                      <a:pt x="83" y="20"/>
                      <a:pt x="81" y="23"/>
                      <a:pt x="79" y="25"/>
                    </a:cubicBezTo>
                    <a:cubicBezTo>
                      <a:pt x="77" y="26"/>
                      <a:pt x="79" y="28"/>
                      <a:pt x="80" y="29"/>
                    </a:cubicBezTo>
                    <a:cubicBezTo>
                      <a:pt x="80" y="30"/>
                      <a:pt x="80" y="31"/>
                      <a:pt x="80" y="32"/>
                    </a:cubicBezTo>
                    <a:cubicBezTo>
                      <a:pt x="79" y="32"/>
                      <a:pt x="78" y="32"/>
                      <a:pt x="77" y="32"/>
                    </a:cubicBezTo>
                    <a:cubicBezTo>
                      <a:pt x="74" y="31"/>
                      <a:pt x="73" y="33"/>
                      <a:pt x="73" y="36"/>
                    </a:cubicBezTo>
                    <a:cubicBezTo>
                      <a:pt x="73" y="37"/>
                      <a:pt x="73" y="39"/>
                      <a:pt x="74" y="40"/>
                    </a:cubicBezTo>
                    <a:cubicBezTo>
                      <a:pt x="76" y="43"/>
                      <a:pt x="72" y="51"/>
                      <a:pt x="68" y="52"/>
                    </a:cubicBezTo>
                    <a:cubicBezTo>
                      <a:pt x="63" y="54"/>
                      <a:pt x="63" y="55"/>
                      <a:pt x="64" y="59"/>
                    </a:cubicBezTo>
                    <a:cubicBezTo>
                      <a:pt x="65" y="62"/>
                      <a:pt x="65" y="64"/>
                      <a:pt x="61" y="64"/>
                    </a:cubicBezTo>
                    <a:cubicBezTo>
                      <a:pt x="60" y="64"/>
                      <a:pt x="60" y="65"/>
                      <a:pt x="59" y="66"/>
                    </a:cubicBezTo>
                    <a:cubicBezTo>
                      <a:pt x="56" y="71"/>
                      <a:pt x="53" y="74"/>
                      <a:pt x="48" y="75"/>
                    </a:cubicBezTo>
                    <a:cubicBezTo>
                      <a:pt x="45" y="75"/>
                      <a:pt x="43" y="77"/>
                      <a:pt x="45" y="80"/>
                    </a:cubicBezTo>
                    <a:cubicBezTo>
                      <a:pt x="45" y="81"/>
                      <a:pt x="46" y="83"/>
                      <a:pt x="45" y="84"/>
                    </a:cubicBezTo>
                    <a:cubicBezTo>
                      <a:pt x="42" y="86"/>
                      <a:pt x="40" y="88"/>
                      <a:pt x="38" y="91"/>
                    </a:cubicBezTo>
                    <a:cubicBezTo>
                      <a:pt x="36" y="89"/>
                      <a:pt x="38" y="86"/>
                      <a:pt x="35" y="85"/>
                    </a:cubicBezTo>
                    <a:cubicBezTo>
                      <a:pt x="33" y="85"/>
                      <a:pt x="33" y="84"/>
                      <a:pt x="32" y="83"/>
                    </a:cubicBezTo>
                    <a:cubicBezTo>
                      <a:pt x="29" y="81"/>
                      <a:pt x="26" y="78"/>
                      <a:pt x="23" y="80"/>
                    </a:cubicBezTo>
                    <a:cubicBezTo>
                      <a:pt x="20" y="82"/>
                      <a:pt x="20" y="81"/>
                      <a:pt x="19" y="79"/>
                    </a:cubicBezTo>
                    <a:cubicBezTo>
                      <a:pt x="16" y="75"/>
                      <a:pt x="16" y="75"/>
                      <a:pt x="13" y="79"/>
                    </a:cubicBezTo>
                    <a:cubicBezTo>
                      <a:pt x="12" y="79"/>
                      <a:pt x="12" y="80"/>
                      <a:pt x="12" y="80"/>
                    </a:cubicBezTo>
                    <a:cubicBezTo>
                      <a:pt x="7" y="80"/>
                      <a:pt x="5" y="85"/>
                      <a:pt x="3" y="88"/>
                    </a:cubicBezTo>
                    <a:cubicBezTo>
                      <a:pt x="0" y="90"/>
                      <a:pt x="1" y="92"/>
                      <a:pt x="4" y="92"/>
                    </a:cubicBezTo>
                    <a:cubicBezTo>
                      <a:pt x="6" y="92"/>
                      <a:pt x="8" y="92"/>
                      <a:pt x="8" y="95"/>
                    </a:cubicBezTo>
                    <a:cubicBezTo>
                      <a:pt x="8" y="95"/>
                      <a:pt x="8" y="96"/>
                      <a:pt x="9" y="96"/>
                    </a:cubicBezTo>
                    <a:cubicBezTo>
                      <a:pt x="12" y="97"/>
                      <a:pt x="11" y="99"/>
                      <a:pt x="10" y="101"/>
                    </a:cubicBezTo>
                    <a:cubicBezTo>
                      <a:pt x="9" y="102"/>
                      <a:pt x="8" y="103"/>
                      <a:pt x="10" y="104"/>
                    </a:cubicBezTo>
                    <a:cubicBezTo>
                      <a:pt x="15" y="107"/>
                      <a:pt x="17" y="111"/>
                      <a:pt x="14" y="117"/>
                    </a:cubicBezTo>
                    <a:cubicBezTo>
                      <a:pt x="14" y="118"/>
                      <a:pt x="14" y="118"/>
                      <a:pt x="14" y="119"/>
                    </a:cubicBezTo>
                    <a:cubicBezTo>
                      <a:pt x="15" y="124"/>
                      <a:pt x="13" y="130"/>
                      <a:pt x="13" y="135"/>
                    </a:cubicBezTo>
                    <a:cubicBezTo>
                      <a:pt x="12" y="137"/>
                      <a:pt x="12" y="138"/>
                      <a:pt x="10" y="139"/>
                    </a:cubicBezTo>
                    <a:cubicBezTo>
                      <a:pt x="7" y="139"/>
                      <a:pt x="7" y="148"/>
                      <a:pt x="9" y="150"/>
                    </a:cubicBezTo>
                    <a:cubicBezTo>
                      <a:pt x="11" y="152"/>
                      <a:pt x="20" y="149"/>
                      <a:pt x="21" y="146"/>
                    </a:cubicBezTo>
                    <a:cubicBezTo>
                      <a:pt x="22" y="144"/>
                      <a:pt x="22" y="142"/>
                      <a:pt x="24" y="141"/>
                    </a:cubicBezTo>
                    <a:cubicBezTo>
                      <a:pt x="27" y="140"/>
                      <a:pt x="30" y="139"/>
                      <a:pt x="34" y="139"/>
                    </a:cubicBezTo>
                    <a:cubicBezTo>
                      <a:pt x="39" y="141"/>
                      <a:pt x="42" y="139"/>
                      <a:pt x="43" y="134"/>
                    </a:cubicBezTo>
                    <a:cubicBezTo>
                      <a:pt x="44" y="129"/>
                      <a:pt x="43" y="124"/>
                      <a:pt x="47" y="121"/>
                    </a:cubicBezTo>
                    <a:cubicBezTo>
                      <a:pt x="48" y="120"/>
                      <a:pt x="47" y="117"/>
                      <a:pt x="47" y="114"/>
                    </a:cubicBezTo>
                    <a:cubicBezTo>
                      <a:pt x="48" y="115"/>
                      <a:pt x="49" y="116"/>
                      <a:pt x="49" y="116"/>
                    </a:cubicBezTo>
                    <a:cubicBezTo>
                      <a:pt x="50" y="122"/>
                      <a:pt x="55" y="123"/>
                      <a:pt x="58" y="125"/>
                    </a:cubicBezTo>
                    <a:cubicBezTo>
                      <a:pt x="61" y="126"/>
                      <a:pt x="62" y="127"/>
                      <a:pt x="61" y="130"/>
                    </a:cubicBezTo>
                    <a:cubicBezTo>
                      <a:pt x="60" y="133"/>
                      <a:pt x="61" y="134"/>
                      <a:pt x="65" y="134"/>
                    </a:cubicBezTo>
                    <a:cubicBezTo>
                      <a:pt x="67" y="133"/>
                      <a:pt x="70" y="132"/>
                      <a:pt x="72" y="131"/>
                    </a:cubicBezTo>
                    <a:cubicBezTo>
                      <a:pt x="75" y="130"/>
                      <a:pt x="75" y="128"/>
                      <a:pt x="73" y="126"/>
                    </a:cubicBezTo>
                    <a:cubicBezTo>
                      <a:pt x="71" y="124"/>
                      <a:pt x="68" y="121"/>
                      <a:pt x="66" y="119"/>
                    </a:cubicBezTo>
                    <a:cubicBezTo>
                      <a:pt x="65" y="118"/>
                      <a:pt x="64" y="117"/>
                      <a:pt x="65" y="116"/>
                    </a:cubicBezTo>
                    <a:cubicBezTo>
                      <a:pt x="66" y="112"/>
                      <a:pt x="67" y="107"/>
                      <a:pt x="67" y="102"/>
                    </a:cubicBezTo>
                    <a:cubicBezTo>
                      <a:pt x="71" y="108"/>
                      <a:pt x="73" y="103"/>
                      <a:pt x="76" y="101"/>
                    </a:cubicBezTo>
                    <a:cubicBezTo>
                      <a:pt x="77" y="102"/>
                      <a:pt x="77" y="103"/>
                      <a:pt x="78" y="103"/>
                    </a:cubicBezTo>
                    <a:cubicBezTo>
                      <a:pt x="82" y="108"/>
                      <a:pt x="90" y="110"/>
                      <a:pt x="94" y="116"/>
                    </a:cubicBezTo>
                    <a:cubicBezTo>
                      <a:pt x="94" y="116"/>
                      <a:pt x="95" y="116"/>
                      <a:pt x="95" y="116"/>
                    </a:cubicBezTo>
                    <a:cubicBezTo>
                      <a:pt x="101" y="118"/>
                      <a:pt x="102" y="119"/>
                      <a:pt x="101" y="125"/>
                    </a:cubicBezTo>
                    <a:cubicBezTo>
                      <a:pt x="103" y="125"/>
                      <a:pt x="104" y="127"/>
                      <a:pt x="105" y="128"/>
                    </a:cubicBezTo>
                    <a:cubicBezTo>
                      <a:pt x="106" y="129"/>
                      <a:pt x="108" y="130"/>
                      <a:pt x="110" y="129"/>
                    </a:cubicBezTo>
                    <a:cubicBezTo>
                      <a:pt x="113" y="128"/>
                      <a:pt x="116" y="121"/>
                      <a:pt x="115" y="118"/>
                    </a:cubicBezTo>
                    <a:cubicBezTo>
                      <a:pt x="114" y="115"/>
                      <a:pt x="113" y="113"/>
                      <a:pt x="114" y="110"/>
                    </a:cubicBezTo>
                    <a:cubicBezTo>
                      <a:pt x="114" y="109"/>
                      <a:pt x="114" y="108"/>
                      <a:pt x="115" y="108"/>
                    </a:cubicBezTo>
                    <a:cubicBezTo>
                      <a:pt x="116" y="107"/>
                      <a:pt x="116" y="108"/>
                      <a:pt x="117" y="109"/>
                    </a:cubicBezTo>
                    <a:cubicBezTo>
                      <a:pt x="120" y="112"/>
                      <a:pt x="125" y="113"/>
                      <a:pt x="128" y="117"/>
                    </a:cubicBezTo>
                    <a:cubicBezTo>
                      <a:pt x="129" y="119"/>
                      <a:pt x="133" y="121"/>
                      <a:pt x="135" y="123"/>
                    </a:cubicBezTo>
                    <a:cubicBezTo>
                      <a:pt x="137" y="124"/>
                      <a:pt x="138" y="124"/>
                      <a:pt x="140" y="123"/>
                    </a:cubicBezTo>
                    <a:cubicBezTo>
                      <a:pt x="141" y="122"/>
                      <a:pt x="142" y="122"/>
                      <a:pt x="143" y="123"/>
                    </a:cubicBezTo>
                    <a:cubicBezTo>
                      <a:pt x="146" y="125"/>
                      <a:pt x="150" y="125"/>
                      <a:pt x="153" y="125"/>
                    </a:cubicBezTo>
                    <a:cubicBezTo>
                      <a:pt x="156" y="126"/>
                      <a:pt x="157" y="125"/>
                      <a:pt x="158" y="122"/>
                    </a:cubicBezTo>
                    <a:cubicBezTo>
                      <a:pt x="159" y="120"/>
                      <a:pt x="160" y="117"/>
                      <a:pt x="161" y="115"/>
                    </a:cubicBezTo>
                    <a:cubicBezTo>
                      <a:pt x="164" y="118"/>
                      <a:pt x="165" y="119"/>
                      <a:pt x="167" y="118"/>
                    </a:cubicBezTo>
                    <a:cubicBezTo>
                      <a:pt x="171" y="116"/>
                      <a:pt x="171" y="112"/>
                      <a:pt x="170" y="108"/>
                    </a:cubicBezTo>
                    <a:cubicBezTo>
                      <a:pt x="174" y="108"/>
                      <a:pt x="177" y="109"/>
                      <a:pt x="179" y="111"/>
                    </a:cubicBezTo>
                    <a:cubicBezTo>
                      <a:pt x="183" y="114"/>
                      <a:pt x="186" y="117"/>
                      <a:pt x="190" y="120"/>
                    </a:cubicBezTo>
                    <a:cubicBezTo>
                      <a:pt x="194" y="123"/>
                      <a:pt x="197" y="121"/>
                      <a:pt x="198" y="117"/>
                    </a:cubicBezTo>
                    <a:cubicBezTo>
                      <a:pt x="199" y="114"/>
                      <a:pt x="200" y="112"/>
                      <a:pt x="200" y="110"/>
                    </a:cubicBezTo>
                    <a:cubicBezTo>
                      <a:pt x="201" y="107"/>
                      <a:pt x="202" y="105"/>
                      <a:pt x="205" y="106"/>
                    </a:cubicBezTo>
                    <a:cubicBezTo>
                      <a:pt x="209" y="106"/>
                      <a:pt x="214" y="103"/>
                      <a:pt x="217" y="106"/>
                    </a:cubicBezTo>
                    <a:cubicBezTo>
                      <a:pt x="218" y="106"/>
                      <a:pt x="218" y="106"/>
                      <a:pt x="219" y="106"/>
                    </a:cubicBezTo>
                    <a:cubicBezTo>
                      <a:pt x="223" y="106"/>
                      <a:pt x="225" y="102"/>
                      <a:pt x="226" y="99"/>
                    </a:cubicBezTo>
                    <a:cubicBezTo>
                      <a:pt x="227" y="96"/>
                      <a:pt x="227" y="92"/>
                      <a:pt x="226" y="89"/>
                    </a:cubicBezTo>
                    <a:cubicBezTo>
                      <a:pt x="225" y="87"/>
                      <a:pt x="222" y="89"/>
                      <a:pt x="220" y="89"/>
                    </a:cubicBezTo>
                    <a:cubicBezTo>
                      <a:pt x="220" y="89"/>
                      <a:pt x="219" y="89"/>
                      <a:pt x="219" y="89"/>
                    </a:cubicBezTo>
                    <a:cubicBezTo>
                      <a:pt x="218" y="89"/>
                      <a:pt x="217" y="88"/>
                      <a:pt x="217" y="87"/>
                    </a:cubicBezTo>
                    <a:cubicBezTo>
                      <a:pt x="217" y="85"/>
                      <a:pt x="218" y="85"/>
                      <a:pt x="219" y="85"/>
                    </a:cubicBezTo>
                    <a:cubicBezTo>
                      <a:pt x="221" y="84"/>
                      <a:pt x="221" y="83"/>
                      <a:pt x="221" y="81"/>
                    </a:cubicBezTo>
                    <a:cubicBezTo>
                      <a:pt x="221" y="79"/>
                      <a:pt x="221" y="78"/>
                      <a:pt x="222" y="76"/>
                    </a:cubicBezTo>
                    <a:cubicBezTo>
                      <a:pt x="223" y="75"/>
                      <a:pt x="223" y="73"/>
                      <a:pt x="222" y="72"/>
                    </a:cubicBezTo>
                    <a:cubicBezTo>
                      <a:pt x="220" y="68"/>
                      <a:pt x="220" y="64"/>
                      <a:pt x="220" y="60"/>
                    </a:cubicBezTo>
                    <a:cubicBezTo>
                      <a:pt x="219" y="55"/>
                      <a:pt x="219" y="55"/>
                      <a:pt x="224" y="55"/>
                    </a:cubicBezTo>
                    <a:cubicBezTo>
                      <a:pt x="227" y="56"/>
                      <a:pt x="230" y="55"/>
                      <a:pt x="230" y="52"/>
                    </a:cubicBezTo>
                    <a:cubicBezTo>
                      <a:pt x="233" y="53"/>
                      <a:pt x="234" y="57"/>
                      <a:pt x="238" y="56"/>
                    </a:cubicBezTo>
                    <a:cubicBezTo>
                      <a:pt x="241" y="55"/>
                      <a:pt x="244" y="57"/>
                      <a:pt x="246" y="56"/>
                    </a:cubicBezTo>
                    <a:cubicBezTo>
                      <a:pt x="249" y="55"/>
                      <a:pt x="251" y="55"/>
                      <a:pt x="253" y="56"/>
                    </a:cubicBezTo>
                    <a:cubicBezTo>
                      <a:pt x="256" y="55"/>
                      <a:pt x="257" y="53"/>
                      <a:pt x="257" y="51"/>
                    </a:cubicBezTo>
                    <a:cubicBezTo>
                      <a:pt x="257" y="48"/>
                      <a:pt x="255" y="48"/>
                      <a:pt x="253" y="48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5" name="Freeform 1908">
                <a:extLst>
                  <a:ext uri="{FF2B5EF4-FFF2-40B4-BE49-F238E27FC236}">
                    <a16:creationId xmlns:a16="http://schemas.microsoft.com/office/drawing/2014/main" id="{EE6E8B47-E576-4C9A-A792-2D12E7F68E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8" y="2576"/>
                <a:ext cx="36" cy="45"/>
              </a:xfrm>
              <a:custGeom>
                <a:avLst/>
                <a:gdLst>
                  <a:gd name="T0" fmla="*/ 4 w 15"/>
                  <a:gd name="T1" fmla="*/ 11 h 19"/>
                  <a:gd name="T2" fmla="*/ 10 w 15"/>
                  <a:gd name="T3" fmla="*/ 17 h 19"/>
                  <a:gd name="T4" fmla="*/ 13 w 15"/>
                  <a:gd name="T5" fmla="*/ 19 h 19"/>
                  <a:gd name="T6" fmla="*/ 15 w 15"/>
                  <a:gd name="T7" fmla="*/ 16 h 19"/>
                  <a:gd name="T8" fmla="*/ 13 w 15"/>
                  <a:gd name="T9" fmla="*/ 10 h 19"/>
                  <a:gd name="T10" fmla="*/ 9 w 15"/>
                  <a:gd name="T11" fmla="*/ 4 h 19"/>
                  <a:gd name="T12" fmla="*/ 3 w 15"/>
                  <a:gd name="T13" fmla="*/ 0 h 19"/>
                  <a:gd name="T14" fmla="*/ 0 w 15"/>
                  <a:gd name="T15" fmla="*/ 4 h 19"/>
                  <a:gd name="T16" fmla="*/ 4 w 15"/>
                  <a:gd name="T17" fmla="*/ 11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" h="19">
                    <a:moveTo>
                      <a:pt x="4" y="11"/>
                    </a:moveTo>
                    <a:cubicBezTo>
                      <a:pt x="7" y="13"/>
                      <a:pt x="9" y="14"/>
                      <a:pt x="10" y="17"/>
                    </a:cubicBezTo>
                    <a:cubicBezTo>
                      <a:pt x="10" y="19"/>
                      <a:pt x="12" y="19"/>
                      <a:pt x="13" y="19"/>
                    </a:cubicBezTo>
                    <a:cubicBezTo>
                      <a:pt x="14" y="18"/>
                      <a:pt x="15" y="18"/>
                      <a:pt x="15" y="16"/>
                    </a:cubicBezTo>
                    <a:cubicBezTo>
                      <a:pt x="14" y="14"/>
                      <a:pt x="15" y="12"/>
                      <a:pt x="13" y="10"/>
                    </a:cubicBezTo>
                    <a:cubicBezTo>
                      <a:pt x="11" y="8"/>
                      <a:pt x="10" y="7"/>
                      <a:pt x="9" y="4"/>
                    </a:cubicBezTo>
                    <a:cubicBezTo>
                      <a:pt x="8" y="2"/>
                      <a:pt x="5" y="0"/>
                      <a:pt x="3" y="0"/>
                    </a:cubicBezTo>
                    <a:cubicBezTo>
                      <a:pt x="1" y="0"/>
                      <a:pt x="0" y="3"/>
                      <a:pt x="0" y="4"/>
                    </a:cubicBezTo>
                    <a:cubicBezTo>
                      <a:pt x="1" y="7"/>
                      <a:pt x="1" y="10"/>
                      <a:pt x="4" y="11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6" name="Freeform 1909">
                <a:extLst>
                  <a:ext uri="{FF2B5EF4-FFF2-40B4-BE49-F238E27FC236}">
                    <a16:creationId xmlns:a16="http://schemas.microsoft.com/office/drawing/2014/main" id="{500AA8A6-346B-43AF-B905-2C6D235770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52" y="3138"/>
                <a:ext cx="554" cy="477"/>
              </a:xfrm>
              <a:custGeom>
                <a:avLst/>
                <a:gdLst>
                  <a:gd name="T0" fmla="*/ 223 w 231"/>
                  <a:gd name="T1" fmla="*/ 71 h 199"/>
                  <a:gd name="T2" fmla="*/ 209 w 231"/>
                  <a:gd name="T3" fmla="*/ 60 h 199"/>
                  <a:gd name="T4" fmla="*/ 188 w 231"/>
                  <a:gd name="T5" fmla="*/ 63 h 199"/>
                  <a:gd name="T6" fmla="*/ 171 w 231"/>
                  <a:gd name="T7" fmla="*/ 53 h 199"/>
                  <a:gd name="T8" fmla="*/ 146 w 231"/>
                  <a:gd name="T9" fmla="*/ 47 h 199"/>
                  <a:gd name="T10" fmla="*/ 145 w 231"/>
                  <a:gd name="T11" fmla="*/ 41 h 199"/>
                  <a:gd name="T12" fmla="*/ 142 w 231"/>
                  <a:gd name="T13" fmla="*/ 34 h 199"/>
                  <a:gd name="T14" fmla="*/ 140 w 231"/>
                  <a:gd name="T15" fmla="*/ 27 h 199"/>
                  <a:gd name="T16" fmla="*/ 125 w 231"/>
                  <a:gd name="T17" fmla="*/ 3 h 199"/>
                  <a:gd name="T18" fmla="*/ 127 w 231"/>
                  <a:gd name="T19" fmla="*/ 15 h 199"/>
                  <a:gd name="T20" fmla="*/ 114 w 231"/>
                  <a:gd name="T21" fmla="*/ 31 h 199"/>
                  <a:gd name="T22" fmla="*/ 91 w 231"/>
                  <a:gd name="T23" fmla="*/ 37 h 199"/>
                  <a:gd name="T24" fmla="*/ 58 w 231"/>
                  <a:gd name="T25" fmla="*/ 22 h 199"/>
                  <a:gd name="T26" fmla="*/ 41 w 231"/>
                  <a:gd name="T27" fmla="*/ 10 h 199"/>
                  <a:gd name="T28" fmla="*/ 36 w 231"/>
                  <a:gd name="T29" fmla="*/ 5 h 199"/>
                  <a:gd name="T30" fmla="*/ 38 w 231"/>
                  <a:gd name="T31" fmla="*/ 20 h 199"/>
                  <a:gd name="T32" fmla="*/ 31 w 231"/>
                  <a:gd name="T33" fmla="*/ 31 h 199"/>
                  <a:gd name="T34" fmla="*/ 29 w 231"/>
                  <a:gd name="T35" fmla="*/ 55 h 199"/>
                  <a:gd name="T36" fmla="*/ 32 w 231"/>
                  <a:gd name="T37" fmla="*/ 69 h 199"/>
                  <a:gd name="T38" fmla="*/ 7 w 231"/>
                  <a:gd name="T39" fmla="*/ 90 h 199"/>
                  <a:gd name="T40" fmla="*/ 19 w 231"/>
                  <a:gd name="T41" fmla="*/ 108 h 199"/>
                  <a:gd name="T42" fmla="*/ 32 w 231"/>
                  <a:gd name="T43" fmla="*/ 118 h 199"/>
                  <a:gd name="T44" fmla="*/ 36 w 231"/>
                  <a:gd name="T45" fmla="*/ 129 h 199"/>
                  <a:gd name="T46" fmla="*/ 30 w 231"/>
                  <a:gd name="T47" fmla="*/ 162 h 199"/>
                  <a:gd name="T48" fmla="*/ 48 w 231"/>
                  <a:gd name="T49" fmla="*/ 199 h 199"/>
                  <a:gd name="T50" fmla="*/ 47 w 231"/>
                  <a:gd name="T51" fmla="*/ 182 h 199"/>
                  <a:gd name="T52" fmla="*/ 63 w 231"/>
                  <a:gd name="T53" fmla="*/ 173 h 199"/>
                  <a:gd name="T54" fmla="*/ 88 w 231"/>
                  <a:gd name="T55" fmla="*/ 185 h 199"/>
                  <a:gd name="T56" fmla="*/ 105 w 231"/>
                  <a:gd name="T57" fmla="*/ 167 h 199"/>
                  <a:gd name="T58" fmla="*/ 115 w 231"/>
                  <a:gd name="T59" fmla="*/ 136 h 199"/>
                  <a:gd name="T60" fmla="*/ 119 w 231"/>
                  <a:gd name="T61" fmla="*/ 113 h 199"/>
                  <a:gd name="T62" fmla="*/ 126 w 231"/>
                  <a:gd name="T63" fmla="*/ 93 h 199"/>
                  <a:gd name="T64" fmla="*/ 154 w 231"/>
                  <a:gd name="T65" fmla="*/ 96 h 199"/>
                  <a:gd name="T66" fmla="*/ 147 w 231"/>
                  <a:gd name="T67" fmla="*/ 109 h 199"/>
                  <a:gd name="T68" fmla="*/ 157 w 231"/>
                  <a:gd name="T69" fmla="*/ 135 h 199"/>
                  <a:gd name="T70" fmla="*/ 183 w 231"/>
                  <a:gd name="T71" fmla="*/ 138 h 199"/>
                  <a:gd name="T72" fmla="*/ 183 w 231"/>
                  <a:gd name="T73" fmla="*/ 120 h 199"/>
                  <a:gd name="T74" fmla="*/ 182 w 231"/>
                  <a:gd name="T75" fmla="*/ 110 h 199"/>
                  <a:gd name="T76" fmla="*/ 185 w 231"/>
                  <a:gd name="T77" fmla="*/ 98 h 199"/>
                  <a:gd name="T78" fmla="*/ 204 w 231"/>
                  <a:gd name="T79" fmla="*/ 99 h 199"/>
                  <a:gd name="T80" fmla="*/ 220 w 231"/>
                  <a:gd name="T81" fmla="*/ 105 h 199"/>
                  <a:gd name="T82" fmla="*/ 226 w 231"/>
                  <a:gd name="T83" fmla="*/ 80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31" h="199">
                    <a:moveTo>
                      <a:pt x="231" y="73"/>
                    </a:moveTo>
                    <a:cubicBezTo>
                      <a:pt x="230" y="71"/>
                      <a:pt x="228" y="71"/>
                      <a:pt x="226" y="71"/>
                    </a:cubicBezTo>
                    <a:cubicBezTo>
                      <a:pt x="225" y="71"/>
                      <a:pt x="224" y="71"/>
                      <a:pt x="223" y="71"/>
                    </a:cubicBezTo>
                    <a:cubicBezTo>
                      <a:pt x="221" y="71"/>
                      <a:pt x="220" y="70"/>
                      <a:pt x="220" y="68"/>
                    </a:cubicBezTo>
                    <a:cubicBezTo>
                      <a:pt x="220" y="65"/>
                      <a:pt x="222" y="60"/>
                      <a:pt x="219" y="58"/>
                    </a:cubicBezTo>
                    <a:cubicBezTo>
                      <a:pt x="216" y="56"/>
                      <a:pt x="212" y="59"/>
                      <a:pt x="209" y="60"/>
                    </a:cubicBezTo>
                    <a:cubicBezTo>
                      <a:pt x="205" y="61"/>
                      <a:pt x="202" y="60"/>
                      <a:pt x="199" y="61"/>
                    </a:cubicBezTo>
                    <a:cubicBezTo>
                      <a:pt x="196" y="63"/>
                      <a:pt x="193" y="63"/>
                      <a:pt x="191" y="65"/>
                    </a:cubicBezTo>
                    <a:cubicBezTo>
                      <a:pt x="190" y="66"/>
                      <a:pt x="188" y="66"/>
                      <a:pt x="188" y="63"/>
                    </a:cubicBezTo>
                    <a:cubicBezTo>
                      <a:pt x="188" y="62"/>
                      <a:pt x="187" y="61"/>
                      <a:pt x="187" y="59"/>
                    </a:cubicBezTo>
                    <a:cubicBezTo>
                      <a:pt x="187" y="56"/>
                      <a:pt x="185" y="55"/>
                      <a:pt x="183" y="55"/>
                    </a:cubicBezTo>
                    <a:cubicBezTo>
                      <a:pt x="179" y="56"/>
                      <a:pt x="175" y="55"/>
                      <a:pt x="171" y="53"/>
                    </a:cubicBezTo>
                    <a:cubicBezTo>
                      <a:pt x="163" y="50"/>
                      <a:pt x="156" y="47"/>
                      <a:pt x="147" y="46"/>
                    </a:cubicBezTo>
                    <a:cubicBezTo>
                      <a:pt x="147" y="46"/>
                      <a:pt x="147" y="46"/>
                      <a:pt x="147" y="47"/>
                    </a:cubicBezTo>
                    <a:cubicBezTo>
                      <a:pt x="146" y="47"/>
                      <a:pt x="146" y="47"/>
                      <a:pt x="146" y="47"/>
                    </a:cubicBezTo>
                    <a:cubicBezTo>
                      <a:pt x="148" y="49"/>
                      <a:pt x="151" y="48"/>
                      <a:pt x="153" y="51"/>
                    </a:cubicBezTo>
                    <a:cubicBezTo>
                      <a:pt x="148" y="52"/>
                      <a:pt x="145" y="49"/>
                      <a:pt x="146" y="44"/>
                    </a:cubicBezTo>
                    <a:cubicBezTo>
                      <a:pt x="146" y="43"/>
                      <a:pt x="145" y="42"/>
                      <a:pt x="145" y="41"/>
                    </a:cubicBezTo>
                    <a:cubicBezTo>
                      <a:pt x="144" y="40"/>
                      <a:pt x="143" y="39"/>
                      <a:pt x="143" y="38"/>
                    </a:cubicBezTo>
                    <a:cubicBezTo>
                      <a:pt x="143" y="38"/>
                      <a:pt x="143" y="37"/>
                      <a:pt x="143" y="37"/>
                    </a:cubicBezTo>
                    <a:cubicBezTo>
                      <a:pt x="142" y="36"/>
                      <a:pt x="142" y="35"/>
                      <a:pt x="142" y="34"/>
                    </a:cubicBezTo>
                    <a:cubicBezTo>
                      <a:pt x="142" y="33"/>
                      <a:pt x="142" y="33"/>
                      <a:pt x="142" y="32"/>
                    </a:cubicBezTo>
                    <a:cubicBezTo>
                      <a:pt x="141" y="31"/>
                      <a:pt x="141" y="30"/>
                      <a:pt x="140" y="29"/>
                    </a:cubicBezTo>
                    <a:cubicBezTo>
                      <a:pt x="140" y="28"/>
                      <a:pt x="140" y="28"/>
                      <a:pt x="140" y="27"/>
                    </a:cubicBezTo>
                    <a:cubicBezTo>
                      <a:pt x="139" y="26"/>
                      <a:pt x="138" y="25"/>
                      <a:pt x="138" y="24"/>
                    </a:cubicBezTo>
                    <a:cubicBezTo>
                      <a:pt x="135" y="18"/>
                      <a:pt x="133" y="11"/>
                      <a:pt x="131" y="5"/>
                    </a:cubicBezTo>
                    <a:cubicBezTo>
                      <a:pt x="129" y="1"/>
                      <a:pt x="129" y="0"/>
                      <a:pt x="125" y="3"/>
                    </a:cubicBezTo>
                    <a:cubicBezTo>
                      <a:pt x="125" y="4"/>
                      <a:pt x="124" y="4"/>
                      <a:pt x="124" y="4"/>
                    </a:cubicBezTo>
                    <a:cubicBezTo>
                      <a:pt x="120" y="7"/>
                      <a:pt x="120" y="8"/>
                      <a:pt x="124" y="9"/>
                    </a:cubicBezTo>
                    <a:cubicBezTo>
                      <a:pt x="127" y="10"/>
                      <a:pt x="128" y="11"/>
                      <a:pt x="127" y="15"/>
                    </a:cubicBezTo>
                    <a:cubicBezTo>
                      <a:pt x="125" y="21"/>
                      <a:pt x="122" y="27"/>
                      <a:pt x="125" y="35"/>
                    </a:cubicBezTo>
                    <a:cubicBezTo>
                      <a:pt x="123" y="34"/>
                      <a:pt x="122" y="33"/>
                      <a:pt x="120" y="34"/>
                    </a:cubicBezTo>
                    <a:cubicBezTo>
                      <a:pt x="117" y="35"/>
                      <a:pt x="115" y="34"/>
                      <a:pt x="114" y="31"/>
                    </a:cubicBezTo>
                    <a:cubicBezTo>
                      <a:pt x="113" y="29"/>
                      <a:pt x="112" y="28"/>
                      <a:pt x="111" y="26"/>
                    </a:cubicBezTo>
                    <a:cubicBezTo>
                      <a:pt x="107" y="22"/>
                      <a:pt x="102" y="22"/>
                      <a:pt x="99" y="26"/>
                    </a:cubicBezTo>
                    <a:cubicBezTo>
                      <a:pt x="97" y="29"/>
                      <a:pt x="94" y="33"/>
                      <a:pt x="91" y="37"/>
                    </a:cubicBezTo>
                    <a:cubicBezTo>
                      <a:pt x="89" y="40"/>
                      <a:pt x="88" y="39"/>
                      <a:pt x="86" y="36"/>
                    </a:cubicBezTo>
                    <a:cubicBezTo>
                      <a:pt x="84" y="31"/>
                      <a:pt x="80" y="29"/>
                      <a:pt x="76" y="28"/>
                    </a:cubicBezTo>
                    <a:cubicBezTo>
                      <a:pt x="70" y="26"/>
                      <a:pt x="64" y="24"/>
                      <a:pt x="58" y="22"/>
                    </a:cubicBezTo>
                    <a:cubicBezTo>
                      <a:pt x="55" y="21"/>
                      <a:pt x="53" y="21"/>
                      <a:pt x="54" y="17"/>
                    </a:cubicBezTo>
                    <a:cubicBezTo>
                      <a:pt x="54" y="16"/>
                      <a:pt x="53" y="15"/>
                      <a:pt x="52" y="15"/>
                    </a:cubicBezTo>
                    <a:cubicBezTo>
                      <a:pt x="47" y="15"/>
                      <a:pt x="46" y="9"/>
                      <a:pt x="41" y="10"/>
                    </a:cubicBezTo>
                    <a:cubicBezTo>
                      <a:pt x="39" y="10"/>
                      <a:pt x="40" y="8"/>
                      <a:pt x="40" y="7"/>
                    </a:cubicBezTo>
                    <a:cubicBezTo>
                      <a:pt x="40" y="6"/>
                      <a:pt x="41" y="5"/>
                      <a:pt x="40" y="4"/>
                    </a:cubicBezTo>
                    <a:cubicBezTo>
                      <a:pt x="38" y="4"/>
                      <a:pt x="37" y="4"/>
                      <a:pt x="36" y="5"/>
                    </a:cubicBezTo>
                    <a:cubicBezTo>
                      <a:pt x="35" y="5"/>
                      <a:pt x="35" y="6"/>
                      <a:pt x="35" y="8"/>
                    </a:cubicBezTo>
                    <a:cubicBezTo>
                      <a:pt x="35" y="12"/>
                      <a:pt x="39" y="15"/>
                      <a:pt x="38" y="19"/>
                    </a:cubicBezTo>
                    <a:cubicBezTo>
                      <a:pt x="38" y="19"/>
                      <a:pt x="38" y="20"/>
                      <a:pt x="38" y="20"/>
                    </a:cubicBezTo>
                    <a:cubicBezTo>
                      <a:pt x="41" y="23"/>
                      <a:pt x="40" y="28"/>
                      <a:pt x="43" y="32"/>
                    </a:cubicBezTo>
                    <a:cubicBezTo>
                      <a:pt x="41" y="32"/>
                      <a:pt x="39" y="31"/>
                      <a:pt x="38" y="30"/>
                    </a:cubicBezTo>
                    <a:cubicBezTo>
                      <a:pt x="36" y="27"/>
                      <a:pt x="33" y="27"/>
                      <a:pt x="31" y="31"/>
                    </a:cubicBezTo>
                    <a:cubicBezTo>
                      <a:pt x="30" y="33"/>
                      <a:pt x="28" y="34"/>
                      <a:pt x="27" y="35"/>
                    </a:cubicBezTo>
                    <a:cubicBezTo>
                      <a:pt x="26" y="36"/>
                      <a:pt x="26" y="37"/>
                      <a:pt x="26" y="38"/>
                    </a:cubicBezTo>
                    <a:cubicBezTo>
                      <a:pt x="29" y="44"/>
                      <a:pt x="28" y="50"/>
                      <a:pt x="29" y="55"/>
                    </a:cubicBezTo>
                    <a:cubicBezTo>
                      <a:pt x="29" y="57"/>
                      <a:pt x="29" y="58"/>
                      <a:pt x="28" y="59"/>
                    </a:cubicBezTo>
                    <a:cubicBezTo>
                      <a:pt x="25" y="62"/>
                      <a:pt x="26" y="64"/>
                      <a:pt x="29" y="66"/>
                    </a:cubicBezTo>
                    <a:cubicBezTo>
                      <a:pt x="30" y="67"/>
                      <a:pt x="31" y="68"/>
                      <a:pt x="32" y="69"/>
                    </a:cubicBezTo>
                    <a:cubicBezTo>
                      <a:pt x="34" y="71"/>
                      <a:pt x="34" y="73"/>
                      <a:pt x="31" y="74"/>
                    </a:cubicBezTo>
                    <a:cubicBezTo>
                      <a:pt x="24" y="79"/>
                      <a:pt x="17" y="83"/>
                      <a:pt x="9" y="88"/>
                    </a:cubicBezTo>
                    <a:cubicBezTo>
                      <a:pt x="8" y="88"/>
                      <a:pt x="7" y="89"/>
                      <a:pt x="7" y="90"/>
                    </a:cubicBezTo>
                    <a:cubicBezTo>
                      <a:pt x="5" y="95"/>
                      <a:pt x="3" y="100"/>
                      <a:pt x="1" y="105"/>
                    </a:cubicBezTo>
                    <a:cubicBezTo>
                      <a:pt x="0" y="109"/>
                      <a:pt x="2" y="111"/>
                      <a:pt x="6" y="111"/>
                    </a:cubicBezTo>
                    <a:cubicBezTo>
                      <a:pt x="11" y="112"/>
                      <a:pt x="15" y="111"/>
                      <a:pt x="19" y="108"/>
                    </a:cubicBezTo>
                    <a:cubicBezTo>
                      <a:pt x="22" y="106"/>
                      <a:pt x="25" y="105"/>
                      <a:pt x="29" y="103"/>
                    </a:cubicBezTo>
                    <a:cubicBezTo>
                      <a:pt x="27" y="108"/>
                      <a:pt x="28" y="112"/>
                      <a:pt x="31" y="116"/>
                    </a:cubicBezTo>
                    <a:cubicBezTo>
                      <a:pt x="32" y="117"/>
                      <a:pt x="32" y="117"/>
                      <a:pt x="32" y="118"/>
                    </a:cubicBezTo>
                    <a:cubicBezTo>
                      <a:pt x="30" y="121"/>
                      <a:pt x="32" y="123"/>
                      <a:pt x="35" y="123"/>
                    </a:cubicBezTo>
                    <a:cubicBezTo>
                      <a:pt x="38" y="123"/>
                      <a:pt x="38" y="126"/>
                      <a:pt x="39" y="127"/>
                    </a:cubicBezTo>
                    <a:cubicBezTo>
                      <a:pt x="39" y="129"/>
                      <a:pt x="37" y="129"/>
                      <a:pt x="36" y="129"/>
                    </a:cubicBezTo>
                    <a:cubicBezTo>
                      <a:pt x="33" y="131"/>
                      <a:pt x="30" y="132"/>
                      <a:pt x="26" y="133"/>
                    </a:cubicBezTo>
                    <a:cubicBezTo>
                      <a:pt x="25" y="133"/>
                      <a:pt x="24" y="134"/>
                      <a:pt x="24" y="136"/>
                    </a:cubicBezTo>
                    <a:cubicBezTo>
                      <a:pt x="26" y="144"/>
                      <a:pt x="26" y="153"/>
                      <a:pt x="30" y="162"/>
                    </a:cubicBezTo>
                    <a:cubicBezTo>
                      <a:pt x="33" y="171"/>
                      <a:pt x="36" y="180"/>
                      <a:pt x="38" y="190"/>
                    </a:cubicBezTo>
                    <a:cubicBezTo>
                      <a:pt x="40" y="198"/>
                      <a:pt x="40" y="198"/>
                      <a:pt x="47" y="199"/>
                    </a:cubicBezTo>
                    <a:cubicBezTo>
                      <a:pt x="47" y="199"/>
                      <a:pt x="48" y="199"/>
                      <a:pt x="48" y="199"/>
                    </a:cubicBezTo>
                    <a:cubicBezTo>
                      <a:pt x="51" y="199"/>
                      <a:pt x="52" y="198"/>
                      <a:pt x="51" y="195"/>
                    </a:cubicBezTo>
                    <a:cubicBezTo>
                      <a:pt x="49" y="192"/>
                      <a:pt x="48" y="188"/>
                      <a:pt x="46" y="185"/>
                    </a:cubicBezTo>
                    <a:cubicBezTo>
                      <a:pt x="46" y="183"/>
                      <a:pt x="45" y="182"/>
                      <a:pt x="47" y="182"/>
                    </a:cubicBezTo>
                    <a:cubicBezTo>
                      <a:pt x="52" y="179"/>
                      <a:pt x="55" y="175"/>
                      <a:pt x="54" y="169"/>
                    </a:cubicBezTo>
                    <a:cubicBezTo>
                      <a:pt x="54" y="167"/>
                      <a:pt x="54" y="166"/>
                      <a:pt x="55" y="166"/>
                    </a:cubicBezTo>
                    <a:cubicBezTo>
                      <a:pt x="58" y="166"/>
                      <a:pt x="64" y="171"/>
                      <a:pt x="63" y="173"/>
                    </a:cubicBezTo>
                    <a:cubicBezTo>
                      <a:pt x="63" y="176"/>
                      <a:pt x="64" y="177"/>
                      <a:pt x="67" y="176"/>
                    </a:cubicBezTo>
                    <a:cubicBezTo>
                      <a:pt x="69" y="175"/>
                      <a:pt x="71" y="175"/>
                      <a:pt x="73" y="178"/>
                    </a:cubicBezTo>
                    <a:cubicBezTo>
                      <a:pt x="76" y="184"/>
                      <a:pt x="81" y="186"/>
                      <a:pt x="88" y="185"/>
                    </a:cubicBezTo>
                    <a:cubicBezTo>
                      <a:pt x="91" y="185"/>
                      <a:pt x="93" y="184"/>
                      <a:pt x="95" y="182"/>
                    </a:cubicBezTo>
                    <a:cubicBezTo>
                      <a:pt x="97" y="178"/>
                      <a:pt x="100" y="175"/>
                      <a:pt x="103" y="171"/>
                    </a:cubicBezTo>
                    <a:cubicBezTo>
                      <a:pt x="104" y="170"/>
                      <a:pt x="105" y="169"/>
                      <a:pt x="105" y="167"/>
                    </a:cubicBezTo>
                    <a:cubicBezTo>
                      <a:pt x="107" y="161"/>
                      <a:pt x="107" y="155"/>
                      <a:pt x="104" y="149"/>
                    </a:cubicBezTo>
                    <a:cubicBezTo>
                      <a:pt x="102" y="147"/>
                      <a:pt x="102" y="144"/>
                      <a:pt x="106" y="143"/>
                    </a:cubicBezTo>
                    <a:cubicBezTo>
                      <a:pt x="110" y="142"/>
                      <a:pt x="113" y="139"/>
                      <a:pt x="115" y="136"/>
                    </a:cubicBezTo>
                    <a:cubicBezTo>
                      <a:pt x="116" y="134"/>
                      <a:pt x="118" y="132"/>
                      <a:pt x="119" y="130"/>
                    </a:cubicBezTo>
                    <a:cubicBezTo>
                      <a:pt x="123" y="124"/>
                      <a:pt x="123" y="124"/>
                      <a:pt x="119" y="118"/>
                    </a:cubicBezTo>
                    <a:cubicBezTo>
                      <a:pt x="117" y="116"/>
                      <a:pt x="117" y="115"/>
                      <a:pt x="119" y="113"/>
                    </a:cubicBezTo>
                    <a:cubicBezTo>
                      <a:pt x="121" y="111"/>
                      <a:pt x="123" y="107"/>
                      <a:pt x="125" y="105"/>
                    </a:cubicBezTo>
                    <a:cubicBezTo>
                      <a:pt x="128" y="102"/>
                      <a:pt x="128" y="100"/>
                      <a:pt x="125" y="98"/>
                    </a:cubicBezTo>
                    <a:cubicBezTo>
                      <a:pt x="122" y="96"/>
                      <a:pt x="125" y="94"/>
                      <a:pt x="126" y="93"/>
                    </a:cubicBezTo>
                    <a:cubicBezTo>
                      <a:pt x="126" y="92"/>
                      <a:pt x="126" y="89"/>
                      <a:pt x="129" y="90"/>
                    </a:cubicBezTo>
                    <a:cubicBezTo>
                      <a:pt x="136" y="91"/>
                      <a:pt x="143" y="92"/>
                      <a:pt x="151" y="93"/>
                    </a:cubicBezTo>
                    <a:cubicBezTo>
                      <a:pt x="152" y="93"/>
                      <a:pt x="154" y="94"/>
                      <a:pt x="154" y="96"/>
                    </a:cubicBezTo>
                    <a:cubicBezTo>
                      <a:pt x="155" y="99"/>
                      <a:pt x="156" y="103"/>
                      <a:pt x="156" y="106"/>
                    </a:cubicBezTo>
                    <a:cubicBezTo>
                      <a:pt x="157" y="108"/>
                      <a:pt x="156" y="109"/>
                      <a:pt x="153" y="109"/>
                    </a:cubicBezTo>
                    <a:cubicBezTo>
                      <a:pt x="151" y="109"/>
                      <a:pt x="149" y="109"/>
                      <a:pt x="147" y="109"/>
                    </a:cubicBezTo>
                    <a:cubicBezTo>
                      <a:pt x="141" y="109"/>
                      <a:pt x="139" y="113"/>
                      <a:pt x="142" y="118"/>
                    </a:cubicBezTo>
                    <a:cubicBezTo>
                      <a:pt x="145" y="122"/>
                      <a:pt x="148" y="127"/>
                      <a:pt x="151" y="132"/>
                    </a:cubicBezTo>
                    <a:cubicBezTo>
                      <a:pt x="152" y="135"/>
                      <a:pt x="154" y="135"/>
                      <a:pt x="157" y="135"/>
                    </a:cubicBezTo>
                    <a:cubicBezTo>
                      <a:pt x="163" y="134"/>
                      <a:pt x="168" y="134"/>
                      <a:pt x="174" y="133"/>
                    </a:cubicBezTo>
                    <a:cubicBezTo>
                      <a:pt x="176" y="133"/>
                      <a:pt x="178" y="133"/>
                      <a:pt x="180" y="136"/>
                    </a:cubicBezTo>
                    <a:cubicBezTo>
                      <a:pt x="180" y="137"/>
                      <a:pt x="181" y="139"/>
                      <a:pt x="183" y="138"/>
                    </a:cubicBezTo>
                    <a:cubicBezTo>
                      <a:pt x="185" y="137"/>
                      <a:pt x="186" y="136"/>
                      <a:pt x="185" y="134"/>
                    </a:cubicBezTo>
                    <a:cubicBezTo>
                      <a:pt x="185" y="131"/>
                      <a:pt x="185" y="127"/>
                      <a:pt x="185" y="124"/>
                    </a:cubicBezTo>
                    <a:cubicBezTo>
                      <a:pt x="185" y="122"/>
                      <a:pt x="185" y="120"/>
                      <a:pt x="183" y="120"/>
                    </a:cubicBezTo>
                    <a:cubicBezTo>
                      <a:pt x="180" y="121"/>
                      <a:pt x="180" y="119"/>
                      <a:pt x="180" y="117"/>
                    </a:cubicBezTo>
                    <a:cubicBezTo>
                      <a:pt x="180" y="116"/>
                      <a:pt x="180" y="114"/>
                      <a:pt x="179" y="113"/>
                    </a:cubicBezTo>
                    <a:cubicBezTo>
                      <a:pt x="179" y="110"/>
                      <a:pt x="179" y="110"/>
                      <a:pt x="182" y="110"/>
                    </a:cubicBezTo>
                    <a:cubicBezTo>
                      <a:pt x="185" y="110"/>
                      <a:pt x="186" y="109"/>
                      <a:pt x="185" y="105"/>
                    </a:cubicBezTo>
                    <a:cubicBezTo>
                      <a:pt x="184" y="104"/>
                      <a:pt x="184" y="103"/>
                      <a:pt x="184" y="102"/>
                    </a:cubicBezTo>
                    <a:cubicBezTo>
                      <a:pt x="184" y="101"/>
                      <a:pt x="182" y="99"/>
                      <a:pt x="185" y="98"/>
                    </a:cubicBezTo>
                    <a:cubicBezTo>
                      <a:pt x="187" y="97"/>
                      <a:pt x="188" y="98"/>
                      <a:pt x="189" y="100"/>
                    </a:cubicBezTo>
                    <a:cubicBezTo>
                      <a:pt x="190" y="103"/>
                      <a:pt x="192" y="104"/>
                      <a:pt x="195" y="102"/>
                    </a:cubicBezTo>
                    <a:cubicBezTo>
                      <a:pt x="198" y="101"/>
                      <a:pt x="201" y="100"/>
                      <a:pt x="204" y="99"/>
                    </a:cubicBezTo>
                    <a:cubicBezTo>
                      <a:pt x="206" y="98"/>
                      <a:pt x="207" y="98"/>
                      <a:pt x="208" y="101"/>
                    </a:cubicBezTo>
                    <a:cubicBezTo>
                      <a:pt x="211" y="108"/>
                      <a:pt x="211" y="108"/>
                      <a:pt x="219" y="106"/>
                    </a:cubicBezTo>
                    <a:cubicBezTo>
                      <a:pt x="219" y="105"/>
                      <a:pt x="220" y="105"/>
                      <a:pt x="220" y="105"/>
                    </a:cubicBezTo>
                    <a:cubicBezTo>
                      <a:pt x="225" y="105"/>
                      <a:pt x="225" y="102"/>
                      <a:pt x="224" y="98"/>
                    </a:cubicBezTo>
                    <a:cubicBezTo>
                      <a:pt x="224" y="93"/>
                      <a:pt x="223" y="88"/>
                      <a:pt x="223" y="83"/>
                    </a:cubicBezTo>
                    <a:cubicBezTo>
                      <a:pt x="223" y="81"/>
                      <a:pt x="223" y="79"/>
                      <a:pt x="226" y="80"/>
                    </a:cubicBezTo>
                    <a:cubicBezTo>
                      <a:pt x="227" y="79"/>
                      <a:pt x="224" y="76"/>
                      <a:pt x="227" y="76"/>
                    </a:cubicBezTo>
                    <a:cubicBezTo>
                      <a:pt x="230" y="76"/>
                      <a:pt x="231" y="75"/>
                      <a:pt x="231" y="73"/>
                    </a:cubicBezTo>
                    <a:close/>
                  </a:path>
                </a:pathLst>
              </a:custGeom>
              <a:solidFill>
                <a:srgbClr val="FFE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7" name="Freeform 1910">
                <a:extLst>
                  <a:ext uri="{FF2B5EF4-FFF2-40B4-BE49-F238E27FC236}">
                    <a16:creationId xmlns:a16="http://schemas.microsoft.com/office/drawing/2014/main" id="{2565EF31-2B86-4A6D-A7AA-CA188C9BEC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64" y="3142"/>
                <a:ext cx="55" cy="44"/>
              </a:xfrm>
              <a:custGeom>
                <a:avLst/>
                <a:gdLst>
                  <a:gd name="T0" fmla="*/ 2 w 23"/>
                  <a:gd name="T1" fmla="*/ 15 h 18"/>
                  <a:gd name="T2" fmla="*/ 8 w 23"/>
                  <a:gd name="T3" fmla="*/ 14 h 18"/>
                  <a:gd name="T4" fmla="*/ 13 w 23"/>
                  <a:gd name="T5" fmla="*/ 9 h 18"/>
                  <a:gd name="T6" fmla="*/ 14 w 23"/>
                  <a:gd name="T7" fmla="*/ 12 h 18"/>
                  <a:gd name="T8" fmla="*/ 18 w 23"/>
                  <a:gd name="T9" fmla="*/ 18 h 18"/>
                  <a:gd name="T10" fmla="*/ 23 w 23"/>
                  <a:gd name="T11" fmla="*/ 11 h 18"/>
                  <a:gd name="T12" fmla="*/ 21 w 23"/>
                  <a:gd name="T13" fmla="*/ 9 h 18"/>
                  <a:gd name="T14" fmla="*/ 12 w 23"/>
                  <a:gd name="T15" fmla="*/ 2 h 18"/>
                  <a:gd name="T16" fmla="*/ 7 w 23"/>
                  <a:gd name="T17" fmla="*/ 2 h 18"/>
                  <a:gd name="T18" fmla="*/ 2 w 23"/>
                  <a:gd name="T19" fmla="*/ 9 h 18"/>
                  <a:gd name="T20" fmla="*/ 2 w 23"/>
                  <a:gd name="T21" fmla="*/ 15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3" h="18">
                    <a:moveTo>
                      <a:pt x="2" y="15"/>
                    </a:moveTo>
                    <a:cubicBezTo>
                      <a:pt x="5" y="17"/>
                      <a:pt x="6" y="17"/>
                      <a:pt x="8" y="14"/>
                    </a:cubicBezTo>
                    <a:cubicBezTo>
                      <a:pt x="9" y="12"/>
                      <a:pt x="11" y="11"/>
                      <a:pt x="13" y="9"/>
                    </a:cubicBezTo>
                    <a:cubicBezTo>
                      <a:pt x="13" y="10"/>
                      <a:pt x="14" y="11"/>
                      <a:pt x="14" y="12"/>
                    </a:cubicBezTo>
                    <a:cubicBezTo>
                      <a:pt x="16" y="14"/>
                      <a:pt x="15" y="18"/>
                      <a:pt x="18" y="18"/>
                    </a:cubicBezTo>
                    <a:cubicBezTo>
                      <a:pt x="21" y="18"/>
                      <a:pt x="21" y="14"/>
                      <a:pt x="23" y="11"/>
                    </a:cubicBezTo>
                    <a:cubicBezTo>
                      <a:pt x="23" y="10"/>
                      <a:pt x="23" y="9"/>
                      <a:pt x="21" y="9"/>
                    </a:cubicBezTo>
                    <a:cubicBezTo>
                      <a:pt x="16" y="8"/>
                      <a:pt x="14" y="6"/>
                      <a:pt x="12" y="2"/>
                    </a:cubicBezTo>
                    <a:cubicBezTo>
                      <a:pt x="10" y="0"/>
                      <a:pt x="9" y="0"/>
                      <a:pt x="7" y="2"/>
                    </a:cubicBezTo>
                    <a:cubicBezTo>
                      <a:pt x="6" y="5"/>
                      <a:pt x="4" y="7"/>
                      <a:pt x="2" y="9"/>
                    </a:cubicBezTo>
                    <a:cubicBezTo>
                      <a:pt x="0" y="11"/>
                      <a:pt x="0" y="13"/>
                      <a:pt x="2" y="15"/>
                    </a:cubicBezTo>
                    <a:close/>
                  </a:path>
                </a:pathLst>
              </a:custGeom>
              <a:solidFill>
                <a:srgbClr val="FFE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8" name="Freeform 1911">
                <a:extLst>
                  <a:ext uri="{FF2B5EF4-FFF2-40B4-BE49-F238E27FC236}">
                    <a16:creationId xmlns:a16="http://schemas.microsoft.com/office/drawing/2014/main" id="{63F7E987-5990-43DB-B95D-90BBF36788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68" y="3186"/>
                <a:ext cx="32" cy="26"/>
              </a:xfrm>
              <a:custGeom>
                <a:avLst/>
                <a:gdLst>
                  <a:gd name="T0" fmla="*/ 5 w 13"/>
                  <a:gd name="T1" fmla="*/ 2 h 11"/>
                  <a:gd name="T2" fmla="*/ 0 w 13"/>
                  <a:gd name="T3" fmla="*/ 3 h 11"/>
                  <a:gd name="T4" fmla="*/ 0 w 13"/>
                  <a:gd name="T5" fmla="*/ 4 h 11"/>
                  <a:gd name="T6" fmla="*/ 6 w 13"/>
                  <a:gd name="T7" fmla="*/ 11 h 11"/>
                  <a:gd name="T8" fmla="*/ 12 w 13"/>
                  <a:gd name="T9" fmla="*/ 4 h 11"/>
                  <a:gd name="T10" fmla="*/ 5 w 13"/>
                  <a:gd name="T11" fmla="*/ 2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" h="11">
                    <a:moveTo>
                      <a:pt x="5" y="2"/>
                    </a:moveTo>
                    <a:cubicBezTo>
                      <a:pt x="4" y="1"/>
                      <a:pt x="2" y="1"/>
                      <a:pt x="0" y="3"/>
                    </a:cubicBezTo>
                    <a:cubicBezTo>
                      <a:pt x="0" y="3"/>
                      <a:pt x="0" y="4"/>
                      <a:pt x="0" y="4"/>
                    </a:cubicBezTo>
                    <a:cubicBezTo>
                      <a:pt x="0" y="10"/>
                      <a:pt x="0" y="11"/>
                      <a:pt x="6" y="11"/>
                    </a:cubicBezTo>
                    <a:cubicBezTo>
                      <a:pt x="12" y="11"/>
                      <a:pt x="13" y="9"/>
                      <a:pt x="12" y="4"/>
                    </a:cubicBezTo>
                    <a:cubicBezTo>
                      <a:pt x="10" y="0"/>
                      <a:pt x="7" y="3"/>
                      <a:pt x="5" y="2"/>
                    </a:cubicBezTo>
                    <a:close/>
                  </a:path>
                </a:pathLst>
              </a:custGeom>
              <a:solidFill>
                <a:srgbClr val="FFE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9" name="Freeform 1912">
                <a:extLst>
                  <a:ext uri="{FF2B5EF4-FFF2-40B4-BE49-F238E27FC236}">
                    <a16:creationId xmlns:a16="http://schemas.microsoft.com/office/drawing/2014/main" id="{DF299B16-F83E-4745-BD23-E942921A27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7" y="3186"/>
                <a:ext cx="29" cy="24"/>
              </a:xfrm>
              <a:custGeom>
                <a:avLst/>
                <a:gdLst>
                  <a:gd name="T0" fmla="*/ 11 w 12"/>
                  <a:gd name="T1" fmla="*/ 7 h 10"/>
                  <a:gd name="T2" fmla="*/ 7 w 12"/>
                  <a:gd name="T3" fmla="*/ 2 h 10"/>
                  <a:gd name="T4" fmla="*/ 3 w 12"/>
                  <a:gd name="T5" fmla="*/ 2 h 10"/>
                  <a:gd name="T6" fmla="*/ 2 w 12"/>
                  <a:gd name="T7" fmla="*/ 9 h 10"/>
                  <a:gd name="T8" fmla="*/ 4 w 12"/>
                  <a:gd name="T9" fmla="*/ 10 h 10"/>
                  <a:gd name="T10" fmla="*/ 6 w 12"/>
                  <a:gd name="T11" fmla="*/ 9 h 10"/>
                  <a:gd name="T12" fmla="*/ 11 w 12"/>
                  <a:gd name="T13" fmla="*/ 7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10">
                    <a:moveTo>
                      <a:pt x="11" y="7"/>
                    </a:moveTo>
                    <a:cubicBezTo>
                      <a:pt x="12" y="4"/>
                      <a:pt x="8" y="4"/>
                      <a:pt x="7" y="2"/>
                    </a:cubicBezTo>
                    <a:cubicBezTo>
                      <a:pt x="6" y="1"/>
                      <a:pt x="4" y="0"/>
                      <a:pt x="3" y="2"/>
                    </a:cubicBezTo>
                    <a:cubicBezTo>
                      <a:pt x="2" y="5"/>
                      <a:pt x="0" y="7"/>
                      <a:pt x="2" y="9"/>
                    </a:cubicBezTo>
                    <a:cubicBezTo>
                      <a:pt x="2" y="10"/>
                      <a:pt x="3" y="10"/>
                      <a:pt x="4" y="10"/>
                    </a:cubicBezTo>
                    <a:cubicBezTo>
                      <a:pt x="4" y="10"/>
                      <a:pt x="5" y="10"/>
                      <a:pt x="6" y="9"/>
                    </a:cubicBezTo>
                    <a:cubicBezTo>
                      <a:pt x="8" y="8"/>
                      <a:pt x="11" y="9"/>
                      <a:pt x="11" y="7"/>
                    </a:cubicBezTo>
                    <a:close/>
                  </a:path>
                </a:pathLst>
              </a:custGeom>
              <a:solidFill>
                <a:srgbClr val="FFE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0" name="Freeform 1913">
                <a:extLst>
                  <a:ext uri="{FF2B5EF4-FFF2-40B4-BE49-F238E27FC236}">
                    <a16:creationId xmlns:a16="http://schemas.microsoft.com/office/drawing/2014/main" id="{7336BA21-DA9C-4B74-831C-10109F66DB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52" y="3138"/>
                <a:ext cx="554" cy="477"/>
              </a:xfrm>
              <a:custGeom>
                <a:avLst/>
                <a:gdLst>
                  <a:gd name="T0" fmla="*/ 223 w 231"/>
                  <a:gd name="T1" fmla="*/ 71 h 199"/>
                  <a:gd name="T2" fmla="*/ 209 w 231"/>
                  <a:gd name="T3" fmla="*/ 60 h 199"/>
                  <a:gd name="T4" fmla="*/ 188 w 231"/>
                  <a:gd name="T5" fmla="*/ 63 h 199"/>
                  <a:gd name="T6" fmla="*/ 171 w 231"/>
                  <a:gd name="T7" fmla="*/ 53 h 199"/>
                  <a:gd name="T8" fmla="*/ 146 w 231"/>
                  <a:gd name="T9" fmla="*/ 47 h 199"/>
                  <a:gd name="T10" fmla="*/ 145 w 231"/>
                  <a:gd name="T11" fmla="*/ 41 h 199"/>
                  <a:gd name="T12" fmla="*/ 142 w 231"/>
                  <a:gd name="T13" fmla="*/ 34 h 199"/>
                  <a:gd name="T14" fmla="*/ 140 w 231"/>
                  <a:gd name="T15" fmla="*/ 27 h 199"/>
                  <a:gd name="T16" fmla="*/ 125 w 231"/>
                  <a:gd name="T17" fmla="*/ 3 h 199"/>
                  <a:gd name="T18" fmla="*/ 127 w 231"/>
                  <a:gd name="T19" fmla="*/ 15 h 199"/>
                  <a:gd name="T20" fmla="*/ 114 w 231"/>
                  <a:gd name="T21" fmla="*/ 31 h 199"/>
                  <a:gd name="T22" fmla="*/ 91 w 231"/>
                  <a:gd name="T23" fmla="*/ 37 h 199"/>
                  <a:gd name="T24" fmla="*/ 58 w 231"/>
                  <a:gd name="T25" fmla="*/ 22 h 199"/>
                  <a:gd name="T26" fmla="*/ 41 w 231"/>
                  <a:gd name="T27" fmla="*/ 10 h 199"/>
                  <a:gd name="T28" fmla="*/ 36 w 231"/>
                  <a:gd name="T29" fmla="*/ 5 h 199"/>
                  <a:gd name="T30" fmla="*/ 38 w 231"/>
                  <a:gd name="T31" fmla="*/ 20 h 199"/>
                  <a:gd name="T32" fmla="*/ 31 w 231"/>
                  <a:gd name="T33" fmla="*/ 31 h 199"/>
                  <a:gd name="T34" fmla="*/ 29 w 231"/>
                  <a:gd name="T35" fmla="*/ 55 h 199"/>
                  <a:gd name="T36" fmla="*/ 32 w 231"/>
                  <a:gd name="T37" fmla="*/ 69 h 199"/>
                  <a:gd name="T38" fmla="*/ 7 w 231"/>
                  <a:gd name="T39" fmla="*/ 90 h 199"/>
                  <a:gd name="T40" fmla="*/ 19 w 231"/>
                  <a:gd name="T41" fmla="*/ 108 h 199"/>
                  <a:gd name="T42" fmla="*/ 32 w 231"/>
                  <a:gd name="T43" fmla="*/ 118 h 199"/>
                  <a:gd name="T44" fmla="*/ 36 w 231"/>
                  <a:gd name="T45" fmla="*/ 129 h 199"/>
                  <a:gd name="T46" fmla="*/ 30 w 231"/>
                  <a:gd name="T47" fmla="*/ 162 h 199"/>
                  <a:gd name="T48" fmla="*/ 48 w 231"/>
                  <a:gd name="T49" fmla="*/ 199 h 199"/>
                  <a:gd name="T50" fmla="*/ 47 w 231"/>
                  <a:gd name="T51" fmla="*/ 182 h 199"/>
                  <a:gd name="T52" fmla="*/ 63 w 231"/>
                  <a:gd name="T53" fmla="*/ 173 h 199"/>
                  <a:gd name="T54" fmla="*/ 88 w 231"/>
                  <a:gd name="T55" fmla="*/ 185 h 199"/>
                  <a:gd name="T56" fmla="*/ 105 w 231"/>
                  <a:gd name="T57" fmla="*/ 167 h 199"/>
                  <a:gd name="T58" fmla="*/ 115 w 231"/>
                  <a:gd name="T59" fmla="*/ 136 h 199"/>
                  <a:gd name="T60" fmla="*/ 119 w 231"/>
                  <a:gd name="T61" fmla="*/ 113 h 199"/>
                  <a:gd name="T62" fmla="*/ 126 w 231"/>
                  <a:gd name="T63" fmla="*/ 93 h 199"/>
                  <a:gd name="T64" fmla="*/ 154 w 231"/>
                  <a:gd name="T65" fmla="*/ 96 h 199"/>
                  <a:gd name="T66" fmla="*/ 147 w 231"/>
                  <a:gd name="T67" fmla="*/ 109 h 199"/>
                  <a:gd name="T68" fmla="*/ 157 w 231"/>
                  <a:gd name="T69" fmla="*/ 135 h 199"/>
                  <a:gd name="T70" fmla="*/ 183 w 231"/>
                  <a:gd name="T71" fmla="*/ 138 h 199"/>
                  <a:gd name="T72" fmla="*/ 183 w 231"/>
                  <a:gd name="T73" fmla="*/ 120 h 199"/>
                  <a:gd name="T74" fmla="*/ 182 w 231"/>
                  <a:gd name="T75" fmla="*/ 110 h 199"/>
                  <a:gd name="T76" fmla="*/ 185 w 231"/>
                  <a:gd name="T77" fmla="*/ 98 h 199"/>
                  <a:gd name="T78" fmla="*/ 204 w 231"/>
                  <a:gd name="T79" fmla="*/ 99 h 199"/>
                  <a:gd name="T80" fmla="*/ 220 w 231"/>
                  <a:gd name="T81" fmla="*/ 105 h 199"/>
                  <a:gd name="T82" fmla="*/ 226 w 231"/>
                  <a:gd name="T83" fmla="*/ 80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31" h="199">
                    <a:moveTo>
                      <a:pt x="231" y="73"/>
                    </a:moveTo>
                    <a:cubicBezTo>
                      <a:pt x="230" y="71"/>
                      <a:pt x="228" y="71"/>
                      <a:pt x="226" y="71"/>
                    </a:cubicBezTo>
                    <a:cubicBezTo>
                      <a:pt x="225" y="71"/>
                      <a:pt x="224" y="71"/>
                      <a:pt x="223" y="71"/>
                    </a:cubicBezTo>
                    <a:cubicBezTo>
                      <a:pt x="221" y="71"/>
                      <a:pt x="220" y="70"/>
                      <a:pt x="220" y="68"/>
                    </a:cubicBezTo>
                    <a:cubicBezTo>
                      <a:pt x="220" y="65"/>
                      <a:pt x="222" y="60"/>
                      <a:pt x="219" y="58"/>
                    </a:cubicBezTo>
                    <a:cubicBezTo>
                      <a:pt x="216" y="56"/>
                      <a:pt x="212" y="59"/>
                      <a:pt x="209" y="60"/>
                    </a:cubicBezTo>
                    <a:cubicBezTo>
                      <a:pt x="205" y="61"/>
                      <a:pt x="202" y="60"/>
                      <a:pt x="199" y="61"/>
                    </a:cubicBezTo>
                    <a:cubicBezTo>
                      <a:pt x="196" y="63"/>
                      <a:pt x="193" y="63"/>
                      <a:pt x="191" y="65"/>
                    </a:cubicBezTo>
                    <a:cubicBezTo>
                      <a:pt x="190" y="66"/>
                      <a:pt x="188" y="66"/>
                      <a:pt x="188" y="63"/>
                    </a:cubicBezTo>
                    <a:cubicBezTo>
                      <a:pt x="188" y="62"/>
                      <a:pt x="187" y="61"/>
                      <a:pt x="187" y="59"/>
                    </a:cubicBezTo>
                    <a:cubicBezTo>
                      <a:pt x="187" y="56"/>
                      <a:pt x="185" y="55"/>
                      <a:pt x="183" y="55"/>
                    </a:cubicBezTo>
                    <a:cubicBezTo>
                      <a:pt x="179" y="56"/>
                      <a:pt x="175" y="55"/>
                      <a:pt x="171" y="53"/>
                    </a:cubicBezTo>
                    <a:cubicBezTo>
                      <a:pt x="163" y="50"/>
                      <a:pt x="156" y="47"/>
                      <a:pt x="147" y="46"/>
                    </a:cubicBezTo>
                    <a:cubicBezTo>
                      <a:pt x="147" y="46"/>
                      <a:pt x="147" y="46"/>
                      <a:pt x="147" y="47"/>
                    </a:cubicBezTo>
                    <a:cubicBezTo>
                      <a:pt x="146" y="47"/>
                      <a:pt x="146" y="47"/>
                      <a:pt x="146" y="47"/>
                    </a:cubicBezTo>
                    <a:cubicBezTo>
                      <a:pt x="148" y="49"/>
                      <a:pt x="151" y="48"/>
                      <a:pt x="153" y="51"/>
                    </a:cubicBezTo>
                    <a:cubicBezTo>
                      <a:pt x="148" y="52"/>
                      <a:pt x="145" y="49"/>
                      <a:pt x="146" y="44"/>
                    </a:cubicBezTo>
                    <a:cubicBezTo>
                      <a:pt x="146" y="43"/>
                      <a:pt x="145" y="42"/>
                      <a:pt x="145" y="41"/>
                    </a:cubicBezTo>
                    <a:cubicBezTo>
                      <a:pt x="144" y="40"/>
                      <a:pt x="143" y="39"/>
                      <a:pt x="143" y="38"/>
                    </a:cubicBezTo>
                    <a:cubicBezTo>
                      <a:pt x="143" y="38"/>
                      <a:pt x="143" y="37"/>
                      <a:pt x="143" y="37"/>
                    </a:cubicBezTo>
                    <a:cubicBezTo>
                      <a:pt x="142" y="36"/>
                      <a:pt x="142" y="35"/>
                      <a:pt x="142" y="34"/>
                    </a:cubicBezTo>
                    <a:cubicBezTo>
                      <a:pt x="142" y="33"/>
                      <a:pt x="142" y="33"/>
                      <a:pt x="142" y="32"/>
                    </a:cubicBezTo>
                    <a:cubicBezTo>
                      <a:pt x="141" y="31"/>
                      <a:pt x="141" y="30"/>
                      <a:pt x="140" y="29"/>
                    </a:cubicBezTo>
                    <a:cubicBezTo>
                      <a:pt x="140" y="28"/>
                      <a:pt x="140" y="28"/>
                      <a:pt x="140" y="27"/>
                    </a:cubicBezTo>
                    <a:cubicBezTo>
                      <a:pt x="139" y="26"/>
                      <a:pt x="138" y="25"/>
                      <a:pt x="138" y="24"/>
                    </a:cubicBezTo>
                    <a:cubicBezTo>
                      <a:pt x="135" y="18"/>
                      <a:pt x="133" y="11"/>
                      <a:pt x="131" y="5"/>
                    </a:cubicBezTo>
                    <a:cubicBezTo>
                      <a:pt x="129" y="1"/>
                      <a:pt x="129" y="0"/>
                      <a:pt x="125" y="3"/>
                    </a:cubicBezTo>
                    <a:cubicBezTo>
                      <a:pt x="125" y="4"/>
                      <a:pt x="124" y="4"/>
                      <a:pt x="124" y="4"/>
                    </a:cubicBezTo>
                    <a:cubicBezTo>
                      <a:pt x="120" y="7"/>
                      <a:pt x="120" y="8"/>
                      <a:pt x="124" y="9"/>
                    </a:cubicBezTo>
                    <a:cubicBezTo>
                      <a:pt x="127" y="10"/>
                      <a:pt x="128" y="11"/>
                      <a:pt x="127" y="15"/>
                    </a:cubicBezTo>
                    <a:cubicBezTo>
                      <a:pt x="125" y="21"/>
                      <a:pt x="122" y="27"/>
                      <a:pt x="125" y="35"/>
                    </a:cubicBezTo>
                    <a:cubicBezTo>
                      <a:pt x="123" y="34"/>
                      <a:pt x="122" y="33"/>
                      <a:pt x="120" y="34"/>
                    </a:cubicBezTo>
                    <a:cubicBezTo>
                      <a:pt x="117" y="35"/>
                      <a:pt x="115" y="34"/>
                      <a:pt x="114" y="31"/>
                    </a:cubicBezTo>
                    <a:cubicBezTo>
                      <a:pt x="113" y="29"/>
                      <a:pt x="112" y="28"/>
                      <a:pt x="111" y="26"/>
                    </a:cubicBezTo>
                    <a:cubicBezTo>
                      <a:pt x="107" y="22"/>
                      <a:pt x="102" y="22"/>
                      <a:pt x="99" y="26"/>
                    </a:cubicBezTo>
                    <a:cubicBezTo>
                      <a:pt x="97" y="29"/>
                      <a:pt x="94" y="33"/>
                      <a:pt x="91" y="37"/>
                    </a:cubicBezTo>
                    <a:cubicBezTo>
                      <a:pt x="89" y="40"/>
                      <a:pt x="88" y="39"/>
                      <a:pt x="86" y="36"/>
                    </a:cubicBezTo>
                    <a:cubicBezTo>
                      <a:pt x="84" y="31"/>
                      <a:pt x="80" y="29"/>
                      <a:pt x="76" y="28"/>
                    </a:cubicBezTo>
                    <a:cubicBezTo>
                      <a:pt x="70" y="26"/>
                      <a:pt x="64" y="24"/>
                      <a:pt x="58" y="22"/>
                    </a:cubicBezTo>
                    <a:cubicBezTo>
                      <a:pt x="55" y="21"/>
                      <a:pt x="53" y="21"/>
                      <a:pt x="54" y="17"/>
                    </a:cubicBezTo>
                    <a:cubicBezTo>
                      <a:pt x="54" y="16"/>
                      <a:pt x="53" y="15"/>
                      <a:pt x="52" y="15"/>
                    </a:cubicBezTo>
                    <a:cubicBezTo>
                      <a:pt x="47" y="15"/>
                      <a:pt x="46" y="9"/>
                      <a:pt x="41" y="10"/>
                    </a:cubicBezTo>
                    <a:cubicBezTo>
                      <a:pt x="39" y="10"/>
                      <a:pt x="40" y="8"/>
                      <a:pt x="40" y="7"/>
                    </a:cubicBezTo>
                    <a:cubicBezTo>
                      <a:pt x="40" y="6"/>
                      <a:pt x="41" y="5"/>
                      <a:pt x="40" y="4"/>
                    </a:cubicBezTo>
                    <a:cubicBezTo>
                      <a:pt x="38" y="4"/>
                      <a:pt x="37" y="4"/>
                      <a:pt x="36" y="5"/>
                    </a:cubicBezTo>
                    <a:cubicBezTo>
                      <a:pt x="35" y="5"/>
                      <a:pt x="35" y="6"/>
                      <a:pt x="35" y="8"/>
                    </a:cubicBezTo>
                    <a:cubicBezTo>
                      <a:pt x="35" y="12"/>
                      <a:pt x="39" y="15"/>
                      <a:pt x="38" y="19"/>
                    </a:cubicBezTo>
                    <a:cubicBezTo>
                      <a:pt x="38" y="19"/>
                      <a:pt x="38" y="20"/>
                      <a:pt x="38" y="20"/>
                    </a:cubicBezTo>
                    <a:cubicBezTo>
                      <a:pt x="41" y="23"/>
                      <a:pt x="40" y="28"/>
                      <a:pt x="43" y="32"/>
                    </a:cubicBezTo>
                    <a:cubicBezTo>
                      <a:pt x="41" y="32"/>
                      <a:pt x="39" y="31"/>
                      <a:pt x="38" y="30"/>
                    </a:cubicBezTo>
                    <a:cubicBezTo>
                      <a:pt x="36" y="27"/>
                      <a:pt x="33" y="27"/>
                      <a:pt x="31" y="31"/>
                    </a:cubicBezTo>
                    <a:cubicBezTo>
                      <a:pt x="30" y="33"/>
                      <a:pt x="28" y="34"/>
                      <a:pt x="27" y="35"/>
                    </a:cubicBezTo>
                    <a:cubicBezTo>
                      <a:pt x="26" y="36"/>
                      <a:pt x="26" y="37"/>
                      <a:pt x="26" y="38"/>
                    </a:cubicBezTo>
                    <a:cubicBezTo>
                      <a:pt x="29" y="44"/>
                      <a:pt x="28" y="50"/>
                      <a:pt x="29" y="55"/>
                    </a:cubicBezTo>
                    <a:cubicBezTo>
                      <a:pt x="29" y="57"/>
                      <a:pt x="29" y="58"/>
                      <a:pt x="28" y="59"/>
                    </a:cubicBezTo>
                    <a:cubicBezTo>
                      <a:pt x="25" y="62"/>
                      <a:pt x="26" y="64"/>
                      <a:pt x="29" y="66"/>
                    </a:cubicBezTo>
                    <a:cubicBezTo>
                      <a:pt x="30" y="67"/>
                      <a:pt x="31" y="68"/>
                      <a:pt x="32" y="69"/>
                    </a:cubicBezTo>
                    <a:cubicBezTo>
                      <a:pt x="34" y="71"/>
                      <a:pt x="34" y="73"/>
                      <a:pt x="31" y="74"/>
                    </a:cubicBezTo>
                    <a:cubicBezTo>
                      <a:pt x="24" y="79"/>
                      <a:pt x="17" y="83"/>
                      <a:pt x="9" y="88"/>
                    </a:cubicBezTo>
                    <a:cubicBezTo>
                      <a:pt x="8" y="88"/>
                      <a:pt x="7" y="89"/>
                      <a:pt x="7" y="90"/>
                    </a:cubicBezTo>
                    <a:cubicBezTo>
                      <a:pt x="5" y="95"/>
                      <a:pt x="3" y="100"/>
                      <a:pt x="1" y="105"/>
                    </a:cubicBezTo>
                    <a:cubicBezTo>
                      <a:pt x="0" y="109"/>
                      <a:pt x="2" y="111"/>
                      <a:pt x="6" y="111"/>
                    </a:cubicBezTo>
                    <a:cubicBezTo>
                      <a:pt x="11" y="112"/>
                      <a:pt x="15" y="111"/>
                      <a:pt x="19" y="108"/>
                    </a:cubicBezTo>
                    <a:cubicBezTo>
                      <a:pt x="22" y="106"/>
                      <a:pt x="25" y="105"/>
                      <a:pt x="29" y="103"/>
                    </a:cubicBezTo>
                    <a:cubicBezTo>
                      <a:pt x="27" y="108"/>
                      <a:pt x="28" y="112"/>
                      <a:pt x="31" y="116"/>
                    </a:cubicBezTo>
                    <a:cubicBezTo>
                      <a:pt x="32" y="117"/>
                      <a:pt x="32" y="117"/>
                      <a:pt x="32" y="118"/>
                    </a:cubicBezTo>
                    <a:cubicBezTo>
                      <a:pt x="30" y="121"/>
                      <a:pt x="32" y="123"/>
                      <a:pt x="35" y="123"/>
                    </a:cubicBezTo>
                    <a:cubicBezTo>
                      <a:pt x="38" y="123"/>
                      <a:pt x="38" y="126"/>
                      <a:pt x="39" y="127"/>
                    </a:cubicBezTo>
                    <a:cubicBezTo>
                      <a:pt x="39" y="129"/>
                      <a:pt x="37" y="129"/>
                      <a:pt x="36" y="129"/>
                    </a:cubicBezTo>
                    <a:cubicBezTo>
                      <a:pt x="33" y="131"/>
                      <a:pt x="30" y="132"/>
                      <a:pt x="26" y="133"/>
                    </a:cubicBezTo>
                    <a:cubicBezTo>
                      <a:pt x="25" y="133"/>
                      <a:pt x="24" y="134"/>
                      <a:pt x="24" y="136"/>
                    </a:cubicBezTo>
                    <a:cubicBezTo>
                      <a:pt x="26" y="144"/>
                      <a:pt x="26" y="153"/>
                      <a:pt x="30" y="162"/>
                    </a:cubicBezTo>
                    <a:cubicBezTo>
                      <a:pt x="33" y="171"/>
                      <a:pt x="36" y="180"/>
                      <a:pt x="38" y="190"/>
                    </a:cubicBezTo>
                    <a:cubicBezTo>
                      <a:pt x="40" y="198"/>
                      <a:pt x="40" y="198"/>
                      <a:pt x="47" y="199"/>
                    </a:cubicBezTo>
                    <a:cubicBezTo>
                      <a:pt x="47" y="199"/>
                      <a:pt x="48" y="199"/>
                      <a:pt x="48" y="199"/>
                    </a:cubicBezTo>
                    <a:cubicBezTo>
                      <a:pt x="51" y="199"/>
                      <a:pt x="52" y="198"/>
                      <a:pt x="51" y="195"/>
                    </a:cubicBezTo>
                    <a:cubicBezTo>
                      <a:pt x="49" y="192"/>
                      <a:pt x="48" y="188"/>
                      <a:pt x="46" y="185"/>
                    </a:cubicBezTo>
                    <a:cubicBezTo>
                      <a:pt x="46" y="183"/>
                      <a:pt x="45" y="182"/>
                      <a:pt x="47" y="182"/>
                    </a:cubicBezTo>
                    <a:cubicBezTo>
                      <a:pt x="52" y="179"/>
                      <a:pt x="55" y="175"/>
                      <a:pt x="54" y="169"/>
                    </a:cubicBezTo>
                    <a:cubicBezTo>
                      <a:pt x="54" y="167"/>
                      <a:pt x="54" y="166"/>
                      <a:pt x="55" y="166"/>
                    </a:cubicBezTo>
                    <a:cubicBezTo>
                      <a:pt x="58" y="166"/>
                      <a:pt x="64" y="171"/>
                      <a:pt x="63" y="173"/>
                    </a:cubicBezTo>
                    <a:cubicBezTo>
                      <a:pt x="63" y="176"/>
                      <a:pt x="64" y="177"/>
                      <a:pt x="67" y="176"/>
                    </a:cubicBezTo>
                    <a:cubicBezTo>
                      <a:pt x="69" y="175"/>
                      <a:pt x="71" y="175"/>
                      <a:pt x="73" y="178"/>
                    </a:cubicBezTo>
                    <a:cubicBezTo>
                      <a:pt x="76" y="184"/>
                      <a:pt x="81" y="186"/>
                      <a:pt x="88" y="185"/>
                    </a:cubicBezTo>
                    <a:cubicBezTo>
                      <a:pt x="91" y="185"/>
                      <a:pt x="93" y="184"/>
                      <a:pt x="95" y="182"/>
                    </a:cubicBezTo>
                    <a:cubicBezTo>
                      <a:pt x="97" y="178"/>
                      <a:pt x="100" y="175"/>
                      <a:pt x="103" y="171"/>
                    </a:cubicBezTo>
                    <a:cubicBezTo>
                      <a:pt x="104" y="170"/>
                      <a:pt x="105" y="169"/>
                      <a:pt x="105" y="167"/>
                    </a:cubicBezTo>
                    <a:cubicBezTo>
                      <a:pt x="107" y="161"/>
                      <a:pt x="107" y="155"/>
                      <a:pt x="104" y="149"/>
                    </a:cubicBezTo>
                    <a:cubicBezTo>
                      <a:pt x="102" y="147"/>
                      <a:pt x="102" y="144"/>
                      <a:pt x="106" y="143"/>
                    </a:cubicBezTo>
                    <a:cubicBezTo>
                      <a:pt x="110" y="142"/>
                      <a:pt x="113" y="139"/>
                      <a:pt x="115" y="136"/>
                    </a:cubicBezTo>
                    <a:cubicBezTo>
                      <a:pt x="116" y="134"/>
                      <a:pt x="118" y="132"/>
                      <a:pt x="119" y="130"/>
                    </a:cubicBezTo>
                    <a:cubicBezTo>
                      <a:pt x="123" y="124"/>
                      <a:pt x="123" y="124"/>
                      <a:pt x="119" y="118"/>
                    </a:cubicBezTo>
                    <a:cubicBezTo>
                      <a:pt x="117" y="116"/>
                      <a:pt x="117" y="115"/>
                      <a:pt x="119" y="113"/>
                    </a:cubicBezTo>
                    <a:cubicBezTo>
                      <a:pt x="121" y="111"/>
                      <a:pt x="123" y="107"/>
                      <a:pt x="125" y="105"/>
                    </a:cubicBezTo>
                    <a:cubicBezTo>
                      <a:pt x="128" y="102"/>
                      <a:pt x="128" y="100"/>
                      <a:pt x="125" y="98"/>
                    </a:cubicBezTo>
                    <a:cubicBezTo>
                      <a:pt x="122" y="96"/>
                      <a:pt x="125" y="94"/>
                      <a:pt x="126" y="93"/>
                    </a:cubicBezTo>
                    <a:cubicBezTo>
                      <a:pt x="126" y="92"/>
                      <a:pt x="126" y="89"/>
                      <a:pt x="129" y="90"/>
                    </a:cubicBezTo>
                    <a:cubicBezTo>
                      <a:pt x="136" y="91"/>
                      <a:pt x="143" y="92"/>
                      <a:pt x="151" y="93"/>
                    </a:cubicBezTo>
                    <a:cubicBezTo>
                      <a:pt x="152" y="93"/>
                      <a:pt x="154" y="94"/>
                      <a:pt x="154" y="96"/>
                    </a:cubicBezTo>
                    <a:cubicBezTo>
                      <a:pt x="155" y="99"/>
                      <a:pt x="156" y="103"/>
                      <a:pt x="156" y="106"/>
                    </a:cubicBezTo>
                    <a:cubicBezTo>
                      <a:pt x="157" y="108"/>
                      <a:pt x="156" y="109"/>
                      <a:pt x="153" y="109"/>
                    </a:cubicBezTo>
                    <a:cubicBezTo>
                      <a:pt x="151" y="109"/>
                      <a:pt x="149" y="109"/>
                      <a:pt x="147" y="109"/>
                    </a:cubicBezTo>
                    <a:cubicBezTo>
                      <a:pt x="141" y="109"/>
                      <a:pt x="139" y="113"/>
                      <a:pt x="142" y="118"/>
                    </a:cubicBezTo>
                    <a:cubicBezTo>
                      <a:pt x="145" y="122"/>
                      <a:pt x="148" y="127"/>
                      <a:pt x="151" y="132"/>
                    </a:cubicBezTo>
                    <a:cubicBezTo>
                      <a:pt x="152" y="135"/>
                      <a:pt x="154" y="135"/>
                      <a:pt x="157" y="135"/>
                    </a:cubicBezTo>
                    <a:cubicBezTo>
                      <a:pt x="163" y="134"/>
                      <a:pt x="168" y="134"/>
                      <a:pt x="174" y="133"/>
                    </a:cubicBezTo>
                    <a:cubicBezTo>
                      <a:pt x="176" y="133"/>
                      <a:pt x="178" y="133"/>
                      <a:pt x="180" y="136"/>
                    </a:cubicBezTo>
                    <a:cubicBezTo>
                      <a:pt x="180" y="137"/>
                      <a:pt x="181" y="139"/>
                      <a:pt x="183" y="138"/>
                    </a:cubicBezTo>
                    <a:cubicBezTo>
                      <a:pt x="185" y="137"/>
                      <a:pt x="186" y="136"/>
                      <a:pt x="185" y="134"/>
                    </a:cubicBezTo>
                    <a:cubicBezTo>
                      <a:pt x="185" y="131"/>
                      <a:pt x="185" y="127"/>
                      <a:pt x="185" y="124"/>
                    </a:cubicBezTo>
                    <a:cubicBezTo>
                      <a:pt x="185" y="122"/>
                      <a:pt x="185" y="120"/>
                      <a:pt x="183" y="120"/>
                    </a:cubicBezTo>
                    <a:cubicBezTo>
                      <a:pt x="180" y="121"/>
                      <a:pt x="180" y="119"/>
                      <a:pt x="180" y="117"/>
                    </a:cubicBezTo>
                    <a:cubicBezTo>
                      <a:pt x="180" y="116"/>
                      <a:pt x="180" y="114"/>
                      <a:pt x="179" y="113"/>
                    </a:cubicBezTo>
                    <a:cubicBezTo>
                      <a:pt x="179" y="110"/>
                      <a:pt x="179" y="110"/>
                      <a:pt x="182" y="110"/>
                    </a:cubicBezTo>
                    <a:cubicBezTo>
                      <a:pt x="185" y="110"/>
                      <a:pt x="186" y="109"/>
                      <a:pt x="185" y="105"/>
                    </a:cubicBezTo>
                    <a:cubicBezTo>
                      <a:pt x="184" y="104"/>
                      <a:pt x="184" y="103"/>
                      <a:pt x="184" y="102"/>
                    </a:cubicBezTo>
                    <a:cubicBezTo>
                      <a:pt x="184" y="101"/>
                      <a:pt x="182" y="99"/>
                      <a:pt x="185" y="98"/>
                    </a:cubicBezTo>
                    <a:cubicBezTo>
                      <a:pt x="187" y="97"/>
                      <a:pt x="188" y="98"/>
                      <a:pt x="189" y="100"/>
                    </a:cubicBezTo>
                    <a:cubicBezTo>
                      <a:pt x="190" y="103"/>
                      <a:pt x="192" y="104"/>
                      <a:pt x="195" y="102"/>
                    </a:cubicBezTo>
                    <a:cubicBezTo>
                      <a:pt x="198" y="101"/>
                      <a:pt x="201" y="100"/>
                      <a:pt x="204" y="99"/>
                    </a:cubicBezTo>
                    <a:cubicBezTo>
                      <a:pt x="206" y="98"/>
                      <a:pt x="207" y="98"/>
                      <a:pt x="208" y="101"/>
                    </a:cubicBezTo>
                    <a:cubicBezTo>
                      <a:pt x="211" y="108"/>
                      <a:pt x="211" y="108"/>
                      <a:pt x="219" y="106"/>
                    </a:cubicBezTo>
                    <a:cubicBezTo>
                      <a:pt x="219" y="105"/>
                      <a:pt x="220" y="105"/>
                      <a:pt x="220" y="105"/>
                    </a:cubicBezTo>
                    <a:cubicBezTo>
                      <a:pt x="225" y="105"/>
                      <a:pt x="225" y="102"/>
                      <a:pt x="224" y="98"/>
                    </a:cubicBezTo>
                    <a:cubicBezTo>
                      <a:pt x="224" y="93"/>
                      <a:pt x="223" y="88"/>
                      <a:pt x="223" y="83"/>
                    </a:cubicBezTo>
                    <a:cubicBezTo>
                      <a:pt x="223" y="81"/>
                      <a:pt x="223" y="79"/>
                      <a:pt x="226" y="80"/>
                    </a:cubicBezTo>
                    <a:cubicBezTo>
                      <a:pt x="227" y="79"/>
                      <a:pt x="224" y="76"/>
                      <a:pt x="227" y="76"/>
                    </a:cubicBezTo>
                    <a:cubicBezTo>
                      <a:pt x="230" y="76"/>
                      <a:pt x="231" y="75"/>
                      <a:pt x="231" y="73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1" name="Freeform 1914">
                <a:extLst>
                  <a:ext uri="{FF2B5EF4-FFF2-40B4-BE49-F238E27FC236}">
                    <a16:creationId xmlns:a16="http://schemas.microsoft.com/office/drawing/2014/main" id="{18DCCA96-FFF5-4CD1-B55F-5C155A7165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64" y="3142"/>
                <a:ext cx="55" cy="44"/>
              </a:xfrm>
              <a:custGeom>
                <a:avLst/>
                <a:gdLst>
                  <a:gd name="T0" fmla="*/ 2 w 23"/>
                  <a:gd name="T1" fmla="*/ 15 h 18"/>
                  <a:gd name="T2" fmla="*/ 8 w 23"/>
                  <a:gd name="T3" fmla="*/ 14 h 18"/>
                  <a:gd name="T4" fmla="*/ 13 w 23"/>
                  <a:gd name="T5" fmla="*/ 9 h 18"/>
                  <a:gd name="T6" fmla="*/ 14 w 23"/>
                  <a:gd name="T7" fmla="*/ 12 h 18"/>
                  <a:gd name="T8" fmla="*/ 18 w 23"/>
                  <a:gd name="T9" fmla="*/ 18 h 18"/>
                  <a:gd name="T10" fmla="*/ 23 w 23"/>
                  <a:gd name="T11" fmla="*/ 11 h 18"/>
                  <a:gd name="T12" fmla="*/ 21 w 23"/>
                  <a:gd name="T13" fmla="*/ 9 h 18"/>
                  <a:gd name="T14" fmla="*/ 12 w 23"/>
                  <a:gd name="T15" fmla="*/ 2 h 18"/>
                  <a:gd name="T16" fmla="*/ 7 w 23"/>
                  <a:gd name="T17" fmla="*/ 2 h 18"/>
                  <a:gd name="T18" fmla="*/ 2 w 23"/>
                  <a:gd name="T19" fmla="*/ 9 h 18"/>
                  <a:gd name="T20" fmla="*/ 2 w 23"/>
                  <a:gd name="T21" fmla="*/ 15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3" h="18">
                    <a:moveTo>
                      <a:pt x="2" y="15"/>
                    </a:moveTo>
                    <a:cubicBezTo>
                      <a:pt x="5" y="17"/>
                      <a:pt x="6" y="17"/>
                      <a:pt x="8" y="14"/>
                    </a:cubicBezTo>
                    <a:cubicBezTo>
                      <a:pt x="9" y="12"/>
                      <a:pt x="11" y="11"/>
                      <a:pt x="13" y="9"/>
                    </a:cubicBezTo>
                    <a:cubicBezTo>
                      <a:pt x="13" y="10"/>
                      <a:pt x="14" y="11"/>
                      <a:pt x="14" y="12"/>
                    </a:cubicBezTo>
                    <a:cubicBezTo>
                      <a:pt x="16" y="14"/>
                      <a:pt x="15" y="18"/>
                      <a:pt x="18" y="18"/>
                    </a:cubicBezTo>
                    <a:cubicBezTo>
                      <a:pt x="21" y="18"/>
                      <a:pt x="21" y="14"/>
                      <a:pt x="23" y="11"/>
                    </a:cubicBezTo>
                    <a:cubicBezTo>
                      <a:pt x="23" y="10"/>
                      <a:pt x="23" y="9"/>
                      <a:pt x="21" y="9"/>
                    </a:cubicBezTo>
                    <a:cubicBezTo>
                      <a:pt x="16" y="8"/>
                      <a:pt x="14" y="6"/>
                      <a:pt x="12" y="2"/>
                    </a:cubicBezTo>
                    <a:cubicBezTo>
                      <a:pt x="10" y="0"/>
                      <a:pt x="9" y="0"/>
                      <a:pt x="7" y="2"/>
                    </a:cubicBezTo>
                    <a:cubicBezTo>
                      <a:pt x="6" y="5"/>
                      <a:pt x="4" y="7"/>
                      <a:pt x="2" y="9"/>
                    </a:cubicBezTo>
                    <a:cubicBezTo>
                      <a:pt x="0" y="11"/>
                      <a:pt x="0" y="13"/>
                      <a:pt x="2" y="15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2" name="Freeform 1915">
                <a:extLst>
                  <a:ext uri="{FF2B5EF4-FFF2-40B4-BE49-F238E27FC236}">
                    <a16:creationId xmlns:a16="http://schemas.microsoft.com/office/drawing/2014/main" id="{0D1C5849-8D8B-47C7-80ED-DB3999D7F9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68" y="3186"/>
                <a:ext cx="32" cy="26"/>
              </a:xfrm>
              <a:custGeom>
                <a:avLst/>
                <a:gdLst>
                  <a:gd name="T0" fmla="*/ 5 w 13"/>
                  <a:gd name="T1" fmla="*/ 2 h 11"/>
                  <a:gd name="T2" fmla="*/ 0 w 13"/>
                  <a:gd name="T3" fmla="*/ 3 h 11"/>
                  <a:gd name="T4" fmla="*/ 0 w 13"/>
                  <a:gd name="T5" fmla="*/ 4 h 11"/>
                  <a:gd name="T6" fmla="*/ 6 w 13"/>
                  <a:gd name="T7" fmla="*/ 11 h 11"/>
                  <a:gd name="T8" fmla="*/ 12 w 13"/>
                  <a:gd name="T9" fmla="*/ 4 h 11"/>
                  <a:gd name="T10" fmla="*/ 5 w 13"/>
                  <a:gd name="T11" fmla="*/ 2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" h="11">
                    <a:moveTo>
                      <a:pt x="5" y="2"/>
                    </a:moveTo>
                    <a:cubicBezTo>
                      <a:pt x="4" y="1"/>
                      <a:pt x="2" y="1"/>
                      <a:pt x="0" y="3"/>
                    </a:cubicBezTo>
                    <a:cubicBezTo>
                      <a:pt x="0" y="3"/>
                      <a:pt x="0" y="4"/>
                      <a:pt x="0" y="4"/>
                    </a:cubicBezTo>
                    <a:cubicBezTo>
                      <a:pt x="0" y="10"/>
                      <a:pt x="0" y="11"/>
                      <a:pt x="6" y="11"/>
                    </a:cubicBezTo>
                    <a:cubicBezTo>
                      <a:pt x="12" y="11"/>
                      <a:pt x="13" y="9"/>
                      <a:pt x="12" y="4"/>
                    </a:cubicBezTo>
                    <a:cubicBezTo>
                      <a:pt x="10" y="0"/>
                      <a:pt x="7" y="3"/>
                      <a:pt x="5" y="2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3" name="Freeform 1916">
                <a:extLst>
                  <a:ext uri="{FF2B5EF4-FFF2-40B4-BE49-F238E27FC236}">
                    <a16:creationId xmlns:a16="http://schemas.microsoft.com/office/drawing/2014/main" id="{9C250900-1750-4C4F-A961-E5A547541A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7" y="3186"/>
                <a:ext cx="29" cy="24"/>
              </a:xfrm>
              <a:custGeom>
                <a:avLst/>
                <a:gdLst>
                  <a:gd name="T0" fmla="*/ 11 w 12"/>
                  <a:gd name="T1" fmla="*/ 7 h 10"/>
                  <a:gd name="T2" fmla="*/ 7 w 12"/>
                  <a:gd name="T3" fmla="*/ 2 h 10"/>
                  <a:gd name="T4" fmla="*/ 3 w 12"/>
                  <a:gd name="T5" fmla="*/ 2 h 10"/>
                  <a:gd name="T6" fmla="*/ 2 w 12"/>
                  <a:gd name="T7" fmla="*/ 9 h 10"/>
                  <a:gd name="T8" fmla="*/ 4 w 12"/>
                  <a:gd name="T9" fmla="*/ 10 h 10"/>
                  <a:gd name="T10" fmla="*/ 6 w 12"/>
                  <a:gd name="T11" fmla="*/ 9 h 10"/>
                  <a:gd name="T12" fmla="*/ 11 w 12"/>
                  <a:gd name="T13" fmla="*/ 7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10">
                    <a:moveTo>
                      <a:pt x="11" y="7"/>
                    </a:moveTo>
                    <a:cubicBezTo>
                      <a:pt x="12" y="4"/>
                      <a:pt x="8" y="4"/>
                      <a:pt x="7" y="2"/>
                    </a:cubicBezTo>
                    <a:cubicBezTo>
                      <a:pt x="6" y="1"/>
                      <a:pt x="4" y="0"/>
                      <a:pt x="3" y="2"/>
                    </a:cubicBezTo>
                    <a:cubicBezTo>
                      <a:pt x="2" y="5"/>
                      <a:pt x="0" y="7"/>
                      <a:pt x="2" y="9"/>
                    </a:cubicBezTo>
                    <a:cubicBezTo>
                      <a:pt x="2" y="10"/>
                      <a:pt x="3" y="10"/>
                      <a:pt x="4" y="10"/>
                    </a:cubicBezTo>
                    <a:cubicBezTo>
                      <a:pt x="4" y="10"/>
                      <a:pt x="5" y="10"/>
                      <a:pt x="6" y="9"/>
                    </a:cubicBezTo>
                    <a:cubicBezTo>
                      <a:pt x="8" y="8"/>
                      <a:pt x="11" y="9"/>
                      <a:pt x="11" y="7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4" name="Freeform 1917">
                <a:extLst>
                  <a:ext uri="{FF2B5EF4-FFF2-40B4-BE49-F238E27FC236}">
                    <a16:creationId xmlns:a16="http://schemas.microsoft.com/office/drawing/2014/main" id="{B6C504BA-0048-49C4-9DA9-AE5EEE6615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8" y="2607"/>
                <a:ext cx="577" cy="627"/>
              </a:xfrm>
              <a:custGeom>
                <a:avLst/>
                <a:gdLst>
                  <a:gd name="T0" fmla="*/ 181 w 240"/>
                  <a:gd name="T1" fmla="*/ 245 h 261"/>
                  <a:gd name="T2" fmla="*/ 154 w 240"/>
                  <a:gd name="T3" fmla="*/ 258 h 261"/>
                  <a:gd name="T4" fmla="*/ 141 w 240"/>
                  <a:gd name="T5" fmla="*/ 253 h 261"/>
                  <a:gd name="T6" fmla="*/ 128 w 240"/>
                  <a:gd name="T7" fmla="*/ 230 h 261"/>
                  <a:gd name="T8" fmla="*/ 115 w 240"/>
                  <a:gd name="T9" fmla="*/ 229 h 261"/>
                  <a:gd name="T10" fmla="*/ 120 w 240"/>
                  <a:gd name="T11" fmla="*/ 201 h 261"/>
                  <a:gd name="T12" fmla="*/ 116 w 240"/>
                  <a:gd name="T13" fmla="*/ 198 h 261"/>
                  <a:gd name="T14" fmla="*/ 107 w 240"/>
                  <a:gd name="T15" fmla="*/ 179 h 261"/>
                  <a:gd name="T16" fmla="*/ 98 w 240"/>
                  <a:gd name="T17" fmla="*/ 185 h 261"/>
                  <a:gd name="T18" fmla="*/ 65 w 240"/>
                  <a:gd name="T19" fmla="*/ 179 h 261"/>
                  <a:gd name="T20" fmla="*/ 56 w 240"/>
                  <a:gd name="T21" fmla="*/ 168 h 261"/>
                  <a:gd name="T22" fmla="*/ 39 w 240"/>
                  <a:gd name="T23" fmla="*/ 173 h 261"/>
                  <a:gd name="T24" fmla="*/ 16 w 240"/>
                  <a:gd name="T25" fmla="*/ 172 h 261"/>
                  <a:gd name="T26" fmla="*/ 16 w 240"/>
                  <a:gd name="T27" fmla="*/ 145 h 261"/>
                  <a:gd name="T28" fmla="*/ 6 w 240"/>
                  <a:gd name="T29" fmla="*/ 116 h 261"/>
                  <a:gd name="T30" fmla="*/ 2 w 240"/>
                  <a:gd name="T31" fmla="*/ 102 h 261"/>
                  <a:gd name="T32" fmla="*/ 17 w 240"/>
                  <a:gd name="T33" fmla="*/ 88 h 261"/>
                  <a:gd name="T34" fmla="*/ 32 w 240"/>
                  <a:gd name="T35" fmla="*/ 78 h 261"/>
                  <a:gd name="T36" fmla="*/ 54 w 240"/>
                  <a:gd name="T37" fmla="*/ 65 h 261"/>
                  <a:gd name="T38" fmla="*/ 65 w 240"/>
                  <a:gd name="T39" fmla="*/ 53 h 261"/>
                  <a:gd name="T40" fmla="*/ 68 w 240"/>
                  <a:gd name="T41" fmla="*/ 39 h 261"/>
                  <a:gd name="T42" fmla="*/ 50 w 240"/>
                  <a:gd name="T43" fmla="*/ 51 h 261"/>
                  <a:gd name="T44" fmla="*/ 55 w 240"/>
                  <a:gd name="T45" fmla="*/ 40 h 261"/>
                  <a:gd name="T46" fmla="*/ 81 w 240"/>
                  <a:gd name="T47" fmla="*/ 22 h 261"/>
                  <a:gd name="T48" fmla="*/ 89 w 240"/>
                  <a:gd name="T49" fmla="*/ 23 h 261"/>
                  <a:gd name="T50" fmla="*/ 97 w 240"/>
                  <a:gd name="T51" fmla="*/ 32 h 261"/>
                  <a:gd name="T52" fmla="*/ 96 w 240"/>
                  <a:gd name="T53" fmla="*/ 18 h 261"/>
                  <a:gd name="T54" fmla="*/ 108 w 240"/>
                  <a:gd name="T55" fmla="*/ 41 h 261"/>
                  <a:gd name="T56" fmla="*/ 131 w 240"/>
                  <a:gd name="T57" fmla="*/ 29 h 261"/>
                  <a:gd name="T58" fmla="*/ 157 w 240"/>
                  <a:gd name="T59" fmla="*/ 4 h 261"/>
                  <a:gd name="T60" fmla="*/ 177 w 240"/>
                  <a:gd name="T61" fmla="*/ 30 h 261"/>
                  <a:gd name="T62" fmla="*/ 194 w 240"/>
                  <a:gd name="T63" fmla="*/ 48 h 261"/>
                  <a:gd name="T64" fmla="*/ 186 w 240"/>
                  <a:gd name="T65" fmla="*/ 61 h 261"/>
                  <a:gd name="T66" fmla="*/ 173 w 240"/>
                  <a:gd name="T67" fmla="*/ 79 h 261"/>
                  <a:gd name="T68" fmla="*/ 178 w 240"/>
                  <a:gd name="T69" fmla="*/ 81 h 261"/>
                  <a:gd name="T70" fmla="*/ 178 w 240"/>
                  <a:gd name="T71" fmla="*/ 88 h 261"/>
                  <a:gd name="T72" fmla="*/ 168 w 240"/>
                  <a:gd name="T73" fmla="*/ 101 h 261"/>
                  <a:gd name="T74" fmla="*/ 185 w 240"/>
                  <a:gd name="T75" fmla="*/ 101 h 261"/>
                  <a:gd name="T76" fmla="*/ 183 w 240"/>
                  <a:gd name="T77" fmla="*/ 115 h 261"/>
                  <a:gd name="T78" fmla="*/ 197 w 240"/>
                  <a:gd name="T79" fmla="*/ 131 h 261"/>
                  <a:gd name="T80" fmla="*/ 213 w 240"/>
                  <a:gd name="T81" fmla="*/ 132 h 261"/>
                  <a:gd name="T82" fmla="*/ 224 w 240"/>
                  <a:gd name="T83" fmla="*/ 138 h 261"/>
                  <a:gd name="T84" fmla="*/ 240 w 240"/>
                  <a:gd name="T85" fmla="*/ 162 h 261"/>
                  <a:gd name="T86" fmla="*/ 217 w 240"/>
                  <a:gd name="T87" fmla="*/ 172 h 261"/>
                  <a:gd name="T88" fmla="*/ 227 w 240"/>
                  <a:gd name="T89" fmla="*/ 198 h 261"/>
                  <a:gd name="T90" fmla="*/ 214 w 240"/>
                  <a:gd name="T91" fmla="*/ 223 h 261"/>
                  <a:gd name="T92" fmla="*/ 226 w 240"/>
                  <a:gd name="T93" fmla="*/ 220 h 261"/>
                  <a:gd name="T94" fmla="*/ 225 w 240"/>
                  <a:gd name="T95" fmla="*/ 245 h 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40" h="261">
                    <a:moveTo>
                      <a:pt x="225" y="245"/>
                    </a:moveTo>
                    <a:cubicBezTo>
                      <a:pt x="218" y="244"/>
                      <a:pt x="211" y="245"/>
                      <a:pt x="205" y="243"/>
                    </a:cubicBezTo>
                    <a:cubicBezTo>
                      <a:pt x="196" y="241"/>
                      <a:pt x="189" y="245"/>
                      <a:pt x="181" y="245"/>
                    </a:cubicBezTo>
                    <a:cubicBezTo>
                      <a:pt x="176" y="246"/>
                      <a:pt x="172" y="248"/>
                      <a:pt x="168" y="249"/>
                    </a:cubicBezTo>
                    <a:cubicBezTo>
                      <a:pt x="165" y="249"/>
                      <a:pt x="164" y="252"/>
                      <a:pt x="165" y="258"/>
                    </a:cubicBezTo>
                    <a:cubicBezTo>
                      <a:pt x="161" y="258"/>
                      <a:pt x="158" y="258"/>
                      <a:pt x="154" y="258"/>
                    </a:cubicBezTo>
                    <a:cubicBezTo>
                      <a:pt x="153" y="258"/>
                      <a:pt x="150" y="257"/>
                      <a:pt x="152" y="260"/>
                    </a:cubicBezTo>
                    <a:cubicBezTo>
                      <a:pt x="152" y="261"/>
                      <a:pt x="151" y="260"/>
                      <a:pt x="150" y="260"/>
                    </a:cubicBezTo>
                    <a:cubicBezTo>
                      <a:pt x="146" y="259"/>
                      <a:pt x="144" y="255"/>
                      <a:pt x="141" y="253"/>
                    </a:cubicBezTo>
                    <a:cubicBezTo>
                      <a:pt x="137" y="249"/>
                      <a:pt x="136" y="245"/>
                      <a:pt x="138" y="240"/>
                    </a:cubicBezTo>
                    <a:cubicBezTo>
                      <a:pt x="139" y="239"/>
                      <a:pt x="138" y="237"/>
                      <a:pt x="137" y="236"/>
                    </a:cubicBezTo>
                    <a:cubicBezTo>
                      <a:pt x="135" y="233"/>
                      <a:pt x="133" y="229"/>
                      <a:pt x="128" y="230"/>
                    </a:cubicBezTo>
                    <a:cubicBezTo>
                      <a:pt x="128" y="230"/>
                      <a:pt x="127" y="230"/>
                      <a:pt x="127" y="229"/>
                    </a:cubicBezTo>
                    <a:cubicBezTo>
                      <a:pt x="125" y="224"/>
                      <a:pt x="122" y="228"/>
                      <a:pt x="120" y="229"/>
                    </a:cubicBezTo>
                    <a:cubicBezTo>
                      <a:pt x="119" y="230"/>
                      <a:pt x="117" y="231"/>
                      <a:pt x="115" y="229"/>
                    </a:cubicBezTo>
                    <a:cubicBezTo>
                      <a:pt x="114" y="228"/>
                      <a:pt x="115" y="226"/>
                      <a:pt x="115" y="225"/>
                    </a:cubicBezTo>
                    <a:cubicBezTo>
                      <a:pt x="118" y="221"/>
                      <a:pt x="119" y="217"/>
                      <a:pt x="119" y="212"/>
                    </a:cubicBezTo>
                    <a:cubicBezTo>
                      <a:pt x="119" y="208"/>
                      <a:pt x="121" y="205"/>
                      <a:pt x="120" y="201"/>
                    </a:cubicBezTo>
                    <a:cubicBezTo>
                      <a:pt x="119" y="199"/>
                      <a:pt x="122" y="196"/>
                      <a:pt x="122" y="194"/>
                    </a:cubicBezTo>
                    <a:cubicBezTo>
                      <a:pt x="120" y="193"/>
                      <a:pt x="120" y="194"/>
                      <a:pt x="120" y="195"/>
                    </a:cubicBezTo>
                    <a:cubicBezTo>
                      <a:pt x="119" y="197"/>
                      <a:pt x="118" y="198"/>
                      <a:pt x="116" y="198"/>
                    </a:cubicBezTo>
                    <a:cubicBezTo>
                      <a:pt x="114" y="197"/>
                      <a:pt x="112" y="196"/>
                      <a:pt x="112" y="193"/>
                    </a:cubicBezTo>
                    <a:cubicBezTo>
                      <a:pt x="113" y="189"/>
                      <a:pt x="111" y="186"/>
                      <a:pt x="108" y="184"/>
                    </a:cubicBezTo>
                    <a:cubicBezTo>
                      <a:pt x="106" y="182"/>
                      <a:pt x="106" y="181"/>
                      <a:pt x="107" y="179"/>
                    </a:cubicBezTo>
                    <a:cubicBezTo>
                      <a:pt x="108" y="178"/>
                      <a:pt x="109" y="177"/>
                      <a:pt x="110" y="176"/>
                    </a:cubicBezTo>
                    <a:cubicBezTo>
                      <a:pt x="106" y="177"/>
                      <a:pt x="103" y="177"/>
                      <a:pt x="103" y="182"/>
                    </a:cubicBezTo>
                    <a:cubicBezTo>
                      <a:pt x="102" y="184"/>
                      <a:pt x="100" y="185"/>
                      <a:pt x="98" y="185"/>
                    </a:cubicBezTo>
                    <a:cubicBezTo>
                      <a:pt x="94" y="186"/>
                      <a:pt x="90" y="186"/>
                      <a:pt x="86" y="184"/>
                    </a:cubicBezTo>
                    <a:cubicBezTo>
                      <a:pt x="83" y="183"/>
                      <a:pt x="81" y="182"/>
                      <a:pt x="79" y="182"/>
                    </a:cubicBezTo>
                    <a:cubicBezTo>
                      <a:pt x="74" y="182"/>
                      <a:pt x="69" y="181"/>
                      <a:pt x="65" y="179"/>
                    </a:cubicBezTo>
                    <a:cubicBezTo>
                      <a:pt x="61" y="177"/>
                      <a:pt x="59" y="175"/>
                      <a:pt x="59" y="171"/>
                    </a:cubicBezTo>
                    <a:cubicBezTo>
                      <a:pt x="58" y="169"/>
                      <a:pt x="58" y="169"/>
                      <a:pt x="57" y="168"/>
                    </a:cubicBezTo>
                    <a:cubicBezTo>
                      <a:pt x="56" y="168"/>
                      <a:pt x="56" y="168"/>
                      <a:pt x="56" y="168"/>
                    </a:cubicBezTo>
                    <a:cubicBezTo>
                      <a:pt x="53" y="168"/>
                      <a:pt x="52" y="164"/>
                      <a:pt x="49" y="166"/>
                    </a:cubicBezTo>
                    <a:cubicBezTo>
                      <a:pt x="47" y="167"/>
                      <a:pt x="46" y="169"/>
                      <a:pt x="45" y="171"/>
                    </a:cubicBezTo>
                    <a:cubicBezTo>
                      <a:pt x="43" y="173"/>
                      <a:pt x="41" y="174"/>
                      <a:pt x="39" y="173"/>
                    </a:cubicBezTo>
                    <a:cubicBezTo>
                      <a:pt x="37" y="172"/>
                      <a:pt x="35" y="172"/>
                      <a:pt x="34" y="171"/>
                    </a:cubicBezTo>
                    <a:cubicBezTo>
                      <a:pt x="31" y="167"/>
                      <a:pt x="31" y="167"/>
                      <a:pt x="26" y="169"/>
                    </a:cubicBezTo>
                    <a:cubicBezTo>
                      <a:pt x="23" y="171"/>
                      <a:pt x="20" y="173"/>
                      <a:pt x="16" y="172"/>
                    </a:cubicBezTo>
                    <a:cubicBezTo>
                      <a:pt x="13" y="172"/>
                      <a:pt x="12" y="170"/>
                      <a:pt x="12" y="167"/>
                    </a:cubicBezTo>
                    <a:cubicBezTo>
                      <a:pt x="12" y="167"/>
                      <a:pt x="12" y="166"/>
                      <a:pt x="12" y="166"/>
                    </a:cubicBezTo>
                    <a:cubicBezTo>
                      <a:pt x="15" y="159"/>
                      <a:pt x="15" y="152"/>
                      <a:pt x="16" y="145"/>
                    </a:cubicBezTo>
                    <a:cubicBezTo>
                      <a:pt x="17" y="140"/>
                      <a:pt x="17" y="137"/>
                      <a:pt x="13" y="133"/>
                    </a:cubicBezTo>
                    <a:cubicBezTo>
                      <a:pt x="11" y="132"/>
                      <a:pt x="11" y="130"/>
                      <a:pt x="11" y="128"/>
                    </a:cubicBezTo>
                    <a:cubicBezTo>
                      <a:pt x="11" y="123"/>
                      <a:pt x="10" y="119"/>
                      <a:pt x="6" y="116"/>
                    </a:cubicBezTo>
                    <a:cubicBezTo>
                      <a:pt x="5" y="114"/>
                      <a:pt x="4" y="112"/>
                      <a:pt x="5" y="110"/>
                    </a:cubicBezTo>
                    <a:cubicBezTo>
                      <a:pt x="6" y="108"/>
                      <a:pt x="5" y="108"/>
                      <a:pt x="3" y="107"/>
                    </a:cubicBezTo>
                    <a:cubicBezTo>
                      <a:pt x="0" y="106"/>
                      <a:pt x="0" y="105"/>
                      <a:pt x="2" y="102"/>
                    </a:cubicBezTo>
                    <a:cubicBezTo>
                      <a:pt x="4" y="101"/>
                      <a:pt x="5" y="100"/>
                      <a:pt x="7" y="99"/>
                    </a:cubicBezTo>
                    <a:cubicBezTo>
                      <a:pt x="10" y="97"/>
                      <a:pt x="12" y="94"/>
                      <a:pt x="14" y="91"/>
                    </a:cubicBezTo>
                    <a:cubicBezTo>
                      <a:pt x="14" y="90"/>
                      <a:pt x="15" y="89"/>
                      <a:pt x="17" y="88"/>
                    </a:cubicBezTo>
                    <a:cubicBezTo>
                      <a:pt x="20" y="88"/>
                      <a:pt x="20" y="84"/>
                      <a:pt x="22" y="82"/>
                    </a:cubicBezTo>
                    <a:cubicBezTo>
                      <a:pt x="23" y="81"/>
                      <a:pt x="24" y="80"/>
                      <a:pt x="26" y="80"/>
                    </a:cubicBezTo>
                    <a:cubicBezTo>
                      <a:pt x="28" y="80"/>
                      <a:pt x="30" y="79"/>
                      <a:pt x="32" y="78"/>
                    </a:cubicBezTo>
                    <a:cubicBezTo>
                      <a:pt x="37" y="74"/>
                      <a:pt x="42" y="70"/>
                      <a:pt x="49" y="70"/>
                    </a:cubicBezTo>
                    <a:cubicBezTo>
                      <a:pt x="53" y="71"/>
                      <a:pt x="57" y="70"/>
                      <a:pt x="61" y="67"/>
                    </a:cubicBezTo>
                    <a:cubicBezTo>
                      <a:pt x="58" y="68"/>
                      <a:pt x="55" y="68"/>
                      <a:pt x="54" y="65"/>
                    </a:cubicBezTo>
                    <a:cubicBezTo>
                      <a:pt x="51" y="62"/>
                      <a:pt x="49" y="58"/>
                      <a:pt x="50" y="54"/>
                    </a:cubicBezTo>
                    <a:cubicBezTo>
                      <a:pt x="51" y="51"/>
                      <a:pt x="53" y="49"/>
                      <a:pt x="56" y="49"/>
                    </a:cubicBezTo>
                    <a:cubicBezTo>
                      <a:pt x="60" y="49"/>
                      <a:pt x="63" y="50"/>
                      <a:pt x="65" y="53"/>
                    </a:cubicBezTo>
                    <a:cubicBezTo>
                      <a:pt x="65" y="55"/>
                      <a:pt x="65" y="56"/>
                      <a:pt x="67" y="56"/>
                    </a:cubicBezTo>
                    <a:cubicBezTo>
                      <a:pt x="69" y="56"/>
                      <a:pt x="68" y="54"/>
                      <a:pt x="68" y="53"/>
                    </a:cubicBezTo>
                    <a:cubicBezTo>
                      <a:pt x="69" y="48"/>
                      <a:pt x="69" y="44"/>
                      <a:pt x="68" y="39"/>
                    </a:cubicBezTo>
                    <a:cubicBezTo>
                      <a:pt x="68" y="37"/>
                      <a:pt x="67" y="37"/>
                      <a:pt x="65" y="38"/>
                    </a:cubicBezTo>
                    <a:cubicBezTo>
                      <a:pt x="60" y="40"/>
                      <a:pt x="56" y="45"/>
                      <a:pt x="52" y="49"/>
                    </a:cubicBezTo>
                    <a:cubicBezTo>
                      <a:pt x="51" y="49"/>
                      <a:pt x="51" y="50"/>
                      <a:pt x="50" y="51"/>
                    </a:cubicBezTo>
                    <a:cubicBezTo>
                      <a:pt x="49" y="52"/>
                      <a:pt x="48" y="52"/>
                      <a:pt x="47" y="51"/>
                    </a:cubicBezTo>
                    <a:cubicBezTo>
                      <a:pt x="45" y="50"/>
                      <a:pt x="46" y="49"/>
                      <a:pt x="47" y="48"/>
                    </a:cubicBezTo>
                    <a:cubicBezTo>
                      <a:pt x="49" y="45"/>
                      <a:pt x="52" y="43"/>
                      <a:pt x="55" y="40"/>
                    </a:cubicBezTo>
                    <a:cubicBezTo>
                      <a:pt x="55" y="39"/>
                      <a:pt x="56" y="38"/>
                      <a:pt x="57" y="38"/>
                    </a:cubicBezTo>
                    <a:cubicBezTo>
                      <a:pt x="60" y="33"/>
                      <a:pt x="64" y="29"/>
                      <a:pt x="70" y="29"/>
                    </a:cubicBezTo>
                    <a:cubicBezTo>
                      <a:pt x="75" y="29"/>
                      <a:pt x="79" y="26"/>
                      <a:pt x="81" y="22"/>
                    </a:cubicBezTo>
                    <a:cubicBezTo>
                      <a:pt x="82" y="22"/>
                      <a:pt x="82" y="21"/>
                      <a:pt x="82" y="21"/>
                    </a:cubicBezTo>
                    <a:cubicBezTo>
                      <a:pt x="84" y="21"/>
                      <a:pt x="84" y="17"/>
                      <a:pt x="86" y="18"/>
                    </a:cubicBezTo>
                    <a:cubicBezTo>
                      <a:pt x="89" y="19"/>
                      <a:pt x="88" y="21"/>
                      <a:pt x="89" y="23"/>
                    </a:cubicBezTo>
                    <a:cubicBezTo>
                      <a:pt x="89" y="25"/>
                      <a:pt x="89" y="26"/>
                      <a:pt x="91" y="27"/>
                    </a:cubicBezTo>
                    <a:cubicBezTo>
                      <a:pt x="94" y="27"/>
                      <a:pt x="95" y="29"/>
                      <a:pt x="95" y="31"/>
                    </a:cubicBezTo>
                    <a:cubicBezTo>
                      <a:pt x="96" y="32"/>
                      <a:pt x="96" y="33"/>
                      <a:pt x="97" y="32"/>
                    </a:cubicBezTo>
                    <a:cubicBezTo>
                      <a:pt x="99" y="32"/>
                      <a:pt x="98" y="30"/>
                      <a:pt x="98" y="29"/>
                    </a:cubicBezTo>
                    <a:cubicBezTo>
                      <a:pt x="96" y="28"/>
                      <a:pt x="96" y="25"/>
                      <a:pt x="95" y="23"/>
                    </a:cubicBezTo>
                    <a:cubicBezTo>
                      <a:pt x="94" y="21"/>
                      <a:pt x="93" y="18"/>
                      <a:pt x="96" y="18"/>
                    </a:cubicBezTo>
                    <a:cubicBezTo>
                      <a:pt x="98" y="17"/>
                      <a:pt x="99" y="20"/>
                      <a:pt x="100" y="22"/>
                    </a:cubicBezTo>
                    <a:cubicBezTo>
                      <a:pt x="101" y="26"/>
                      <a:pt x="101" y="30"/>
                      <a:pt x="103" y="34"/>
                    </a:cubicBezTo>
                    <a:cubicBezTo>
                      <a:pt x="104" y="37"/>
                      <a:pt x="107" y="39"/>
                      <a:pt x="108" y="41"/>
                    </a:cubicBezTo>
                    <a:cubicBezTo>
                      <a:pt x="110" y="42"/>
                      <a:pt x="112" y="41"/>
                      <a:pt x="113" y="39"/>
                    </a:cubicBezTo>
                    <a:cubicBezTo>
                      <a:pt x="115" y="35"/>
                      <a:pt x="118" y="33"/>
                      <a:pt x="123" y="33"/>
                    </a:cubicBezTo>
                    <a:cubicBezTo>
                      <a:pt x="127" y="34"/>
                      <a:pt x="129" y="32"/>
                      <a:pt x="131" y="29"/>
                    </a:cubicBezTo>
                    <a:cubicBezTo>
                      <a:pt x="136" y="22"/>
                      <a:pt x="139" y="14"/>
                      <a:pt x="145" y="7"/>
                    </a:cubicBezTo>
                    <a:cubicBezTo>
                      <a:pt x="147" y="5"/>
                      <a:pt x="149" y="3"/>
                      <a:pt x="151" y="1"/>
                    </a:cubicBezTo>
                    <a:cubicBezTo>
                      <a:pt x="154" y="0"/>
                      <a:pt x="156" y="2"/>
                      <a:pt x="157" y="4"/>
                    </a:cubicBezTo>
                    <a:cubicBezTo>
                      <a:pt x="162" y="10"/>
                      <a:pt x="175" y="13"/>
                      <a:pt x="182" y="10"/>
                    </a:cubicBezTo>
                    <a:cubicBezTo>
                      <a:pt x="183" y="11"/>
                      <a:pt x="183" y="13"/>
                      <a:pt x="182" y="13"/>
                    </a:cubicBezTo>
                    <a:cubicBezTo>
                      <a:pt x="180" y="19"/>
                      <a:pt x="181" y="25"/>
                      <a:pt x="177" y="30"/>
                    </a:cubicBezTo>
                    <a:cubicBezTo>
                      <a:pt x="176" y="31"/>
                      <a:pt x="177" y="33"/>
                      <a:pt x="178" y="34"/>
                    </a:cubicBezTo>
                    <a:cubicBezTo>
                      <a:pt x="179" y="35"/>
                      <a:pt x="180" y="35"/>
                      <a:pt x="180" y="36"/>
                    </a:cubicBezTo>
                    <a:cubicBezTo>
                      <a:pt x="183" y="43"/>
                      <a:pt x="188" y="45"/>
                      <a:pt x="194" y="48"/>
                    </a:cubicBezTo>
                    <a:cubicBezTo>
                      <a:pt x="197" y="50"/>
                      <a:pt x="197" y="50"/>
                      <a:pt x="194" y="53"/>
                    </a:cubicBezTo>
                    <a:cubicBezTo>
                      <a:pt x="193" y="54"/>
                      <a:pt x="192" y="54"/>
                      <a:pt x="191" y="56"/>
                    </a:cubicBezTo>
                    <a:cubicBezTo>
                      <a:pt x="191" y="59"/>
                      <a:pt x="189" y="61"/>
                      <a:pt x="186" y="61"/>
                    </a:cubicBezTo>
                    <a:cubicBezTo>
                      <a:pt x="184" y="61"/>
                      <a:pt x="182" y="62"/>
                      <a:pt x="181" y="64"/>
                    </a:cubicBezTo>
                    <a:cubicBezTo>
                      <a:pt x="177" y="68"/>
                      <a:pt x="174" y="72"/>
                      <a:pt x="173" y="78"/>
                    </a:cubicBezTo>
                    <a:cubicBezTo>
                      <a:pt x="173" y="79"/>
                      <a:pt x="173" y="79"/>
                      <a:pt x="173" y="79"/>
                    </a:cubicBezTo>
                    <a:cubicBezTo>
                      <a:pt x="172" y="80"/>
                      <a:pt x="170" y="82"/>
                      <a:pt x="172" y="83"/>
                    </a:cubicBezTo>
                    <a:cubicBezTo>
                      <a:pt x="173" y="84"/>
                      <a:pt x="174" y="83"/>
                      <a:pt x="175" y="82"/>
                    </a:cubicBezTo>
                    <a:cubicBezTo>
                      <a:pt x="176" y="82"/>
                      <a:pt x="177" y="81"/>
                      <a:pt x="178" y="81"/>
                    </a:cubicBezTo>
                    <a:cubicBezTo>
                      <a:pt x="179" y="80"/>
                      <a:pt x="181" y="79"/>
                      <a:pt x="182" y="82"/>
                    </a:cubicBezTo>
                    <a:cubicBezTo>
                      <a:pt x="183" y="84"/>
                      <a:pt x="183" y="86"/>
                      <a:pt x="181" y="87"/>
                    </a:cubicBezTo>
                    <a:cubicBezTo>
                      <a:pt x="180" y="88"/>
                      <a:pt x="179" y="88"/>
                      <a:pt x="178" y="88"/>
                    </a:cubicBezTo>
                    <a:cubicBezTo>
                      <a:pt x="176" y="89"/>
                      <a:pt x="175" y="90"/>
                      <a:pt x="174" y="91"/>
                    </a:cubicBezTo>
                    <a:cubicBezTo>
                      <a:pt x="173" y="94"/>
                      <a:pt x="171" y="97"/>
                      <a:pt x="168" y="98"/>
                    </a:cubicBezTo>
                    <a:cubicBezTo>
                      <a:pt x="166" y="99"/>
                      <a:pt x="166" y="100"/>
                      <a:pt x="168" y="101"/>
                    </a:cubicBezTo>
                    <a:cubicBezTo>
                      <a:pt x="170" y="102"/>
                      <a:pt x="172" y="102"/>
                      <a:pt x="174" y="101"/>
                    </a:cubicBezTo>
                    <a:cubicBezTo>
                      <a:pt x="177" y="101"/>
                      <a:pt x="180" y="101"/>
                      <a:pt x="182" y="100"/>
                    </a:cubicBezTo>
                    <a:cubicBezTo>
                      <a:pt x="184" y="100"/>
                      <a:pt x="185" y="100"/>
                      <a:pt x="185" y="101"/>
                    </a:cubicBezTo>
                    <a:cubicBezTo>
                      <a:pt x="186" y="102"/>
                      <a:pt x="186" y="103"/>
                      <a:pt x="185" y="104"/>
                    </a:cubicBezTo>
                    <a:cubicBezTo>
                      <a:pt x="184" y="106"/>
                      <a:pt x="182" y="108"/>
                      <a:pt x="181" y="110"/>
                    </a:cubicBezTo>
                    <a:cubicBezTo>
                      <a:pt x="179" y="113"/>
                      <a:pt x="180" y="114"/>
                      <a:pt x="183" y="115"/>
                    </a:cubicBezTo>
                    <a:cubicBezTo>
                      <a:pt x="184" y="115"/>
                      <a:pt x="185" y="115"/>
                      <a:pt x="185" y="116"/>
                    </a:cubicBezTo>
                    <a:cubicBezTo>
                      <a:pt x="186" y="122"/>
                      <a:pt x="194" y="123"/>
                      <a:pt x="195" y="129"/>
                    </a:cubicBezTo>
                    <a:cubicBezTo>
                      <a:pt x="195" y="130"/>
                      <a:pt x="196" y="131"/>
                      <a:pt x="197" y="131"/>
                    </a:cubicBezTo>
                    <a:cubicBezTo>
                      <a:pt x="201" y="130"/>
                      <a:pt x="203" y="132"/>
                      <a:pt x="203" y="135"/>
                    </a:cubicBezTo>
                    <a:cubicBezTo>
                      <a:pt x="204" y="138"/>
                      <a:pt x="205" y="138"/>
                      <a:pt x="208" y="136"/>
                    </a:cubicBezTo>
                    <a:cubicBezTo>
                      <a:pt x="209" y="135"/>
                      <a:pt x="211" y="133"/>
                      <a:pt x="213" y="132"/>
                    </a:cubicBezTo>
                    <a:cubicBezTo>
                      <a:pt x="215" y="131"/>
                      <a:pt x="217" y="131"/>
                      <a:pt x="218" y="134"/>
                    </a:cubicBezTo>
                    <a:cubicBezTo>
                      <a:pt x="218" y="136"/>
                      <a:pt x="220" y="137"/>
                      <a:pt x="222" y="137"/>
                    </a:cubicBezTo>
                    <a:cubicBezTo>
                      <a:pt x="223" y="137"/>
                      <a:pt x="224" y="138"/>
                      <a:pt x="224" y="138"/>
                    </a:cubicBezTo>
                    <a:cubicBezTo>
                      <a:pt x="226" y="144"/>
                      <a:pt x="232" y="148"/>
                      <a:pt x="232" y="155"/>
                    </a:cubicBezTo>
                    <a:cubicBezTo>
                      <a:pt x="232" y="158"/>
                      <a:pt x="235" y="160"/>
                      <a:pt x="237" y="161"/>
                    </a:cubicBezTo>
                    <a:cubicBezTo>
                      <a:pt x="238" y="161"/>
                      <a:pt x="240" y="161"/>
                      <a:pt x="240" y="162"/>
                    </a:cubicBezTo>
                    <a:cubicBezTo>
                      <a:pt x="238" y="167"/>
                      <a:pt x="236" y="168"/>
                      <a:pt x="232" y="167"/>
                    </a:cubicBezTo>
                    <a:cubicBezTo>
                      <a:pt x="230" y="166"/>
                      <a:pt x="230" y="166"/>
                      <a:pt x="229" y="168"/>
                    </a:cubicBezTo>
                    <a:cubicBezTo>
                      <a:pt x="226" y="176"/>
                      <a:pt x="224" y="177"/>
                      <a:pt x="217" y="172"/>
                    </a:cubicBezTo>
                    <a:cubicBezTo>
                      <a:pt x="216" y="171"/>
                      <a:pt x="216" y="171"/>
                      <a:pt x="215" y="171"/>
                    </a:cubicBezTo>
                    <a:cubicBezTo>
                      <a:pt x="214" y="173"/>
                      <a:pt x="215" y="174"/>
                      <a:pt x="216" y="175"/>
                    </a:cubicBezTo>
                    <a:cubicBezTo>
                      <a:pt x="220" y="183"/>
                      <a:pt x="223" y="191"/>
                      <a:pt x="227" y="198"/>
                    </a:cubicBezTo>
                    <a:cubicBezTo>
                      <a:pt x="230" y="203"/>
                      <a:pt x="229" y="204"/>
                      <a:pt x="225" y="207"/>
                    </a:cubicBezTo>
                    <a:cubicBezTo>
                      <a:pt x="221" y="210"/>
                      <a:pt x="218" y="215"/>
                      <a:pt x="214" y="218"/>
                    </a:cubicBezTo>
                    <a:cubicBezTo>
                      <a:pt x="213" y="220"/>
                      <a:pt x="213" y="222"/>
                      <a:pt x="214" y="223"/>
                    </a:cubicBezTo>
                    <a:cubicBezTo>
                      <a:pt x="215" y="224"/>
                      <a:pt x="217" y="224"/>
                      <a:pt x="219" y="223"/>
                    </a:cubicBezTo>
                    <a:cubicBezTo>
                      <a:pt x="220" y="223"/>
                      <a:pt x="221" y="222"/>
                      <a:pt x="222" y="221"/>
                    </a:cubicBezTo>
                    <a:cubicBezTo>
                      <a:pt x="223" y="220"/>
                      <a:pt x="225" y="219"/>
                      <a:pt x="226" y="220"/>
                    </a:cubicBezTo>
                    <a:cubicBezTo>
                      <a:pt x="228" y="221"/>
                      <a:pt x="227" y="223"/>
                      <a:pt x="227" y="224"/>
                    </a:cubicBezTo>
                    <a:cubicBezTo>
                      <a:pt x="229" y="228"/>
                      <a:pt x="227" y="232"/>
                      <a:pt x="225" y="237"/>
                    </a:cubicBezTo>
                    <a:cubicBezTo>
                      <a:pt x="224" y="239"/>
                      <a:pt x="226" y="243"/>
                      <a:pt x="225" y="245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5" name="Freeform 1918">
                <a:extLst>
                  <a:ext uri="{FF2B5EF4-FFF2-40B4-BE49-F238E27FC236}">
                    <a16:creationId xmlns:a16="http://schemas.microsoft.com/office/drawing/2014/main" id="{043C1960-C82A-403A-BB69-56958FB537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05" y="2494"/>
                <a:ext cx="622" cy="528"/>
              </a:xfrm>
              <a:custGeom>
                <a:avLst/>
                <a:gdLst>
                  <a:gd name="T0" fmla="*/ 66 w 259"/>
                  <a:gd name="T1" fmla="*/ 200 h 220"/>
                  <a:gd name="T2" fmla="*/ 60 w 259"/>
                  <a:gd name="T3" fmla="*/ 189 h 220"/>
                  <a:gd name="T4" fmla="*/ 52 w 259"/>
                  <a:gd name="T5" fmla="*/ 182 h 220"/>
                  <a:gd name="T6" fmla="*/ 43 w 259"/>
                  <a:gd name="T7" fmla="*/ 185 h 220"/>
                  <a:gd name="T8" fmla="*/ 37 w 259"/>
                  <a:gd name="T9" fmla="*/ 182 h 220"/>
                  <a:gd name="T10" fmla="*/ 28 w 259"/>
                  <a:gd name="T11" fmla="*/ 175 h 220"/>
                  <a:gd name="T12" fmla="*/ 20 w 259"/>
                  <a:gd name="T13" fmla="*/ 164 h 220"/>
                  <a:gd name="T14" fmla="*/ 15 w 259"/>
                  <a:gd name="T15" fmla="*/ 157 h 220"/>
                  <a:gd name="T16" fmla="*/ 20 w 259"/>
                  <a:gd name="T17" fmla="*/ 148 h 220"/>
                  <a:gd name="T18" fmla="*/ 4 w 259"/>
                  <a:gd name="T19" fmla="*/ 149 h 220"/>
                  <a:gd name="T20" fmla="*/ 3 w 259"/>
                  <a:gd name="T21" fmla="*/ 144 h 220"/>
                  <a:gd name="T22" fmla="*/ 13 w 259"/>
                  <a:gd name="T23" fmla="*/ 134 h 220"/>
                  <a:gd name="T24" fmla="*/ 16 w 259"/>
                  <a:gd name="T25" fmla="*/ 128 h 220"/>
                  <a:gd name="T26" fmla="*/ 9 w 259"/>
                  <a:gd name="T27" fmla="*/ 131 h 220"/>
                  <a:gd name="T28" fmla="*/ 5 w 259"/>
                  <a:gd name="T29" fmla="*/ 127 h 220"/>
                  <a:gd name="T30" fmla="*/ 7 w 259"/>
                  <a:gd name="T31" fmla="*/ 120 h 220"/>
                  <a:gd name="T32" fmla="*/ 16 w 259"/>
                  <a:gd name="T33" fmla="*/ 108 h 220"/>
                  <a:gd name="T34" fmla="*/ 31 w 259"/>
                  <a:gd name="T35" fmla="*/ 97 h 220"/>
                  <a:gd name="T36" fmla="*/ 15 w 259"/>
                  <a:gd name="T37" fmla="*/ 85 h 220"/>
                  <a:gd name="T38" fmla="*/ 11 w 259"/>
                  <a:gd name="T39" fmla="*/ 76 h 220"/>
                  <a:gd name="T40" fmla="*/ 17 w 259"/>
                  <a:gd name="T41" fmla="*/ 57 h 220"/>
                  <a:gd name="T42" fmla="*/ 25 w 259"/>
                  <a:gd name="T43" fmla="*/ 49 h 220"/>
                  <a:gd name="T44" fmla="*/ 18 w 259"/>
                  <a:gd name="T45" fmla="*/ 49 h 220"/>
                  <a:gd name="T46" fmla="*/ 24 w 259"/>
                  <a:gd name="T47" fmla="*/ 39 h 220"/>
                  <a:gd name="T48" fmla="*/ 41 w 259"/>
                  <a:gd name="T49" fmla="*/ 45 h 220"/>
                  <a:gd name="T50" fmla="*/ 69 w 259"/>
                  <a:gd name="T51" fmla="*/ 48 h 220"/>
                  <a:gd name="T52" fmla="*/ 89 w 259"/>
                  <a:gd name="T53" fmla="*/ 54 h 220"/>
                  <a:gd name="T54" fmla="*/ 125 w 259"/>
                  <a:gd name="T55" fmla="*/ 40 h 220"/>
                  <a:gd name="T56" fmla="*/ 135 w 259"/>
                  <a:gd name="T57" fmla="*/ 31 h 220"/>
                  <a:gd name="T58" fmla="*/ 154 w 259"/>
                  <a:gd name="T59" fmla="*/ 3 h 220"/>
                  <a:gd name="T60" fmla="*/ 197 w 259"/>
                  <a:gd name="T61" fmla="*/ 14 h 220"/>
                  <a:gd name="T62" fmla="*/ 217 w 259"/>
                  <a:gd name="T63" fmla="*/ 20 h 220"/>
                  <a:gd name="T64" fmla="*/ 240 w 259"/>
                  <a:gd name="T65" fmla="*/ 21 h 220"/>
                  <a:gd name="T66" fmla="*/ 248 w 259"/>
                  <a:gd name="T67" fmla="*/ 27 h 220"/>
                  <a:gd name="T68" fmla="*/ 244 w 259"/>
                  <a:gd name="T69" fmla="*/ 31 h 220"/>
                  <a:gd name="T70" fmla="*/ 236 w 259"/>
                  <a:gd name="T71" fmla="*/ 34 h 220"/>
                  <a:gd name="T72" fmla="*/ 245 w 259"/>
                  <a:gd name="T73" fmla="*/ 37 h 220"/>
                  <a:gd name="T74" fmla="*/ 255 w 259"/>
                  <a:gd name="T75" fmla="*/ 47 h 220"/>
                  <a:gd name="T76" fmla="*/ 255 w 259"/>
                  <a:gd name="T77" fmla="*/ 56 h 220"/>
                  <a:gd name="T78" fmla="*/ 234 w 259"/>
                  <a:gd name="T79" fmla="*/ 57 h 220"/>
                  <a:gd name="T80" fmla="*/ 228 w 259"/>
                  <a:gd name="T81" fmla="*/ 75 h 220"/>
                  <a:gd name="T82" fmla="*/ 220 w 259"/>
                  <a:gd name="T83" fmla="*/ 85 h 220"/>
                  <a:gd name="T84" fmla="*/ 214 w 259"/>
                  <a:gd name="T85" fmla="*/ 95 h 220"/>
                  <a:gd name="T86" fmla="*/ 205 w 259"/>
                  <a:gd name="T87" fmla="*/ 101 h 220"/>
                  <a:gd name="T88" fmla="*/ 201 w 259"/>
                  <a:gd name="T89" fmla="*/ 117 h 220"/>
                  <a:gd name="T90" fmla="*/ 201 w 259"/>
                  <a:gd name="T91" fmla="*/ 141 h 220"/>
                  <a:gd name="T92" fmla="*/ 185 w 259"/>
                  <a:gd name="T93" fmla="*/ 146 h 220"/>
                  <a:gd name="T94" fmla="*/ 180 w 259"/>
                  <a:gd name="T95" fmla="*/ 170 h 220"/>
                  <a:gd name="T96" fmla="*/ 181 w 259"/>
                  <a:gd name="T97" fmla="*/ 180 h 220"/>
                  <a:gd name="T98" fmla="*/ 172 w 259"/>
                  <a:gd name="T99" fmla="*/ 179 h 220"/>
                  <a:gd name="T100" fmla="*/ 157 w 259"/>
                  <a:gd name="T101" fmla="*/ 187 h 220"/>
                  <a:gd name="T102" fmla="*/ 148 w 259"/>
                  <a:gd name="T103" fmla="*/ 196 h 220"/>
                  <a:gd name="T104" fmla="*/ 147 w 259"/>
                  <a:gd name="T105" fmla="*/ 211 h 220"/>
                  <a:gd name="T106" fmla="*/ 144 w 259"/>
                  <a:gd name="T107" fmla="*/ 215 h 220"/>
                  <a:gd name="T108" fmla="*/ 126 w 259"/>
                  <a:gd name="T109" fmla="*/ 218 h 220"/>
                  <a:gd name="T110" fmla="*/ 117 w 259"/>
                  <a:gd name="T111" fmla="*/ 214 h 220"/>
                  <a:gd name="T112" fmla="*/ 93 w 259"/>
                  <a:gd name="T113" fmla="*/ 209 h 220"/>
                  <a:gd name="T114" fmla="*/ 79 w 259"/>
                  <a:gd name="T115" fmla="*/ 211 h 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59" h="220">
                    <a:moveTo>
                      <a:pt x="75" y="210"/>
                    </a:moveTo>
                    <a:cubicBezTo>
                      <a:pt x="69" y="209"/>
                      <a:pt x="66" y="206"/>
                      <a:pt x="66" y="200"/>
                    </a:cubicBezTo>
                    <a:cubicBezTo>
                      <a:pt x="66" y="198"/>
                      <a:pt x="65" y="197"/>
                      <a:pt x="64" y="196"/>
                    </a:cubicBezTo>
                    <a:cubicBezTo>
                      <a:pt x="62" y="194"/>
                      <a:pt x="61" y="192"/>
                      <a:pt x="60" y="189"/>
                    </a:cubicBezTo>
                    <a:cubicBezTo>
                      <a:pt x="59" y="187"/>
                      <a:pt x="58" y="184"/>
                      <a:pt x="55" y="185"/>
                    </a:cubicBezTo>
                    <a:cubicBezTo>
                      <a:pt x="53" y="185"/>
                      <a:pt x="52" y="184"/>
                      <a:pt x="52" y="182"/>
                    </a:cubicBezTo>
                    <a:cubicBezTo>
                      <a:pt x="52" y="179"/>
                      <a:pt x="51" y="179"/>
                      <a:pt x="48" y="180"/>
                    </a:cubicBezTo>
                    <a:cubicBezTo>
                      <a:pt x="46" y="181"/>
                      <a:pt x="45" y="183"/>
                      <a:pt x="43" y="185"/>
                    </a:cubicBezTo>
                    <a:cubicBezTo>
                      <a:pt x="42" y="186"/>
                      <a:pt x="40" y="186"/>
                      <a:pt x="39" y="186"/>
                    </a:cubicBezTo>
                    <a:cubicBezTo>
                      <a:pt x="37" y="185"/>
                      <a:pt x="37" y="184"/>
                      <a:pt x="37" y="182"/>
                    </a:cubicBezTo>
                    <a:cubicBezTo>
                      <a:pt x="37" y="179"/>
                      <a:pt x="36" y="178"/>
                      <a:pt x="33" y="179"/>
                    </a:cubicBezTo>
                    <a:cubicBezTo>
                      <a:pt x="30" y="179"/>
                      <a:pt x="28" y="179"/>
                      <a:pt x="28" y="175"/>
                    </a:cubicBezTo>
                    <a:cubicBezTo>
                      <a:pt x="29" y="173"/>
                      <a:pt x="27" y="172"/>
                      <a:pt x="26" y="171"/>
                    </a:cubicBezTo>
                    <a:cubicBezTo>
                      <a:pt x="23" y="169"/>
                      <a:pt x="20" y="168"/>
                      <a:pt x="20" y="164"/>
                    </a:cubicBezTo>
                    <a:cubicBezTo>
                      <a:pt x="20" y="163"/>
                      <a:pt x="18" y="163"/>
                      <a:pt x="18" y="163"/>
                    </a:cubicBezTo>
                    <a:cubicBezTo>
                      <a:pt x="14" y="162"/>
                      <a:pt x="13" y="160"/>
                      <a:pt x="15" y="157"/>
                    </a:cubicBezTo>
                    <a:cubicBezTo>
                      <a:pt x="16" y="155"/>
                      <a:pt x="18" y="153"/>
                      <a:pt x="19" y="151"/>
                    </a:cubicBezTo>
                    <a:cubicBezTo>
                      <a:pt x="20" y="150"/>
                      <a:pt x="20" y="149"/>
                      <a:pt x="20" y="148"/>
                    </a:cubicBezTo>
                    <a:cubicBezTo>
                      <a:pt x="19" y="147"/>
                      <a:pt x="18" y="148"/>
                      <a:pt x="17" y="148"/>
                    </a:cubicBezTo>
                    <a:cubicBezTo>
                      <a:pt x="13" y="149"/>
                      <a:pt x="8" y="150"/>
                      <a:pt x="4" y="149"/>
                    </a:cubicBezTo>
                    <a:cubicBezTo>
                      <a:pt x="2" y="149"/>
                      <a:pt x="0" y="149"/>
                      <a:pt x="0" y="147"/>
                    </a:cubicBezTo>
                    <a:cubicBezTo>
                      <a:pt x="0" y="145"/>
                      <a:pt x="1" y="144"/>
                      <a:pt x="3" y="144"/>
                    </a:cubicBezTo>
                    <a:cubicBezTo>
                      <a:pt x="6" y="143"/>
                      <a:pt x="7" y="142"/>
                      <a:pt x="7" y="139"/>
                    </a:cubicBezTo>
                    <a:cubicBezTo>
                      <a:pt x="8" y="136"/>
                      <a:pt x="10" y="134"/>
                      <a:pt x="13" y="134"/>
                    </a:cubicBezTo>
                    <a:cubicBezTo>
                      <a:pt x="15" y="134"/>
                      <a:pt x="16" y="133"/>
                      <a:pt x="17" y="132"/>
                    </a:cubicBezTo>
                    <a:cubicBezTo>
                      <a:pt x="17" y="131"/>
                      <a:pt x="16" y="129"/>
                      <a:pt x="16" y="128"/>
                    </a:cubicBezTo>
                    <a:cubicBezTo>
                      <a:pt x="15" y="127"/>
                      <a:pt x="14" y="129"/>
                      <a:pt x="14" y="129"/>
                    </a:cubicBezTo>
                    <a:cubicBezTo>
                      <a:pt x="12" y="129"/>
                      <a:pt x="11" y="130"/>
                      <a:pt x="9" y="131"/>
                    </a:cubicBezTo>
                    <a:cubicBezTo>
                      <a:pt x="8" y="132"/>
                      <a:pt x="7" y="133"/>
                      <a:pt x="6" y="131"/>
                    </a:cubicBezTo>
                    <a:cubicBezTo>
                      <a:pt x="5" y="130"/>
                      <a:pt x="4" y="128"/>
                      <a:pt x="5" y="127"/>
                    </a:cubicBezTo>
                    <a:cubicBezTo>
                      <a:pt x="7" y="126"/>
                      <a:pt x="8" y="124"/>
                      <a:pt x="7" y="122"/>
                    </a:cubicBezTo>
                    <a:cubicBezTo>
                      <a:pt x="6" y="121"/>
                      <a:pt x="7" y="120"/>
                      <a:pt x="7" y="120"/>
                    </a:cubicBezTo>
                    <a:cubicBezTo>
                      <a:pt x="12" y="118"/>
                      <a:pt x="12" y="112"/>
                      <a:pt x="16" y="109"/>
                    </a:cubicBezTo>
                    <a:cubicBezTo>
                      <a:pt x="16" y="109"/>
                      <a:pt x="16" y="108"/>
                      <a:pt x="16" y="108"/>
                    </a:cubicBezTo>
                    <a:cubicBezTo>
                      <a:pt x="22" y="108"/>
                      <a:pt x="25" y="104"/>
                      <a:pt x="28" y="99"/>
                    </a:cubicBezTo>
                    <a:cubicBezTo>
                      <a:pt x="28" y="98"/>
                      <a:pt x="29" y="98"/>
                      <a:pt x="31" y="97"/>
                    </a:cubicBezTo>
                    <a:cubicBezTo>
                      <a:pt x="28" y="96"/>
                      <a:pt x="26" y="94"/>
                      <a:pt x="23" y="93"/>
                    </a:cubicBezTo>
                    <a:cubicBezTo>
                      <a:pt x="20" y="91"/>
                      <a:pt x="16" y="89"/>
                      <a:pt x="15" y="85"/>
                    </a:cubicBezTo>
                    <a:cubicBezTo>
                      <a:pt x="15" y="83"/>
                      <a:pt x="14" y="82"/>
                      <a:pt x="12" y="82"/>
                    </a:cubicBezTo>
                    <a:cubicBezTo>
                      <a:pt x="9" y="81"/>
                      <a:pt x="10" y="77"/>
                      <a:pt x="11" y="76"/>
                    </a:cubicBezTo>
                    <a:cubicBezTo>
                      <a:pt x="15" y="73"/>
                      <a:pt x="13" y="68"/>
                      <a:pt x="15" y="65"/>
                    </a:cubicBezTo>
                    <a:cubicBezTo>
                      <a:pt x="16" y="62"/>
                      <a:pt x="16" y="60"/>
                      <a:pt x="17" y="57"/>
                    </a:cubicBezTo>
                    <a:cubicBezTo>
                      <a:pt x="19" y="55"/>
                      <a:pt x="21" y="53"/>
                      <a:pt x="24" y="51"/>
                    </a:cubicBezTo>
                    <a:cubicBezTo>
                      <a:pt x="25" y="51"/>
                      <a:pt x="25" y="50"/>
                      <a:pt x="25" y="49"/>
                    </a:cubicBezTo>
                    <a:cubicBezTo>
                      <a:pt x="24" y="48"/>
                      <a:pt x="23" y="49"/>
                      <a:pt x="23" y="49"/>
                    </a:cubicBezTo>
                    <a:cubicBezTo>
                      <a:pt x="21" y="51"/>
                      <a:pt x="19" y="51"/>
                      <a:pt x="18" y="49"/>
                    </a:cubicBezTo>
                    <a:cubicBezTo>
                      <a:pt x="16" y="46"/>
                      <a:pt x="17" y="45"/>
                      <a:pt x="19" y="43"/>
                    </a:cubicBezTo>
                    <a:cubicBezTo>
                      <a:pt x="21" y="42"/>
                      <a:pt x="22" y="40"/>
                      <a:pt x="24" y="39"/>
                    </a:cubicBezTo>
                    <a:cubicBezTo>
                      <a:pt x="26" y="38"/>
                      <a:pt x="28" y="38"/>
                      <a:pt x="29" y="40"/>
                    </a:cubicBezTo>
                    <a:cubicBezTo>
                      <a:pt x="32" y="43"/>
                      <a:pt x="36" y="45"/>
                      <a:pt x="41" y="45"/>
                    </a:cubicBezTo>
                    <a:cubicBezTo>
                      <a:pt x="45" y="44"/>
                      <a:pt x="50" y="45"/>
                      <a:pt x="54" y="46"/>
                    </a:cubicBezTo>
                    <a:cubicBezTo>
                      <a:pt x="59" y="48"/>
                      <a:pt x="64" y="48"/>
                      <a:pt x="69" y="48"/>
                    </a:cubicBezTo>
                    <a:cubicBezTo>
                      <a:pt x="73" y="48"/>
                      <a:pt x="77" y="49"/>
                      <a:pt x="79" y="51"/>
                    </a:cubicBezTo>
                    <a:cubicBezTo>
                      <a:pt x="82" y="54"/>
                      <a:pt x="85" y="55"/>
                      <a:pt x="89" y="54"/>
                    </a:cubicBezTo>
                    <a:cubicBezTo>
                      <a:pt x="96" y="53"/>
                      <a:pt x="104" y="52"/>
                      <a:pt x="108" y="46"/>
                    </a:cubicBezTo>
                    <a:cubicBezTo>
                      <a:pt x="113" y="39"/>
                      <a:pt x="119" y="40"/>
                      <a:pt x="125" y="40"/>
                    </a:cubicBezTo>
                    <a:cubicBezTo>
                      <a:pt x="128" y="40"/>
                      <a:pt x="130" y="40"/>
                      <a:pt x="134" y="40"/>
                    </a:cubicBezTo>
                    <a:cubicBezTo>
                      <a:pt x="132" y="36"/>
                      <a:pt x="134" y="34"/>
                      <a:pt x="135" y="31"/>
                    </a:cubicBezTo>
                    <a:cubicBezTo>
                      <a:pt x="137" y="27"/>
                      <a:pt x="139" y="23"/>
                      <a:pt x="139" y="18"/>
                    </a:cubicBezTo>
                    <a:cubicBezTo>
                      <a:pt x="140" y="9"/>
                      <a:pt x="146" y="6"/>
                      <a:pt x="154" y="3"/>
                    </a:cubicBezTo>
                    <a:cubicBezTo>
                      <a:pt x="161" y="0"/>
                      <a:pt x="167" y="2"/>
                      <a:pt x="173" y="4"/>
                    </a:cubicBezTo>
                    <a:cubicBezTo>
                      <a:pt x="181" y="7"/>
                      <a:pt x="189" y="9"/>
                      <a:pt x="197" y="14"/>
                    </a:cubicBezTo>
                    <a:cubicBezTo>
                      <a:pt x="202" y="18"/>
                      <a:pt x="208" y="19"/>
                      <a:pt x="214" y="14"/>
                    </a:cubicBezTo>
                    <a:cubicBezTo>
                      <a:pt x="215" y="16"/>
                      <a:pt x="216" y="18"/>
                      <a:pt x="217" y="20"/>
                    </a:cubicBezTo>
                    <a:cubicBezTo>
                      <a:pt x="220" y="23"/>
                      <a:pt x="226" y="23"/>
                      <a:pt x="229" y="20"/>
                    </a:cubicBezTo>
                    <a:cubicBezTo>
                      <a:pt x="233" y="16"/>
                      <a:pt x="237" y="16"/>
                      <a:pt x="240" y="21"/>
                    </a:cubicBezTo>
                    <a:cubicBezTo>
                      <a:pt x="241" y="23"/>
                      <a:pt x="243" y="24"/>
                      <a:pt x="245" y="24"/>
                    </a:cubicBezTo>
                    <a:cubicBezTo>
                      <a:pt x="246" y="25"/>
                      <a:pt x="248" y="25"/>
                      <a:pt x="248" y="27"/>
                    </a:cubicBezTo>
                    <a:cubicBezTo>
                      <a:pt x="248" y="28"/>
                      <a:pt x="247" y="29"/>
                      <a:pt x="246" y="29"/>
                    </a:cubicBezTo>
                    <a:cubicBezTo>
                      <a:pt x="245" y="30"/>
                      <a:pt x="244" y="30"/>
                      <a:pt x="244" y="31"/>
                    </a:cubicBezTo>
                    <a:cubicBezTo>
                      <a:pt x="243" y="33"/>
                      <a:pt x="241" y="33"/>
                      <a:pt x="239" y="32"/>
                    </a:cubicBezTo>
                    <a:cubicBezTo>
                      <a:pt x="237" y="31"/>
                      <a:pt x="236" y="32"/>
                      <a:pt x="236" y="34"/>
                    </a:cubicBezTo>
                    <a:cubicBezTo>
                      <a:pt x="236" y="36"/>
                      <a:pt x="238" y="37"/>
                      <a:pt x="240" y="38"/>
                    </a:cubicBezTo>
                    <a:cubicBezTo>
                      <a:pt x="242" y="39"/>
                      <a:pt x="243" y="40"/>
                      <a:pt x="245" y="37"/>
                    </a:cubicBezTo>
                    <a:cubicBezTo>
                      <a:pt x="245" y="37"/>
                      <a:pt x="246" y="36"/>
                      <a:pt x="246" y="37"/>
                    </a:cubicBezTo>
                    <a:cubicBezTo>
                      <a:pt x="249" y="40"/>
                      <a:pt x="256" y="40"/>
                      <a:pt x="255" y="47"/>
                    </a:cubicBezTo>
                    <a:cubicBezTo>
                      <a:pt x="255" y="47"/>
                      <a:pt x="256" y="48"/>
                      <a:pt x="257" y="49"/>
                    </a:cubicBezTo>
                    <a:cubicBezTo>
                      <a:pt x="259" y="52"/>
                      <a:pt x="258" y="54"/>
                      <a:pt x="255" y="56"/>
                    </a:cubicBezTo>
                    <a:cubicBezTo>
                      <a:pt x="248" y="59"/>
                      <a:pt x="242" y="58"/>
                      <a:pt x="235" y="57"/>
                    </a:cubicBezTo>
                    <a:cubicBezTo>
                      <a:pt x="235" y="57"/>
                      <a:pt x="234" y="57"/>
                      <a:pt x="234" y="57"/>
                    </a:cubicBezTo>
                    <a:cubicBezTo>
                      <a:pt x="224" y="57"/>
                      <a:pt x="225" y="55"/>
                      <a:pt x="225" y="65"/>
                    </a:cubicBezTo>
                    <a:cubicBezTo>
                      <a:pt x="225" y="69"/>
                      <a:pt x="225" y="72"/>
                      <a:pt x="228" y="75"/>
                    </a:cubicBezTo>
                    <a:cubicBezTo>
                      <a:pt x="229" y="76"/>
                      <a:pt x="228" y="79"/>
                      <a:pt x="226" y="80"/>
                    </a:cubicBezTo>
                    <a:cubicBezTo>
                      <a:pt x="224" y="82"/>
                      <a:pt x="222" y="84"/>
                      <a:pt x="220" y="85"/>
                    </a:cubicBezTo>
                    <a:cubicBezTo>
                      <a:pt x="217" y="87"/>
                      <a:pt x="216" y="89"/>
                      <a:pt x="216" y="92"/>
                    </a:cubicBezTo>
                    <a:cubicBezTo>
                      <a:pt x="216" y="94"/>
                      <a:pt x="216" y="95"/>
                      <a:pt x="214" y="95"/>
                    </a:cubicBezTo>
                    <a:cubicBezTo>
                      <a:pt x="213" y="95"/>
                      <a:pt x="212" y="95"/>
                      <a:pt x="211" y="95"/>
                    </a:cubicBezTo>
                    <a:cubicBezTo>
                      <a:pt x="207" y="95"/>
                      <a:pt x="205" y="96"/>
                      <a:pt x="205" y="101"/>
                    </a:cubicBezTo>
                    <a:cubicBezTo>
                      <a:pt x="206" y="101"/>
                      <a:pt x="206" y="101"/>
                      <a:pt x="205" y="102"/>
                    </a:cubicBezTo>
                    <a:cubicBezTo>
                      <a:pt x="202" y="106"/>
                      <a:pt x="201" y="111"/>
                      <a:pt x="201" y="117"/>
                    </a:cubicBezTo>
                    <a:cubicBezTo>
                      <a:pt x="207" y="123"/>
                      <a:pt x="205" y="130"/>
                      <a:pt x="205" y="137"/>
                    </a:cubicBezTo>
                    <a:cubicBezTo>
                      <a:pt x="205" y="139"/>
                      <a:pt x="203" y="140"/>
                      <a:pt x="201" y="141"/>
                    </a:cubicBezTo>
                    <a:cubicBezTo>
                      <a:pt x="197" y="142"/>
                      <a:pt x="193" y="142"/>
                      <a:pt x="189" y="143"/>
                    </a:cubicBezTo>
                    <a:cubicBezTo>
                      <a:pt x="187" y="143"/>
                      <a:pt x="186" y="144"/>
                      <a:pt x="185" y="146"/>
                    </a:cubicBezTo>
                    <a:cubicBezTo>
                      <a:pt x="182" y="151"/>
                      <a:pt x="180" y="156"/>
                      <a:pt x="179" y="161"/>
                    </a:cubicBezTo>
                    <a:cubicBezTo>
                      <a:pt x="178" y="164"/>
                      <a:pt x="179" y="167"/>
                      <a:pt x="180" y="170"/>
                    </a:cubicBezTo>
                    <a:cubicBezTo>
                      <a:pt x="180" y="172"/>
                      <a:pt x="181" y="175"/>
                      <a:pt x="181" y="178"/>
                    </a:cubicBezTo>
                    <a:cubicBezTo>
                      <a:pt x="181" y="178"/>
                      <a:pt x="181" y="179"/>
                      <a:pt x="181" y="180"/>
                    </a:cubicBezTo>
                    <a:cubicBezTo>
                      <a:pt x="180" y="180"/>
                      <a:pt x="179" y="180"/>
                      <a:pt x="178" y="179"/>
                    </a:cubicBezTo>
                    <a:cubicBezTo>
                      <a:pt x="176" y="177"/>
                      <a:pt x="174" y="178"/>
                      <a:pt x="172" y="179"/>
                    </a:cubicBezTo>
                    <a:cubicBezTo>
                      <a:pt x="168" y="180"/>
                      <a:pt x="164" y="181"/>
                      <a:pt x="162" y="185"/>
                    </a:cubicBezTo>
                    <a:cubicBezTo>
                      <a:pt x="161" y="187"/>
                      <a:pt x="159" y="187"/>
                      <a:pt x="157" y="187"/>
                    </a:cubicBezTo>
                    <a:cubicBezTo>
                      <a:pt x="156" y="187"/>
                      <a:pt x="154" y="187"/>
                      <a:pt x="152" y="187"/>
                    </a:cubicBezTo>
                    <a:cubicBezTo>
                      <a:pt x="148" y="189"/>
                      <a:pt x="146" y="191"/>
                      <a:pt x="148" y="196"/>
                    </a:cubicBezTo>
                    <a:cubicBezTo>
                      <a:pt x="149" y="198"/>
                      <a:pt x="149" y="200"/>
                      <a:pt x="147" y="202"/>
                    </a:cubicBezTo>
                    <a:cubicBezTo>
                      <a:pt x="144" y="205"/>
                      <a:pt x="144" y="208"/>
                      <a:pt x="147" y="211"/>
                    </a:cubicBezTo>
                    <a:cubicBezTo>
                      <a:pt x="147" y="211"/>
                      <a:pt x="148" y="212"/>
                      <a:pt x="148" y="212"/>
                    </a:cubicBezTo>
                    <a:cubicBezTo>
                      <a:pt x="148" y="215"/>
                      <a:pt x="146" y="215"/>
                      <a:pt x="144" y="215"/>
                    </a:cubicBezTo>
                    <a:cubicBezTo>
                      <a:pt x="143" y="215"/>
                      <a:pt x="141" y="215"/>
                      <a:pt x="139" y="214"/>
                    </a:cubicBezTo>
                    <a:cubicBezTo>
                      <a:pt x="134" y="213"/>
                      <a:pt x="130" y="214"/>
                      <a:pt x="126" y="218"/>
                    </a:cubicBezTo>
                    <a:cubicBezTo>
                      <a:pt x="124" y="220"/>
                      <a:pt x="121" y="220"/>
                      <a:pt x="118" y="217"/>
                    </a:cubicBezTo>
                    <a:cubicBezTo>
                      <a:pt x="117" y="216"/>
                      <a:pt x="117" y="215"/>
                      <a:pt x="117" y="214"/>
                    </a:cubicBezTo>
                    <a:cubicBezTo>
                      <a:pt x="116" y="207"/>
                      <a:pt x="111" y="206"/>
                      <a:pt x="106" y="204"/>
                    </a:cubicBezTo>
                    <a:cubicBezTo>
                      <a:pt x="101" y="203"/>
                      <a:pt x="97" y="204"/>
                      <a:pt x="93" y="209"/>
                    </a:cubicBezTo>
                    <a:cubicBezTo>
                      <a:pt x="92" y="211"/>
                      <a:pt x="90" y="212"/>
                      <a:pt x="88" y="213"/>
                    </a:cubicBezTo>
                    <a:cubicBezTo>
                      <a:pt x="84" y="215"/>
                      <a:pt x="81" y="214"/>
                      <a:pt x="79" y="211"/>
                    </a:cubicBezTo>
                    <a:cubicBezTo>
                      <a:pt x="78" y="210"/>
                      <a:pt x="76" y="209"/>
                      <a:pt x="75" y="210"/>
                    </a:cubicBezTo>
                    <a:close/>
                  </a:path>
                </a:pathLst>
              </a:custGeom>
              <a:solidFill>
                <a:srgbClr val="FFD966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6" name="Freeform 1919">
                <a:extLst>
                  <a:ext uri="{FF2B5EF4-FFF2-40B4-BE49-F238E27FC236}">
                    <a16:creationId xmlns:a16="http://schemas.microsoft.com/office/drawing/2014/main" id="{BCB90799-F594-41DA-94A0-19028A009B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38" y="2996"/>
                <a:ext cx="442" cy="643"/>
              </a:xfrm>
              <a:custGeom>
                <a:avLst/>
                <a:gdLst>
                  <a:gd name="T0" fmla="*/ 76 w 184"/>
                  <a:gd name="T1" fmla="*/ 5 h 268"/>
                  <a:gd name="T2" fmla="*/ 89 w 184"/>
                  <a:gd name="T3" fmla="*/ 9 h 268"/>
                  <a:gd name="T4" fmla="*/ 125 w 184"/>
                  <a:gd name="T5" fmla="*/ 22 h 268"/>
                  <a:gd name="T6" fmla="*/ 140 w 184"/>
                  <a:gd name="T7" fmla="*/ 13 h 268"/>
                  <a:gd name="T8" fmla="*/ 138 w 184"/>
                  <a:gd name="T9" fmla="*/ 16 h 268"/>
                  <a:gd name="T10" fmla="*/ 146 w 184"/>
                  <a:gd name="T11" fmla="*/ 35 h 268"/>
                  <a:gd name="T12" fmla="*/ 152 w 184"/>
                  <a:gd name="T13" fmla="*/ 33 h 268"/>
                  <a:gd name="T14" fmla="*/ 151 w 184"/>
                  <a:gd name="T15" fmla="*/ 45 h 268"/>
                  <a:gd name="T16" fmla="*/ 145 w 184"/>
                  <a:gd name="T17" fmla="*/ 67 h 268"/>
                  <a:gd name="T18" fmla="*/ 156 w 184"/>
                  <a:gd name="T19" fmla="*/ 65 h 268"/>
                  <a:gd name="T20" fmla="*/ 163 w 184"/>
                  <a:gd name="T21" fmla="*/ 69 h 268"/>
                  <a:gd name="T22" fmla="*/ 172 w 184"/>
                  <a:gd name="T23" fmla="*/ 91 h 268"/>
                  <a:gd name="T24" fmla="*/ 177 w 184"/>
                  <a:gd name="T25" fmla="*/ 109 h 268"/>
                  <a:gd name="T26" fmla="*/ 181 w 184"/>
                  <a:gd name="T27" fmla="*/ 133 h 268"/>
                  <a:gd name="T28" fmla="*/ 183 w 184"/>
                  <a:gd name="T29" fmla="*/ 158 h 268"/>
                  <a:gd name="T30" fmla="*/ 157 w 184"/>
                  <a:gd name="T31" fmla="*/ 183 h 268"/>
                  <a:gd name="T32" fmla="*/ 169 w 184"/>
                  <a:gd name="T33" fmla="*/ 205 h 268"/>
                  <a:gd name="T34" fmla="*/ 145 w 184"/>
                  <a:gd name="T35" fmla="*/ 207 h 268"/>
                  <a:gd name="T36" fmla="*/ 121 w 184"/>
                  <a:gd name="T37" fmla="*/ 211 h 268"/>
                  <a:gd name="T38" fmla="*/ 114 w 184"/>
                  <a:gd name="T39" fmla="*/ 212 h 268"/>
                  <a:gd name="T40" fmla="*/ 115 w 184"/>
                  <a:gd name="T41" fmla="*/ 227 h 268"/>
                  <a:gd name="T42" fmla="*/ 115 w 184"/>
                  <a:gd name="T43" fmla="*/ 253 h 268"/>
                  <a:gd name="T44" fmla="*/ 125 w 184"/>
                  <a:gd name="T45" fmla="*/ 238 h 268"/>
                  <a:gd name="T46" fmla="*/ 148 w 184"/>
                  <a:gd name="T47" fmla="*/ 234 h 268"/>
                  <a:gd name="T48" fmla="*/ 136 w 184"/>
                  <a:gd name="T49" fmla="*/ 243 h 268"/>
                  <a:gd name="T50" fmla="*/ 139 w 184"/>
                  <a:gd name="T51" fmla="*/ 251 h 268"/>
                  <a:gd name="T52" fmla="*/ 120 w 184"/>
                  <a:gd name="T53" fmla="*/ 266 h 268"/>
                  <a:gd name="T54" fmla="*/ 104 w 184"/>
                  <a:gd name="T55" fmla="*/ 267 h 268"/>
                  <a:gd name="T56" fmla="*/ 93 w 184"/>
                  <a:gd name="T57" fmla="*/ 251 h 268"/>
                  <a:gd name="T58" fmla="*/ 63 w 184"/>
                  <a:gd name="T59" fmla="*/ 238 h 268"/>
                  <a:gd name="T60" fmla="*/ 55 w 184"/>
                  <a:gd name="T61" fmla="*/ 233 h 268"/>
                  <a:gd name="T62" fmla="*/ 68 w 184"/>
                  <a:gd name="T63" fmla="*/ 221 h 268"/>
                  <a:gd name="T64" fmla="*/ 44 w 184"/>
                  <a:gd name="T65" fmla="*/ 217 h 268"/>
                  <a:gd name="T66" fmla="*/ 30 w 184"/>
                  <a:gd name="T67" fmla="*/ 190 h 268"/>
                  <a:gd name="T68" fmla="*/ 22 w 184"/>
                  <a:gd name="T69" fmla="*/ 161 h 268"/>
                  <a:gd name="T70" fmla="*/ 14 w 184"/>
                  <a:gd name="T71" fmla="*/ 146 h 268"/>
                  <a:gd name="T72" fmla="*/ 2 w 184"/>
                  <a:gd name="T73" fmla="*/ 130 h 268"/>
                  <a:gd name="T74" fmla="*/ 7 w 184"/>
                  <a:gd name="T75" fmla="*/ 102 h 268"/>
                  <a:gd name="T76" fmla="*/ 10 w 184"/>
                  <a:gd name="T77" fmla="*/ 87 h 268"/>
                  <a:gd name="T78" fmla="*/ 2 w 184"/>
                  <a:gd name="T79" fmla="*/ 74 h 268"/>
                  <a:gd name="T80" fmla="*/ 23 w 184"/>
                  <a:gd name="T81" fmla="*/ 63 h 268"/>
                  <a:gd name="T82" fmla="*/ 32 w 184"/>
                  <a:gd name="T83" fmla="*/ 53 h 268"/>
                  <a:gd name="T84" fmla="*/ 49 w 184"/>
                  <a:gd name="T85" fmla="*/ 34 h 2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84" h="268">
                    <a:moveTo>
                      <a:pt x="63" y="9"/>
                    </a:moveTo>
                    <a:cubicBezTo>
                      <a:pt x="64" y="9"/>
                      <a:pt x="64" y="8"/>
                      <a:pt x="66" y="8"/>
                    </a:cubicBezTo>
                    <a:cubicBezTo>
                      <a:pt x="72" y="11"/>
                      <a:pt x="72" y="10"/>
                      <a:pt x="76" y="5"/>
                    </a:cubicBezTo>
                    <a:cubicBezTo>
                      <a:pt x="79" y="0"/>
                      <a:pt x="79" y="0"/>
                      <a:pt x="83" y="4"/>
                    </a:cubicBezTo>
                    <a:cubicBezTo>
                      <a:pt x="84" y="5"/>
                      <a:pt x="85" y="5"/>
                      <a:pt x="86" y="5"/>
                    </a:cubicBezTo>
                    <a:cubicBezTo>
                      <a:pt x="88" y="5"/>
                      <a:pt x="90" y="5"/>
                      <a:pt x="89" y="9"/>
                    </a:cubicBezTo>
                    <a:cubicBezTo>
                      <a:pt x="88" y="11"/>
                      <a:pt x="90" y="14"/>
                      <a:pt x="92" y="15"/>
                    </a:cubicBezTo>
                    <a:cubicBezTo>
                      <a:pt x="96" y="17"/>
                      <a:pt x="99" y="19"/>
                      <a:pt x="102" y="18"/>
                    </a:cubicBezTo>
                    <a:cubicBezTo>
                      <a:pt x="110" y="18"/>
                      <a:pt x="117" y="23"/>
                      <a:pt x="125" y="22"/>
                    </a:cubicBezTo>
                    <a:cubicBezTo>
                      <a:pt x="129" y="22"/>
                      <a:pt x="131" y="21"/>
                      <a:pt x="131" y="17"/>
                    </a:cubicBezTo>
                    <a:cubicBezTo>
                      <a:pt x="131" y="15"/>
                      <a:pt x="131" y="15"/>
                      <a:pt x="133" y="14"/>
                    </a:cubicBezTo>
                    <a:cubicBezTo>
                      <a:pt x="135" y="14"/>
                      <a:pt x="137" y="13"/>
                      <a:pt x="140" y="13"/>
                    </a:cubicBezTo>
                    <a:cubicBezTo>
                      <a:pt x="140" y="13"/>
                      <a:pt x="141" y="12"/>
                      <a:pt x="141" y="13"/>
                    </a:cubicBezTo>
                    <a:cubicBezTo>
                      <a:pt x="141" y="14"/>
                      <a:pt x="141" y="15"/>
                      <a:pt x="140" y="15"/>
                    </a:cubicBezTo>
                    <a:cubicBezTo>
                      <a:pt x="139" y="15"/>
                      <a:pt x="138" y="16"/>
                      <a:pt x="138" y="16"/>
                    </a:cubicBezTo>
                    <a:cubicBezTo>
                      <a:pt x="136" y="18"/>
                      <a:pt x="135" y="19"/>
                      <a:pt x="138" y="21"/>
                    </a:cubicBezTo>
                    <a:cubicBezTo>
                      <a:pt x="141" y="23"/>
                      <a:pt x="144" y="26"/>
                      <a:pt x="142" y="30"/>
                    </a:cubicBezTo>
                    <a:cubicBezTo>
                      <a:pt x="141" y="33"/>
                      <a:pt x="144" y="34"/>
                      <a:pt x="146" y="35"/>
                    </a:cubicBezTo>
                    <a:cubicBezTo>
                      <a:pt x="148" y="36"/>
                      <a:pt x="147" y="33"/>
                      <a:pt x="148" y="32"/>
                    </a:cubicBezTo>
                    <a:cubicBezTo>
                      <a:pt x="148" y="30"/>
                      <a:pt x="150" y="29"/>
                      <a:pt x="151" y="30"/>
                    </a:cubicBezTo>
                    <a:cubicBezTo>
                      <a:pt x="153" y="30"/>
                      <a:pt x="152" y="32"/>
                      <a:pt x="152" y="33"/>
                    </a:cubicBezTo>
                    <a:cubicBezTo>
                      <a:pt x="151" y="35"/>
                      <a:pt x="150" y="37"/>
                      <a:pt x="150" y="38"/>
                    </a:cubicBezTo>
                    <a:cubicBezTo>
                      <a:pt x="149" y="40"/>
                      <a:pt x="149" y="41"/>
                      <a:pt x="151" y="42"/>
                    </a:cubicBezTo>
                    <a:cubicBezTo>
                      <a:pt x="153" y="43"/>
                      <a:pt x="153" y="44"/>
                      <a:pt x="151" y="45"/>
                    </a:cubicBezTo>
                    <a:cubicBezTo>
                      <a:pt x="149" y="47"/>
                      <a:pt x="149" y="49"/>
                      <a:pt x="149" y="53"/>
                    </a:cubicBezTo>
                    <a:cubicBezTo>
                      <a:pt x="150" y="56"/>
                      <a:pt x="148" y="60"/>
                      <a:pt x="146" y="63"/>
                    </a:cubicBezTo>
                    <a:cubicBezTo>
                      <a:pt x="145" y="64"/>
                      <a:pt x="144" y="65"/>
                      <a:pt x="145" y="67"/>
                    </a:cubicBezTo>
                    <a:cubicBezTo>
                      <a:pt x="146" y="68"/>
                      <a:pt x="148" y="67"/>
                      <a:pt x="149" y="66"/>
                    </a:cubicBezTo>
                    <a:cubicBezTo>
                      <a:pt x="150" y="65"/>
                      <a:pt x="151" y="64"/>
                      <a:pt x="152" y="63"/>
                    </a:cubicBezTo>
                    <a:cubicBezTo>
                      <a:pt x="153" y="62"/>
                      <a:pt x="155" y="61"/>
                      <a:pt x="156" y="65"/>
                    </a:cubicBezTo>
                    <a:cubicBezTo>
                      <a:pt x="156" y="67"/>
                      <a:pt x="156" y="68"/>
                      <a:pt x="158" y="67"/>
                    </a:cubicBezTo>
                    <a:cubicBezTo>
                      <a:pt x="160" y="66"/>
                      <a:pt x="161" y="67"/>
                      <a:pt x="162" y="68"/>
                    </a:cubicBezTo>
                    <a:cubicBezTo>
                      <a:pt x="162" y="68"/>
                      <a:pt x="163" y="69"/>
                      <a:pt x="163" y="69"/>
                    </a:cubicBezTo>
                    <a:cubicBezTo>
                      <a:pt x="168" y="73"/>
                      <a:pt x="170" y="77"/>
                      <a:pt x="168" y="83"/>
                    </a:cubicBezTo>
                    <a:cubicBezTo>
                      <a:pt x="167" y="85"/>
                      <a:pt x="166" y="87"/>
                      <a:pt x="170" y="87"/>
                    </a:cubicBezTo>
                    <a:cubicBezTo>
                      <a:pt x="172" y="87"/>
                      <a:pt x="170" y="90"/>
                      <a:pt x="172" y="91"/>
                    </a:cubicBezTo>
                    <a:cubicBezTo>
                      <a:pt x="175" y="93"/>
                      <a:pt x="177" y="96"/>
                      <a:pt x="179" y="98"/>
                    </a:cubicBezTo>
                    <a:cubicBezTo>
                      <a:pt x="176" y="100"/>
                      <a:pt x="176" y="103"/>
                      <a:pt x="176" y="106"/>
                    </a:cubicBezTo>
                    <a:cubicBezTo>
                      <a:pt x="176" y="107"/>
                      <a:pt x="176" y="109"/>
                      <a:pt x="177" y="109"/>
                    </a:cubicBezTo>
                    <a:cubicBezTo>
                      <a:pt x="184" y="112"/>
                      <a:pt x="182" y="118"/>
                      <a:pt x="181" y="123"/>
                    </a:cubicBezTo>
                    <a:cubicBezTo>
                      <a:pt x="181" y="126"/>
                      <a:pt x="179" y="128"/>
                      <a:pt x="181" y="131"/>
                    </a:cubicBezTo>
                    <a:cubicBezTo>
                      <a:pt x="181" y="132"/>
                      <a:pt x="181" y="133"/>
                      <a:pt x="181" y="133"/>
                    </a:cubicBezTo>
                    <a:cubicBezTo>
                      <a:pt x="177" y="137"/>
                      <a:pt x="179" y="142"/>
                      <a:pt x="179" y="147"/>
                    </a:cubicBezTo>
                    <a:cubicBezTo>
                      <a:pt x="178" y="151"/>
                      <a:pt x="180" y="154"/>
                      <a:pt x="183" y="156"/>
                    </a:cubicBezTo>
                    <a:cubicBezTo>
                      <a:pt x="183" y="157"/>
                      <a:pt x="184" y="158"/>
                      <a:pt x="183" y="158"/>
                    </a:cubicBezTo>
                    <a:cubicBezTo>
                      <a:pt x="179" y="161"/>
                      <a:pt x="177" y="166"/>
                      <a:pt x="175" y="170"/>
                    </a:cubicBezTo>
                    <a:cubicBezTo>
                      <a:pt x="171" y="175"/>
                      <a:pt x="166" y="178"/>
                      <a:pt x="160" y="180"/>
                    </a:cubicBezTo>
                    <a:cubicBezTo>
                      <a:pt x="159" y="181"/>
                      <a:pt x="157" y="181"/>
                      <a:pt x="157" y="183"/>
                    </a:cubicBezTo>
                    <a:cubicBezTo>
                      <a:pt x="157" y="185"/>
                      <a:pt x="157" y="188"/>
                      <a:pt x="160" y="189"/>
                    </a:cubicBezTo>
                    <a:cubicBezTo>
                      <a:pt x="161" y="189"/>
                      <a:pt x="162" y="190"/>
                      <a:pt x="162" y="192"/>
                    </a:cubicBezTo>
                    <a:cubicBezTo>
                      <a:pt x="161" y="198"/>
                      <a:pt x="164" y="202"/>
                      <a:pt x="169" y="205"/>
                    </a:cubicBezTo>
                    <a:cubicBezTo>
                      <a:pt x="170" y="206"/>
                      <a:pt x="172" y="207"/>
                      <a:pt x="171" y="209"/>
                    </a:cubicBezTo>
                    <a:cubicBezTo>
                      <a:pt x="170" y="210"/>
                      <a:pt x="168" y="210"/>
                      <a:pt x="166" y="209"/>
                    </a:cubicBezTo>
                    <a:cubicBezTo>
                      <a:pt x="159" y="208"/>
                      <a:pt x="152" y="208"/>
                      <a:pt x="145" y="207"/>
                    </a:cubicBezTo>
                    <a:cubicBezTo>
                      <a:pt x="138" y="206"/>
                      <a:pt x="131" y="205"/>
                      <a:pt x="124" y="205"/>
                    </a:cubicBezTo>
                    <a:cubicBezTo>
                      <a:pt x="122" y="205"/>
                      <a:pt x="120" y="203"/>
                      <a:pt x="119" y="206"/>
                    </a:cubicBezTo>
                    <a:cubicBezTo>
                      <a:pt x="117" y="208"/>
                      <a:pt x="119" y="210"/>
                      <a:pt x="121" y="211"/>
                    </a:cubicBezTo>
                    <a:cubicBezTo>
                      <a:pt x="123" y="214"/>
                      <a:pt x="125" y="215"/>
                      <a:pt x="129" y="213"/>
                    </a:cubicBezTo>
                    <a:cubicBezTo>
                      <a:pt x="125" y="218"/>
                      <a:pt x="125" y="218"/>
                      <a:pt x="122" y="214"/>
                    </a:cubicBezTo>
                    <a:cubicBezTo>
                      <a:pt x="120" y="211"/>
                      <a:pt x="117" y="212"/>
                      <a:pt x="114" y="212"/>
                    </a:cubicBezTo>
                    <a:cubicBezTo>
                      <a:pt x="112" y="212"/>
                      <a:pt x="113" y="214"/>
                      <a:pt x="113" y="216"/>
                    </a:cubicBezTo>
                    <a:cubicBezTo>
                      <a:pt x="112" y="218"/>
                      <a:pt x="111" y="220"/>
                      <a:pt x="111" y="222"/>
                    </a:cubicBezTo>
                    <a:cubicBezTo>
                      <a:pt x="111" y="225"/>
                      <a:pt x="112" y="227"/>
                      <a:pt x="115" y="227"/>
                    </a:cubicBezTo>
                    <a:cubicBezTo>
                      <a:pt x="116" y="227"/>
                      <a:pt x="118" y="227"/>
                      <a:pt x="118" y="229"/>
                    </a:cubicBezTo>
                    <a:cubicBezTo>
                      <a:pt x="117" y="231"/>
                      <a:pt x="117" y="234"/>
                      <a:pt x="116" y="235"/>
                    </a:cubicBezTo>
                    <a:cubicBezTo>
                      <a:pt x="107" y="241"/>
                      <a:pt x="108" y="247"/>
                      <a:pt x="115" y="253"/>
                    </a:cubicBezTo>
                    <a:cubicBezTo>
                      <a:pt x="118" y="255"/>
                      <a:pt x="120" y="257"/>
                      <a:pt x="124" y="257"/>
                    </a:cubicBezTo>
                    <a:cubicBezTo>
                      <a:pt x="126" y="256"/>
                      <a:pt x="128" y="255"/>
                      <a:pt x="127" y="253"/>
                    </a:cubicBezTo>
                    <a:cubicBezTo>
                      <a:pt x="126" y="249"/>
                      <a:pt x="127" y="243"/>
                      <a:pt x="125" y="238"/>
                    </a:cubicBezTo>
                    <a:cubicBezTo>
                      <a:pt x="127" y="239"/>
                      <a:pt x="130" y="238"/>
                      <a:pt x="132" y="239"/>
                    </a:cubicBezTo>
                    <a:cubicBezTo>
                      <a:pt x="134" y="240"/>
                      <a:pt x="136" y="240"/>
                      <a:pt x="138" y="239"/>
                    </a:cubicBezTo>
                    <a:cubicBezTo>
                      <a:pt x="141" y="237"/>
                      <a:pt x="145" y="237"/>
                      <a:pt x="148" y="234"/>
                    </a:cubicBezTo>
                    <a:cubicBezTo>
                      <a:pt x="149" y="232"/>
                      <a:pt x="151" y="234"/>
                      <a:pt x="152" y="236"/>
                    </a:cubicBezTo>
                    <a:cubicBezTo>
                      <a:pt x="148" y="236"/>
                      <a:pt x="147" y="241"/>
                      <a:pt x="142" y="240"/>
                    </a:cubicBezTo>
                    <a:cubicBezTo>
                      <a:pt x="141" y="243"/>
                      <a:pt x="138" y="242"/>
                      <a:pt x="136" y="243"/>
                    </a:cubicBezTo>
                    <a:cubicBezTo>
                      <a:pt x="133" y="244"/>
                      <a:pt x="133" y="248"/>
                      <a:pt x="134" y="250"/>
                    </a:cubicBezTo>
                    <a:cubicBezTo>
                      <a:pt x="135" y="252"/>
                      <a:pt x="136" y="253"/>
                      <a:pt x="138" y="250"/>
                    </a:cubicBezTo>
                    <a:cubicBezTo>
                      <a:pt x="138" y="250"/>
                      <a:pt x="139" y="250"/>
                      <a:pt x="139" y="251"/>
                    </a:cubicBezTo>
                    <a:cubicBezTo>
                      <a:pt x="139" y="251"/>
                      <a:pt x="139" y="252"/>
                      <a:pt x="139" y="252"/>
                    </a:cubicBezTo>
                    <a:cubicBezTo>
                      <a:pt x="136" y="256"/>
                      <a:pt x="136" y="260"/>
                      <a:pt x="135" y="265"/>
                    </a:cubicBezTo>
                    <a:cubicBezTo>
                      <a:pt x="130" y="264"/>
                      <a:pt x="125" y="264"/>
                      <a:pt x="120" y="266"/>
                    </a:cubicBezTo>
                    <a:cubicBezTo>
                      <a:pt x="118" y="267"/>
                      <a:pt x="117" y="266"/>
                      <a:pt x="117" y="265"/>
                    </a:cubicBezTo>
                    <a:cubicBezTo>
                      <a:pt x="115" y="261"/>
                      <a:pt x="113" y="261"/>
                      <a:pt x="111" y="264"/>
                    </a:cubicBezTo>
                    <a:cubicBezTo>
                      <a:pt x="109" y="266"/>
                      <a:pt x="106" y="268"/>
                      <a:pt x="104" y="267"/>
                    </a:cubicBezTo>
                    <a:cubicBezTo>
                      <a:pt x="101" y="267"/>
                      <a:pt x="99" y="264"/>
                      <a:pt x="100" y="260"/>
                    </a:cubicBezTo>
                    <a:cubicBezTo>
                      <a:pt x="100" y="259"/>
                      <a:pt x="100" y="257"/>
                      <a:pt x="100" y="256"/>
                    </a:cubicBezTo>
                    <a:cubicBezTo>
                      <a:pt x="99" y="253"/>
                      <a:pt x="97" y="251"/>
                      <a:pt x="93" y="251"/>
                    </a:cubicBezTo>
                    <a:cubicBezTo>
                      <a:pt x="87" y="251"/>
                      <a:pt x="80" y="251"/>
                      <a:pt x="74" y="250"/>
                    </a:cubicBezTo>
                    <a:cubicBezTo>
                      <a:pt x="72" y="250"/>
                      <a:pt x="71" y="249"/>
                      <a:pt x="70" y="248"/>
                    </a:cubicBezTo>
                    <a:cubicBezTo>
                      <a:pt x="68" y="244"/>
                      <a:pt x="65" y="242"/>
                      <a:pt x="63" y="238"/>
                    </a:cubicBezTo>
                    <a:cubicBezTo>
                      <a:pt x="62" y="236"/>
                      <a:pt x="60" y="238"/>
                      <a:pt x="59" y="238"/>
                    </a:cubicBezTo>
                    <a:cubicBezTo>
                      <a:pt x="57" y="239"/>
                      <a:pt x="55" y="240"/>
                      <a:pt x="54" y="237"/>
                    </a:cubicBezTo>
                    <a:cubicBezTo>
                      <a:pt x="53" y="236"/>
                      <a:pt x="54" y="234"/>
                      <a:pt x="55" y="233"/>
                    </a:cubicBezTo>
                    <a:cubicBezTo>
                      <a:pt x="56" y="232"/>
                      <a:pt x="57" y="231"/>
                      <a:pt x="58" y="229"/>
                    </a:cubicBezTo>
                    <a:cubicBezTo>
                      <a:pt x="59" y="226"/>
                      <a:pt x="61" y="224"/>
                      <a:pt x="65" y="224"/>
                    </a:cubicBezTo>
                    <a:cubicBezTo>
                      <a:pt x="67" y="224"/>
                      <a:pt x="68" y="223"/>
                      <a:pt x="68" y="221"/>
                    </a:cubicBezTo>
                    <a:cubicBezTo>
                      <a:pt x="68" y="219"/>
                      <a:pt x="69" y="218"/>
                      <a:pt x="70" y="216"/>
                    </a:cubicBezTo>
                    <a:cubicBezTo>
                      <a:pt x="65" y="217"/>
                      <a:pt x="60" y="217"/>
                      <a:pt x="56" y="219"/>
                    </a:cubicBezTo>
                    <a:cubicBezTo>
                      <a:pt x="51" y="222"/>
                      <a:pt x="47" y="221"/>
                      <a:pt x="44" y="217"/>
                    </a:cubicBezTo>
                    <a:cubicBezTo>
                      <a:pt x="40" y="214"/>
                      <a:pt x="38" y="209"/>
                      <a:pt x="36" y="205"/>
                    </a:cubicBezTo>
                    <a:cubicBezTo>
                      <a:pt x="35" y="203"/>
                      <a:pt x="35" y="201"/>
                      <a:pt x="36" y="199"/>
                    </a:cubicBezTo>
                    <a:cubicBezTo>
                      <a:pt x="38" y="194"/>
                      <a:pt x="35" y="190"/>
                      <a:pt x="30" y="190"/>
                    </a:cubicBezTo>
                    <a:cubicBezTo>
                      <a:pt x="25" y="189"/>
                      <a:pt x="23" y="186"/>
                      <a:pt x="22" y="182"/>
                    </a:cubicBezTo>
                    <a:cubicBezTo>
                      <a:pt x="22" y="178"/>
                      <a:pt x="22" y="174"/>
                      <a:pt x="23" y="170"/>
                    </a:cubicBezTo>
                    <a:cubicBezTo>
                      <a:pt x="24" y="167"/>
                      <a:pt x="24" y="164"/>
                      <a:pt x="22" y="161"/>
                    </a:cubicBezTo>
                    <a:cubicBezTo>
                      <a:pt x="21" y="160"/>
                      <a:pt x="21" y="158"/>
                      <a:pt x="21" y="157"/>
                    </a:cubicBezTo>
                    <a:cubicBezTo>
                      <a:pt x="20" y="154"/>
                      <a:pt x="19" y="152"/>
                      <a:pt x="17" y="151"/>
                    </a:cubicBezTo>
                    <a:cubicBezTo>
                      <a:pt x="15" y="150"/>
                      <a:pt x="14" y="148"/>
                      <a:pt x="14" y="146"/>
                    </a:cubicBezTo>
                    <a:cubicBezTo>
                      <a:pt x="14" y="143"/>
                      <a:pt x="12" y="141"/>
                      <a:pt x="9" y="141"/>
                    </a:cubicBezTo>
                    <a:cubicBezTo>
                      <a:pt x="4" y="140"/>
                      <a:pt x="3" y="139"/>
                      <a:pt x="3" y="134"/>
                    </a:cubicBezTo>
                    <a:cubicBezTo>
                      <a:pt x="3" y="132"/>
                      <a:pt x="2" y="131"/>
                      <a:pt x="2" y="130"/>
                    </a:cubicBezTo>
                    <a:cubicBezTo>
                      <a:pt x="1" y="126"/>
                      <a:pt x="1" y="123"/>
                      <a:pt x="2" y="120"/>
                    </a:cubicBezTo>
                    <a:cubicBezTo>
                      <a:pt x="3" y="119"/>
                      <a:pt x="3" y="118"/>
                      <a:pt x="3" y="117"/>
                    </a:cubicBezTo>
                    <a:cubicBezTo>
                      <a:pt x="0" y="111"/>
                      <a:pt x="3" y="106"/>
                      <a:pt x="7" y="102"/>
                    </a:cubicBezTo>
                    <a:cubicBezTo>
                      <a:pt x="8" y="101"/>
                      <a:pt x="8" y="100"/>
                      <a:pt x="9" y="100"/>
                    </a:cubicBezTo>
                    <a:cubicBezTo>
                      <a:pt x="12" y="97"/>
                      <a:pt x="12" y="95"/>
                      <a:pt x="10" y="93"/>
                    </a:cubicBezTo>
                    <a:cubicBezTo>
                      <a:pt x="8" y="91"/>
                      <a:pt x="8" y="89"/>
                      <a:pt x="10" y="87"/>
                    </a:cubicBezTo>
                    <a:cubicBezTo>
                      <a:pt x="12" y="85"/>
                      <a:pt x="12" y="83"/>
                      <a:pt x="11" y="80"/>
                    </a:cubicBezTo>
                    <a:cubicBezTo>
                      <a:pt x="11" y="78"/>
                      <a:pt x="10" y="78"/>
                      <a:pt x="9" y="78"/>
                    </a:cubicBezTo>
                    <a:cubicBezTo>
                      <a:pt x="6" y="77"/>
                      <a:pt x="2" y="77"/>
                      <a:pt x="2" y="74"/>
                    </a:cubicBezTo>
                    <a:cubicBezTo>
                      <a:pt x="1" y="71"/>
                      <a:pt x="5" y="69"/>
                      <a:pt x="7" y="67"/>
                    </a:cubicBezTo>
                    <a:cubicBezTo>
                      <a:pt x="9" y="65"/>
                      <a:pt x="12" y="64"/>
                      <a:pt x="15" y="65"/>
                    </a:cubicBezTo>
                    <a:cubicBezTo>
                      <a:pt x="18" y="65"/>
                      <a:pt x="20" y="63"/>
                      <a:pt x="23" y="63"/>
                    </a:cubicBezTo>
                    <a:cubicBezTo>
                      <a:pt x="24" y="63"/>
                      <a:pt x="24" y="62"/>
                      <a:pt x="24" y="61"/>
                    </a:cubicBezTo>
                    <a:cubicBezTo>
                      <a:pt x="24" y="58"/>
                      <a:pt x="26" y="56"/>
                      <a:pt x="28" y="54"/>
                    </a:cubicBezTo>
                    <a:cubicBezTo>
                      <a:pt x="29" y="53"/>
                      <a:pt x="30" y="52"/>
                      <a:pt x="32" y="53"/>
                    </a:cubicBezTo>
                    <a:cubicBezTo>
                      <a:pt x="34" y="55"/>
                      <a:pt x="35" y="54"/>
                      <a:pt x="35" y="51"/>
                    </a:cubicBezTo>
                    <a:cubicBezTo>
                      <a:pt x="35" y="48"/>
                      <a:pt x="37" y="46"/>
                      <a:pt x="39" y="44"/>
                    </a:cubicBezTo>
                    <a:cubicBezTo>
                      <a:pt x="42" y="40"/>
                      <a:pt x="45" y="37"/>
                      <a:pt x="49" y="34"/>
                    </a:cubicBezTo>
                    <a:cubicBezTo>
                      <a:pt x="54" y="32"/>
                      <a:pt x="55" y="26"/>
                      <a:pt x="55" y="22"/>
                    </a:cubicBezTo>
                    <a:cubicBezTo>
                      <a:pt x="56" y="16"/>
                      <a:pt x="59" y="13"/>
                      <a:pt x="63" y="9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7" name="Freeform 1920">
                <a:extLst>
                  <a:ext uri="{FF2B5EF4-FFF2-40B4-BE49-F238E27FC236}">
                    <a16:creationId xmlns:a16="http://schemas.microsoft.com/office/drawing/2014/main" id="{500CD597-8866-4BF0-876C-C8C2DDD7E6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23" y="2852"/>
                <a:ext cx="588" cy="723"/>
              </a:xfrm>
              <a:custGeom>
                <a:avLst/>
                <a:gdLst>
                  <a:gd name="T0" fmla="*/ 230 w 245"/>
                  <a:gd name="T1" fmla="*/ 81 h 301"/>
                  <a:gd name="T2" fmla="*/ 223 w 245"/>
                  <a:gd name="T3" fmla="*/ 95 h 301"/>
                  <a:gd name="T4" fmla="*/ 206 w 245"/>
                  <a:gd name="T5" fmla="*/ 115 h 301"/>
                  <a:gd name="T6" fmla="*/ 195 w 245"/>
                  <a:gd name="T7" fmla="*/ 124 h 301"/>
                  <a:gd name="T8" fmla="*/ 179 w 245"/>
                  <a:gd name="T9" fmla="*/ 129 h 301"/>
                  <a:gd name="T10" fmla="*/ 181 w 245"/>
                  <a:gd name="T11" fmla="*/ 137 h 301"/>
                  <a:gd name="T12" fmla="*/ 184 w 245"/>
                  <a:gd name="T13" fmla="*/ 152 h 301"/>
                  <a:gd name="T14" fmla="*/ 175 w 245"/>
                  <a:gd name="T15" fmla="*/ 174 h 301"/>
                  <a:gd name="T16" fmla="*/ 177 w 245"/>
                  <a:gd name="T17" fmla="*/ 196 h 301"/>
                  <a:gd name="T18" fmla="*/ 191 w 245"/>
                  <a:gd name="T19" fmla="*/ 211 h 301"/>
                  <a:gd name="T20" fmla="*/ 199 w 245"/>
                  <a:gd name="T21" fmla="*/ 248 h 301"/>
                  <a:gd name="T22" fmla="*/ 210 w 245"/>
                  <a:gd name="T23" fmla="*/ 259 h 301"/>
                  <a:gd name="T24" fmla="*/ 228 w 245"/>
                  <a:gd name="T25" fmla="*/ 279 h 301"/>
                  <a:gd name="T26" fmla="*/ 243 w 245"/>
                  <a:gd name="T27" fmla="*/ 278 h 301"/>
                  <a:gd name="T28" fmla="*/ 233 w 245"/>
                  <a:gd name="T29" fmla="*/ 288 h 301"/>
                  <a:gd name="T30" fmla="*/ 210 w 245"/>
                  <a:gd name="T31" fmla="*/ 292 h 301"/>
                  <a:gd name="T32" fmla="*/ 184 w 245"/>
                  <a:gd name="T33" fmla="*/ 300 h 301"/>
                  <a:gd name="T34" fmla="*/ 164 w 245"/>
                  <a:gd name="T35" fmla="*/ 291 h 301"/>
                  <a:gd name="T36" fmla="*/ 171 w 245"/>
                  <a:gd name="T37" fmla="*/ 280 h 301"/>
                  <a:gd name="T38" fmla="*/ 159 w 245"/>
                  <a:gd name="T39" fmla="*/ 262 h 301"/>
                  <a:gd name="T40" fmla="*/ 159 w 245"/>
                  <a:gd name="T41" fmla="*/ 236 h 301"/>
                  <a:gd name="T42" fmla="*/ 146 w 245"/>
                  <a:gd name="T43" fmla="*/ 234 h 301"/>
                  <a:gd name="T44" fmla="*/ 151 w 245"/>
                  <a:gd name="T45" fmla="*/ 217 h 301"/>
                  <a:gd name="T46" fmla="*/ 134 w 245"/>
                  <a:gd name="T47" fmla="*/ 181 h 301"/>
                  <a:gd name="T48" fmla="*/ 125 w 245"/>
                  <a:gd name="T49" fmla="*/ 165 h 301"/>
                  <a:gd name="T50" fmla="*/ 101 w 245"/>
                  <a:gd name="T51" fmla="*/ 147 h 301"/>
                  <a:gd name="T52" fmla="*/ 86 w 245"/>
                  <a:gd name="T53" fmla="*/ 144 h 301"/>
                  <a:gd name="T54" fmla="*/ 85 w 245"/>
                  <a:gd name="T55" fmla="*/ 161 h 301"/>
                  <a:gd name="T56" fmla="*/ 57 w 245"/>
                  <a:gd name="T57" fmla="*/ 169 h 301"/>
                  <a:gd name="T58" fmla="*/ 45 w 245"/>
                  <a:gd name="T59" fmla="*/ 185 h 301"/>
                  <a:gd name="T60" fmla="*/ 30 w 245"/>
                  <a:gd name="T61" fmla="*/ 181 h 301"/>
                  <a:gd name="T62" fmla="*/ 28 w 245"/>
                  <a:gd name="T63" fmla="*/ 187 h 301"/>
                  <a:gd name="T64" fmla="*/ 4 w 245"/>
                  <a:gd name="T65" fmla="*/ 133 h 301"/>
                  <a:gd name="T66" fmla="*/ 13 w 245"/>
                  <a:gd name="T67" fmla="*/ 85 h 301"/>
                  <a:gd name="T68" fmla="*/ 39 w 245"/>
                  <a:gd name="T69" fmla="*/ 86 h 301"/>
                  <a:gd name="T70" fmla="*/ 81 w 245"/>
                  <a:gd name="T71" fmla="*/ 78 h 301"/>
                  <a:gd name="T72" fmla="*/ 116 w 245"/>
                  <a:gd name="T73" fmla="*/ 80 h 301"/>
                  <a:gd name="T74" fmla="*/ 128 w 245"/>
                  <a:gd name="T75" fmla="*/ 75 h 301"/>
                  <a:gd name="T76" fmla="*/ 131 w 245"/>
                  <a:gd name="T77" fmla="*/ 80 h 301"/>
                  <a:gd name="T78" fmla="*/ 143 w 245"/>
                  <a:gd name="T79" fmla="*/ 49 h 301"/>
                  <a:gd name="T80" fmla="*/ 135 w 245"/>
                  <a:gd name="T81" fmla="*/ 49 h 301"/>
                  <a:gd name="T82" fmla="*/ 146 w 245"/>
                  <a:gd name="T83" fmla="*/ 24 h 301"/>
                  <a:gd name="T84" fmla="*/ 172 w 245"/>
                  <a:gd name="T85" fmla="*/ 6 h 301"/>
                  <a:gd name="T86" fmla="*/ 170 w 245"/>
                  <a:gd name="T87" fmla="*/ 20 h 301"/>
                  <a:gd name="T88" fmla="*/ 175 w 245"/>
                  <a:gd name="T89" fmla="*/ 14 h 301"/>
                  <a:gd name="T90" fmla="*/ 189 w 245"/>
                  <a:gd name="T91" fmla="*/ 5 h 301"/>
                  <a:gd name="T92" fmla="*/ 207 w 245"/>
                  <a:gd name="T93" fmla="*/ 4 h 301"/>
                  <a:gd name="T94" fmla="*/ 214 w 245"/>
                  <a:gd name="T95" fmla="*/ 26 h 301"/>
                  <a:gd name="T96" fmla="*/ 218 w 245"/>
                  <a:gd name="T97" fmla="*/ 46 h 301"/>
                  <a:gd name="T98" fmla="*/ 223 w 245"/>
                  <a:gd name="T99" fmla="*/ 69 h 3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45" h="301">
                    <a:moveTo>
                      <a:pt x="236" y="69"/>
                    </a:moveTo>
                    <a:cubicBezTo>
                      <a:pt x="236" y="71"/>
                      <a:pt x="235" y="72"/>
                      <a:pt x="234" y="73"/>
                    </a:cubicBezTo>
                    <a:cubicBezTo>
                      <a:pt x="231" y="75"/>
                      <a:pt x="228" y="77"/>
                      <a:pt x="230" y="81"/>
                    </a:cubicBezTo>
                    <a:cubicBezTo>
                      <a:pt x="230" y="82"/>
                      <a:pt x="230" y="83"/>
                      <a:pt x="230" y="84"/>
                    </a:cubicBezTo>
                    <a:cubicBezTo>
                      <a:pt x="228" y="85"/>
                      <a:pt x="228" y="86"/>
                      <a:pt x="228" y="88"/>
                    </a:cubicBezTo>
                    <a:cubicBezTo>
                      <a:pt x="229" y="91"/>
                      <a:pt x="225" y="94"/>
                      <a:pt x="223" y="95"/>
                    </a:cubicBezTo>
                    <a:cubicBezTo>
                      <a:pt x="219" y="97"/>
                      <a:pt x="216" y="100"/>
                      <a:pt x="213" y="103"/>
                    </a:cubicBezTo>
                    <a:cubicBezTo>
                      <a:pt x="211" y="106"/>
                      <a:pt x="209" y="109"/>
                      <a:pt x="209" y="113"/>
                    </a:cubicBezTo>
                    <a:cubicBezTo>
                      <a:pt x="209" y="115"/>
                      <a:pt x="208" y="116"/>
                      <a:pt x="206" y="115"/>
                    </a:cubicBezTo>
                    <a:cubicBezTo>
                      <a:pt x="205" y="115"/>
                      <a:pt x="204" y="112"/>
                      <a:pt x="202" y="114"/>
                    </a:cubicBezTo>
                    <a:cubicBezTo>
                      <a:pt x="200" y="116"/>
                      <a:pt x="198" y="118"/>
                      <a:pt x="198" y="121"/>
                    </a:cubicBezTo>
                    <a:cubicBezTo>
                      <a:pt x="199" y="125"/>
                      <a:pt x="198" y="125"/>
                      <a:pt x="195" y="124"/>
                    </a:cubicBezTo>
                    <a:cubicBezTo>
                      <a:pt x="194" y="124"/>
                      <a:pt x="193" y="124"/>
                      <a:pt x="192" y="125"/>
                    </a:cubicBezTo>
                    <a:cubicBezTo>
                      <a:pt x="190" y="126"/>
                      <a:pt x="189" y="126"/>
                      <a:pt x="187" y="126"/>
                    </a:cubicBezTo>
                    <a:cubicBezTo>
                      <a:pt x="184" y="125"/>
                      <a:pt x="181" y="127"/>
                      <a:pt x="179" y="129"/>
                    </a:cubicBezTo>
                    <a:cubicBezTo>
                      <a:pt x="179" y="129"/>
                      <a:pt x="179" y="130"/>
                      <a:pt x="179" y="130"/>
                    </a:cubicBezTo>
                    <a:cubicBezTo>
                      <a:pt x="178" y="132"/>
                      <a:pt x="175" y="132"/>
                      <a:pt x="176" y="134"/>
                    </a:cubicBezTo>
                    <a:cubicBezTo>
                      <a:pt x="177" y="136"/>
                      <a:pt x="179" y="136"/>
                      <a:pt x="181" y="137"/>
                    </a:cubicBezTo>
                    <a:cubicBezTo>
                      <a:pt x="183" y="137"/>
                      <a:pt x="185" y="136"/>
                      <a:pt x="185" y="139"/>
                    </a:cubicBezTo>
                    <a:cubicBezTo>
                      <a:pt x="185" y="142"/>
                      <a:pt x="187" y="145"/>
                      <a:pt x="184" y="148"/>
                    </a:cubicBezTo>
                    <a:cubicBezTo>
                      <a:pt x="181" y="150"/>
                      <a:pt x="182" y="151"/>
                      <a:pt x="184" y="152"/>
                    </a:cubicBezTo>
                    <a:cubicBezTo>
                      <a:pt x="186" y="154"/>
                      <a:pt x="187" y="157"/>
                      <a:pt x="184" y="159"/>
                    </a:cubicBezTo>
                    <a:cubicBezTo>
                      <a:pt x="180" y="163"/>
                      <a:pt x="177" y="166"/>
                      <a:pt x="176" y="172"/>
                    </a:cubicBezTo>
                    <a:cubicBezTo>
                      <a:pt x="176" y="172"/>
                      <a:pt x="175" y="173"/>
                      <a:pt x="175" y="174"/>
                    </a:cubicBezTo>
                    <a:cubicBezTo>
                      <a:pt x="179" y="177"/>
                      <a:pt x="177" y="180"/>
                      <a:pt x="175" y="183"/>
                    </a:cubicBezTo>
                    <a:cubicBezTo>
                      <a:pt x="174" y="185"/>
                      <a:pt x="176" y="187"/>
                      <a:pt x="176" y="190"/>
                    </a:cubicBezTo>
                    <a:cubicBezTo>
                      <a:pt x="177" y="192"/>
                      <a:pt x="177" y="194"/>
                      <a:pt x="177" y="196"/>
                    </a:cubicBezTo>
                    <a:cubicBezTo>
                      <a:pt x="176" y="199"/>
                      <a:pt x="179" y="200"/>
                      <a:pt x="181" y="200"/>
                    </a:cubicBezTo>
                    <a:cubicBezTo>
                      <a:pt x="187" y="200"/>
                      <a:pt x="188" y="201"/>
                      <a:pt x="188" y="206"/>
                    </a:cubicBezTo>
                    <a:cubicBezTo>
                      <a:pt x="188" y="209"/>
                      <a:pt x="189" y="210"/>
                      <a:pt x="191" y="211"/>
                    </a:cubicBezTo>
                    <a:cubicBezTo>
                      <a:pt x="192" y="211"/>
                      <a:pt x="193" y="211"/>
                      <a:pt x="193" y="212"/>
                    </a:cubicBezTo>
                    <a:cubicBezTo>
                      <a:pt x="194" y="219"/>
                      <a:pt x="200" y="224"/>
                      <a:pt x="197" y="232"/>
                    </a:cubicBezTo>
                    <a:cubicBezTo>
                      <a:pt x="195" y="237"/>
                      <a:pt x="195" y="243"/>
                      <a:pt x="199" y="248"/>
                    </a:cubicBezTo>
                    <a:cubicBezTo>
                      <a:pt x="199" y="249"/>
                      <a:pt x="200" y="249"/>
                      <a:pt x="201" y="249"/>
                    </a:cubicBezTo>
                    <a:cubicBezTo>
                      <a:pt x="204" y="248"/>
                      <a:pt x="207" y="248"/>
                      <a:pt x="208" y="250"/>
                    </a:cubicBezTo>
                    <a:cubicBezTo>
                      <a:pt x="209" y="252"/>
                      <a:pt x="213" y="255"/>
                      <a:pt x="210" y="259"/>
                    </a:cubicBezTo>
                    <a:cubicBezTo>
                      <a:pt x="209" y="261"/>
                      <a:pt x="209" y="263"/>
                      <a:pt x="211" y="266"/>
                    </a:cubicBezTo>
                    <a:cubicBezTo>
                      <a:pt x="213" y="269"/>
                      <a:pt x="215" y="273"/>
                      <a:pt x="218" y="277"/>
                    </a:cubicBezTo>
                    <a:cubicBezTo>
                      <a:pt x="221" y="280"/>
                      <a:pt x="224" y="281"/>
                      <a:pt x="228" y="279"/>
                    </a:cubicBezTo>
                    <a:cubicBezTo>
                      <a:pt x="232" y="275"/>
                      <a:pt x="237" y="276"/>
                      <a:pt x="242" y="275"/>
                    </a:cubicBezTo>
                    <a:cubicBezTo>
                      <a:pt x="243" y="275"/>
                      <a:pt x="244" y="275"/>
                      <a:pt x="245" y="276"/>
                    </a:cubicBezTo>
                    <a:cubicBezTo>
                      <a:pt x="245" y="278"/>
                      <a:pt x="244" y="278"/>
                      <a:pt x="243" y="278"/>
                    </a:cubicBezTo>
                    <a:cubicBezTo>
                      <a:pt x="241" y="278"/>
                      <a:pt x="242" y="280"/>
                      <a:pt x="242" y="280"/>
                    </a:cubicBezTo>
                    <a:cubicBezTo>
                      <a:pt x="242" y="284"/>
                      <a:pt x="241" y="286"/>
                      <a:pt x="237" y="285"/>
                    </a:cubicBezTo>
                    <a:cubicBezTo>
                      <a:pt x="235" y="285"/>
                      <a:pt x="233" y="286"/>
                      <a:pt x="233" y="288"/>
                    </a:cubicBezTo>
                    <a:cubicBezTo>
                      <a:pt x="232" y="291"/>
                      <a:pt x="228" y="294"/>
                      <a:pt x="227" y="297"/>
                    </a:cubicBezTo>
                    <a:cubicBezTo>
                      <a:pt x="223" y="292"/>
                      <a:pt x="218" y="291"/>
                      <a:pt x="212" y="292"/>
                    </a:cubicBezTo>
                    <a:cubicBezTo>
                      <a:pt x="211" y="292"/>
                      <a:pt x="211" y="292"/>
                      <a:pt x="210" y="292"/>
                    </a:cubicBezTo>
                    <a:cubicBezTo>
                      <a:pt x="206" y="289"/>
                      <a:pt x="202" y="293"/>
                      <a:pt x="197" y="293"/>
                    </a:cubicBezTo>
                    <a:cubicBezTo>
                      <a:pt x="196" y="293"/>
                      <a:pt x="195" y="295"/>
                      <a:pt x="194" y="295"/>
                    </a:cubicBezTo>
                    <a:cubicBezTo>
                      <a:pt x="191" y="298"/>
                      <a:pt x="188" y="301"/>
                      <a:pt x="184" y="300"/>
                    </a:cubicBezTo>
                    <a:cubicBezTo>
                      <a:pt x="181" y="300"/>
                      <a:pt x="177" y="300"/>
                      <a:pt x="174" y="299"/>
                    </a:cubicBezTo>
                    <a:cubicBezTo>
                      <a:pt x="172" y="299"/>
                      <a:pt x="170" y="297"/>
                      <a:pt x="168" y="297"/>
                    </a:cubicBezTo>
                    <a:cubicBezTo>
                      <a:pt x="165" y="296"/>
                      <a:pt x="165" y="293"/>
                      <a:pt x="164" y="291"/>
                    </a:cubicBezTo>
                    <a:cubicBezTo>
                      <a:pt x="163" y="289"/>
                      <a:pt x="165" y="288"/>
                      <a:pt x="166" y="287"/>
                    </a:cubicBezTo>
                    <a:cubicBezTo>
                      <a:pt x="168" y="287"/>
                      <a:pt x="169" y="286"/>
                      <a:pt x="169" y="284"/>
                    </a:cubicBezTo>
                    <a:cubicBezTo>
                      <a:pt x="169" y="282"/>
                      <a:pt x="170" y="281"/>
                      <a:pt x="171" y="280"/>
                    </a:cubicBezTo>
                    <a:cubicBezTo>
                      <a:pt x="174" y="277"/>
                      <a:pt x="173" y="272"/>
                      <a:pt x="169" y="271"/>
                    </a:cubicBezTo>
                    <a:cubicBezTo>
                      <a:pt x="167" y="271"/>
                      <a:pt x="166" y="270"/>
                      <a:pt x="164" y="270"/>
                    </a:cubicBezTo>
                    <a:cubicBezTo>
                      <a:pt x="160" y="269"/>
                      <a:pt x="159" y="266"/>
                      <a:pt x="159" y="262"/>
                    </a:cubicBezTo>
                    <a:cubicBezTo>
                      <a:pt x="160" y="258"/>
                      <a:pt x="159" y="252"/>
                      <a:pt x="162" y="248"/>
                    </a:cubicBezTo>
                    <a:cubicBezTo>
                      <a:pt x="163" y="247"/>
                      <a:pt x="164" y="245"/>
                      <a:pt x="163" y="244"/>
                    </a:cubicBezTo>
                    <a:cubicBezTo>
                      <a:pt x="160" y="241"/>
                      <a:pt x="158" y="239"/>
                      <a:pt x="159" y="236"/>
                    </a:cubicBezTo>
                    <a:cubicBezTo>
                      <a:pt x="159" y="234"/>
                      <a:pt x="157" y="234"/>
                      <a:pt x="156" y="235"/>
                    </a:cubicBezTo>
                    <a:cubicBezTo>
                      <a:pt x="153" y="238"/>
                      <a:pt x="150" y="237"/>
                      <a:pt x="147" y="237"/>
                    </a:cubicBezTo>
                    <a:cubicBezTo>
                      <a:pt x="145" y="237"/>
                      <a:pt x="145" y="235"/>
                      <a:pt x="146" y="234"/>
                    </a:cubicBezTo>
                    <a:cubicBezTo>
                      <a:pt x="147" y="231"/>
                      <a:pt x="148" y="227"/>
                      <a:pt x="149" y="224"/>
                    </a:cubicBezTo>
                    <a:cubicBezTo>
                      <a:pt x="150" y="221"/>
                      <a:pt x="154" y="222"/>
                      <a:pt x="156" y="219"/>
                    </a:cubicBezTo>
                    <a:cubicBezTo>
                      <a:pt x="154" y="218"/>
                      <a:pt x="153" y="217"/>
                      <a:pt x="151" y="217"/>
                    </a:cubicBezTo>
                    <a:cubicBezTo>
                      <a:pt x="147" y="216"/>
                      <a:pt x="146" y="214"/>
                      <a:pt x="147" y="210"/>
                    </a:cubicBezTo>
                    <a:cubicBezTo>
                      <a:pt x="149" y="206"/>
                      <a:pt x="145" y="202"/>
                      <a:pt x="145" y="198"/>
                    </a:cubicBezTo>
                    <a:cubicBezTo>
                      <a:pt x="145" y="190"/>
                      <a:pt x="139" y="186"/>
                      <a:pt x="134" y="181"/>
                    </a:cubicBezTo>
                    <a:cubicBezTo>
                      <a:pt x="130" y="178"/>
                      <a:pt x="126" y="175"/>
                      <a:pt x="122" y="172"/>
                    </a:cubicBezTo>
                    <a:cubicBezTo>
                      <a:pt x="119" y="169"/>
                      <a:pt x="119" y="168"/>
                      <a:pt x="123" y="166"/>
                    </a:cubicBezTo>
                    <a:cubicBezTo>
                      <a:pt x="124" y="166"/>
                      <a:pt x="125" y="166"/>
                      <a:pt x="125" y="165"/>
                    </a:cubicBezTo>
                    <a:cubicBezTo>
                      <a:pt x="122" y="164"/>
                      <a:pt x="119" y="165"/>
                      <a:pt x="115" y="164"/>
                    </a:cubicBezTo>
                    <a:cubicBezTo>
                      <a:pt x="114" y="164"/>
                      <a:pt x="113" y="163"/>
                      <a:pt x="112" y="161"/>
                    </a:cubicBezTo>
                    <a:cubicBezTo>
                      <a:pt x="109" y="156"/>
                      <a:pt x="107" y="150"/>
                      <a:pt x="101" y="147"/>
                    </a:cubicBezTo>
                    <a:cubicBezTo>
                      <a:pt x="101" y="147"/>
                      <a:pt x="101" y="147"/>
                      <a:pt x="101" y="147"/>
                    </a:cubicBezTo>
                    <a:cubicBezTo>
                      <a:pt x="100" y="144"/>
                      <a:pt x="99" y="141"/>
                      <a:pt x="96" y="140"/>
                    </a:cubicBezTo>
                    <a:cubicBezTo>
                      <a:pt x="93" y="140"/>
                      <a:pt x="90" y="143"/>
                      <a:pt x="86" y="144"/>
                    </a:cubicBezTo>
                    <a:cubicBezTo>
                      <a:pt x="88" y="146"/>
                      <a:pt x="89" y="148"/>
                      <a:pt x="91" y="149"/>
                    </a:cubicBezTo>
                    <a:cubicBezTo>
                      <a:pt x="93" y="151"/>
                      <a:pt x="93" y="152"/>
                      <a:pt x="92" y="154"/>
                    </a:cubicBezTo>
                    <a:cubicBezTo>
                      <a:pt x="89" y="156"/>
                      <a:pt x="87" y="159"/>
                      <a:pt x="85" y="161"/>
                    </a:cubicBezTo>
                    <a:cubicBezTo>
                      <a:pt x="83" y="163"/>
                      <a:pt x="75" y="162"/>
                      <a:pt x="73" y="159"/>
                    </a:cubicBezTo>
                    <a:cubicBezTo>
                      <a:pt x="71" y="157"/>
                      <a:pt x="69" y="157"/>
                      <a:pt x="67" y="158"/>
                    </a:cubicBezTo>
                    <a:cubicBezTo>
                      <a:pt x="62" y="160"/>
                      <a:pt x="58" y="163"/>
                      <a:pt x="57" y="169"/>
                    </a:cubicBezTo>
                    <a:cubicBezTo>
                      <a:pt x="56" y="173"/>
                      <a:pt x="55" y="177"/>
                      <a:pt x="53" y="181"/>
                    </a:cubicBezTo>
                    <a:cubicBezTo>
                      <a:pt x="52" y="183"/>
                      <a:pt x="51" y="188"/>
                      <a:pt x="46" y="185"/>
                    </a:cubicBezTo>
                    <a:cubicBezTo>
                      <a:pt x="45" y="185"/>
                      <a:pt x="45" y="185"/>
                      <a:pt x="45" y="185"/>
                    </a:cubicBezTo>
                    <a:cubicBezTo>
                      <a:pt x="42" y="189"/>
                      <a:pt x="40" y="188"/>
                      <a:pt x="39" y="184"/>
                    </a:cubicBezTo>
                    <a:cubicBezTo>
                      <a:pt x="39" y="184"/>
                      <a:pt x="38" y="184"/>
                      <a:pt x="38" y="184"/>
                    </a:cubicBezTo>
                    <a:cubicBezTo>
                      <a:pt x="35" y="187"/>
                      <a:pt x="33" y="182"/>
                      <a:pt x="30" y="181"/>
                    </a:cubicBezTo>
                    <a:cubicBezTo>
                      <a:pt x="28" y="181"/>
                      <a:pt x="28" y="181"/>
                      <a:pt x="28" y="184"/>
                    </a:cubicBezTo>
                    <a:cubicBezTo>
                      <a:pt x="29" y="185"/>
                      <a:pt x="29" y="186"/>
                      <a:pt x="28" y="188"/>
                    </a:cubicBezTo>
                    <a:cubicBezTo>
                      <a:pt x="28" y="187"/>
                      <a:pt x="28" y="187"/>
                      <a:pt x="28" y="187"/>
                    </a:cubicBezTo>
                    <a:cubicBezTo>
                      <a:pt x="27" y="177"/>
                      <a:pt x="19" y="169"/>
                      <a:pt x="16" y="159"/>
                    </a:cubicBezTo>
                    <a:cubicBezTo>
                      <a:pt x="15" y="156"/>
                      <a:pt x="12" y="153"/>
                      <a:pt x="10" y="150"/>
                    </a:cubicBezTo>
                    <a:cubicBezTo>
                      <a:pt x="6" y="145"/>
                      <a:pt x="4" y="139"/>
                      <a:pt x="4" y="133"/>
                    </a:cubicBezTo>
                    <a:cubicBezTo>
                      <a:pt x="3" y="131"/>
                      <a:pt x="4" y="128"/>
                      <a:pt x="3" y="126"/>
                    </a:cubicBezTo>
                    <a:cubicBezTo>
                      <a:pt x="0" y="115"/>
                      <a:pt x="3" y="104"/>
                      <a:pt x="9" y="94"/>
                    </a:cubicBezTo>
                    <a:cubicBezTo>
                      <a:pt x="11" y="91"/>
                      <a:pt x="12" y="88"/>
                      <a:pt x="13" y="85"/>
                    </a:cubicBezTo>
                    <a:cubicBezTo>
                      <a:pt x="13" y="82"/>
                      <a:pt x="15" y="78"/>
                      <a:pt x="18" y="77"/>
                    </a:cubicBezTo>
                    <a:cubicBezTo>
                      <a:pt x="22" y="74"/>
                      <a:pt x="24" y="78"/>
                      <a:pt x="25" y="80"/>
                    </a:cubicBezTo>
                    <a:cubicBezTo>
                      <a:pt x="28" y="86"/>
                      <a:pt x="32" y="87"/>
                      <a:pt x="39" y="86"/>
                    </a:cubicBezTo>
                    <a:cubicBezTo>
                      <a:pt x="44" y="85"/>
                      <a:pt x="50" y="84"/>
                      <a:pt x="55" y="82"/>
                    </a:cubicBezTo>
                    <a:cubicBezTo>
                      <a:pt x="58" y="80"/>
                      <a:pt x="62" y="81"/>
                      <a:pt x="66" y="81"/>
                    </a:cubicBezTo>
                    <a:cubicBezTo>
                      <a:pt x="71" y="81"/>
                      <a:pt x="76" y="80"/>
                      <a:pt x="81" y="78"/>
                    </a:cubicBezTo>
                    <a:cubicBezTo>
                      <a:pt x="83" y="76"/>
                      <a:pt x="86" y="75"/>
                      <a:pt x="88" y="73"/>
                    </a:cubicBezTo>
                    <a:cubicBezTo>
                      <a:pt x="91" y="71"/>
                      <a:pt x="94" y="72"/>
                      <a:pt x="96" y="74"/>
                    </a:cubicBezTo>
                    <a:cubicBezTo>
                      <a:pt x="102" y="80"/>
                      <a:pt x="109" y="81"/>
                      <a:pt x="116" y="80"/>
                    </a:cubicBezTo>
                    <a:cubicBezTo>
                      <a:pt x="119" y="79"/>
                      <a:pt x="124" y="78"/>
                      <a:pt x="125" y="74"/>
                    </a:cubicBezTo>
                    <a:cubicBezTo>
                      <a:pt x="125" y="72"/>
                      <a:pt x="126" y="70"/>
                      <a:pt x="128" y="71"/>
                    </a:cubicBezTo>
                    <a:cubicBezTo>
                      <a:pt x="131" y="72"/>
                      <a:pt x="129" y="74"/>
                      <a:pt x="128" y="75"/>
                    </a:cubicBezTo>
                    <a:cubicBezTo>
                      <a:pt x="128" y="76"/>
                      <a:pt x="128" y="77"/>
                      <a:pt x="127" y="78"/>
                    </a:cubicBezTo>
                    <a:cubicBezTo>
                      <a:pt x="127" y="79"/>
                      <a:pt x="125" y="81"/>
                      <a:pt x="126" y="82"/>
                    </a:cubicBezTo>
                    <a:cubicBezTo>
                      <a:pt x="128" y="83"/>
                      <a:pt x="130" y="81"/>
                      <a:pt x="131" y="80"/>
                    </a:cubicBezTo>
                    <a:cubicBezTo>
                      <a:pt x="133" y="75"/>
                      <a:pt x="139" y="70"/>
                      <a:pt x="136" y="63"/>
                    </a:cubicBezTo>
                    <a:cubicBezTo>
                      <a:pt x="134" y="59"/>
                      <a:pt x="137" y="56"/>
                      <a:pt x="140" y="53"/>
                    </a:cubicBezTo>
                    <a:cubicBezTo>
                      <a:pt x="141" y="52"/>
                      <a:pt x="142" y="50"/>
                      <a:pt x="143" y="49"/>
                    </a:cubicBezTo>
                    <a:cubicBezTo>
                      <a:pt x="144" y="48"/>
                      <a:pt x="144" y="46"/>
                      <a:pt x="142" y="46"/>
                    </a:cubicBezTo>
                    <a:cubicBezTo>
                      <a:pt x="141" y="45"/>
                      <a:pt x="140" y="45"/>
                      <a:pt x="138" y="46"/>
                    </a:cubicBezTo>
                    <a:cubicBezTo>
                      <a:pt x="138" y="47"/>
                      <a:pt x="137" y="49"/>
                      <a:pt x="135" y="49"/>
                    </a:cubicBezTo>
                    <a:cubicBezTo>
                      <a:pt x="138" y="44"/>
                      <a:pt x="140" y="39"/>
                      <a:pt x="141" y="34"/>
                    </a:cubicBezTo>
                    <a:cubicBezTo>
                      <a:pt x="142" y="33"/>
                      <a:pt x="142" y="32"/>
                      <a:pt x="143" y="32"/>
                    </a:cubicBezTo>
                    <a:cubicBezTo>
                      <a:pt x="148" y="31"/>
                      <a:pt x="146" y="27"/>
                      <a:pt x="146" y="24"/>
                    </a:cubicBezTo>
                    <a:cubicBezTo>
                      <a:pt x="145" y="20"/>
                      <a:pt x="147" y="18"/>
                      <a:pt x="152" y="18"/>
                    </a:cubicBezTo>
                    <a:cubicBezTo>
                      <a:pt x="156" y="19"/>
                      <a:pt x="158" y="16"/>
                      <a:pt x="160" y="14"/>
                    </a:cubicBezTo>
                    <a:cubicBezTo>
                      <a:pt x="163" y="10"/>
                      <a:pt x="168" y="8"/>
                      <a:pt x="172" y="6"/>
                    </a:cubicBezTo>
                    <a:cubicBezTo>
                      <a:pt x="174" y="6"/>
                      <a:pt x="175" y="6"/>
                      <a:pt x="176" y="8"/>
                    </a:cubicBezTo>
                    <a:cubicBezTo>
                      <a:pt x="177" y="9"/>
                      <a:pt x="176" y="10"/>
                      <a:pt x="175" y="11"/>
                    </a:cubicBezTo>
                    <a:cubicBezTo>
                      <a:pt x="171" y="13"/>
                      <a:pt x="171" y="17"/>
                      <a:pt x="170" y="20"/>
                    </a:cubicBezTo>
                    <a:cubicBezTo>
                      <a:pt x="169" y="20"/>
                      <a:pt x="169" y="22"/>
                      <a:pt x="170" y="22"/>
                    </a:cubicBezTo>
                    <a:cubicBezTo>
                      <a:pt x="172" y="22"/>
                      <a:pt x="172" y="21"/>
                      <a:pt x="172" y="20"/>
                    </a:cubicBezTo>
                    <a:cubicBezTo>
                      <a:pt x="173" y="18"/>
                      <a:pt x="174" y="16"/>
                      <a:pt x="175" y="14"/>
                    </a:cubicBezTo>
                    <a:cubicBezTo>
                      <a:pt x="177" y="10"/>
                      <a:pt x="179" y="7"/>
                      <a:pt x="184" y="8"/>
                    </a:cubicBezTo>
                    <a:cubicBezTo>
                      <a:pt x="185" y="8"/>
                      <a:pt x="186" y="7"/>
                      <a:pt x="186" y="6"/>
                    </a:cubicBezTo>
                    <a:cubicBezTo>
                      <a:pt x="187" y="5"/>
                      <a:pt x="188" y="4"/>
                      <a:pt x="189" y="5"/>
                    </a:cubicBezTo>
                    <a:cubicBezTo>
                      <a:pt x="194" y="6"/>
                      <a:pt x="198" y="3"/>
                      <a:pt x="203" y="1"/>
                    </a:cubicBezTo>
                    <a:cubicBezTo>
                      <a:pt x="203" y="0"/>
                      <a:pt x="204" y="0"/>
                      <a:pt x="204" y="0"/>
                    </a:cubicBezTo>
                    <a:cubicBezTo>
                      <a:pt x="203" y="3"/>
                      <a:pt x="203" y="5"/>
                      <a:pt x="207" y="4"/>
                    </a:cubicBezTo>
                    <a:cubicBezTo>
                      <a:pt x="208" y="4"/>
                      <a:pt x="211" y="4"/>
                      <a:pt x="208" y="7"/>
                    </a:cubicBezTo>
                    <a:cubicBezTo>
                      <a:pt x="207" y="9"/>
                      <a:pt x="207" y="11"/>
                      <a:pt x="209" y="13"/>
                    </a:cubicBezTo>
                    <a:cubicBezTo>
                      <a:pt x="213" y="16"/>
                      <a:pt x="215" y="21"/>
                      <a:pt x="214" y="26"/>
                    </a:cubicBezTo>
                    <a:cubicBezTo>
                      <a:pt x="214" y="28"/>
                      <a:pt x="214" y="30"/>
                      <a:pt x="216" y="31"/>
                    </a:cubicBezTo>
                    <a:cubicBezTo>
                      <a:pt x="219" y="33"/>
                      <a:pt x="220" y="39"/>
                      <a:pt x="219" y="42"/>
                    </a:cubicBezTo>
                    <a:cubicBezTo>
                      <a:pt x="219" y="43"/>
                      <a:pt x="218" y="45"/>
                      <a:pt x="218" y="46"/>
                    </a:cubicBezTo>
                    <a:cubicBezTo>
                      <a:pt x="219" y="52"/>
                      <a:pt x="218" y="57"/>
                      <a:pt x="215" y="62"/>
                    </a:cubicBezTo>
                    <a:cubicBezTo>
                      <a:pt x="214" y="64"/>
                      <a:pt x="214" y="67"/>
                      <a:pt x="216" y="68"/>
                    </a:cubicBezTo>
                    <a:cubicBezTo>
                      <a:pt x="217" y="70"/>
                      <a:pt x="220" y="70"/>
                      <a:pt x="223" y="69"/>
                    </a:cubicBezTo>
                    <a:cubicBezTo>
                      <a:pt x="225" y="68"/>
                      <a:pt x="227" y="67"/>
                      <a:pt x="229" y="66"/>
                    </a:cubicBezTo>
                    <a:cubicBezTo>
                      <a:pt x="234" y="63"/>
                      <a:pt x="235" y="63"/>
                      <a:pt x="236" y="69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8" name="Freeform 1921">
                <a:extLst>
                  <a:ext uri="{FF2B5EF4-FFF2-40B4-BE49-F238E27FC236}">
                    <a16:creationId xmlns:a16="http://schemas.microsoft.com/office/drawing/2014/main" id="{63BE7544-B12E-422B-9FA0-FB6496A9EC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06" y="2148"/>
                <a:ext cx="401" cy="545"/>
              </a:xfrm>
              <a:custGeom>
                <a:avLst/>
                <a:gdLst>
                  <a:gd name="T0" fmla="*/ 3 w 167"/>
                  <a:gd name="T1" fmla="*/ 122 h 227"/>
                  <a:gd name="T2" fmla="*/ 4 w 167"/>
                  <a:gd name="T3" fmla="*/ 118 h 227"/>
                  <a:gd name="T4" fmla="*/ 15 w 167"/>
                  <a:gd name="T5" fmla="*/ 115 h 227"/>
                  <a:gd name="T6" fmla="*/ 19 w 167"/>
                  <a:gd name="T7" fmla="*/ 114 h 227"/>
                  <a:gd name="T8" fmla="*/ 11 w 167"/>
                  <a:gd name="T9" fmla="*/ 103 h 227"/>
                  <a:gd name="T10" fmla="*/ 5 w 167"/>
                  <a:gd name="T11" fmla="*/ 96 h 227"/>
                  <a:gd name="T12" fmla="*/ 9 w 167"/>
                  <a:gd name="T13" fmla="*/ 92 h 227"/>
                  <a:gd name="T14" fmla="*/ 2 w 167"/>
                  <a:gd name="T15" fmla="*/ 77 h 227"/>
                  <a:gd name="T16" fmla="*/ 4 w 167"/>
                  <a:gd name="T17" fmla="*/ 74 h 227"/>
                  <a:gd name="T18" fmla="*/ 15 w 167"/>
                  <a:gd name="T19" fmla="*/ 73 h 227"/>
                  <a:gd name="T20" fmla="*/ 18 w 167"/>
                  <a:gd name="T21" fmla="*/ 69 h 227"/>
                  <a:gd name="T22" fmla="*/ 24 w 167"/>
                  <a:gd name="T23" fmla="*/ 56 h 227"/>
                  <a:gd name="T24" fmla="*/ 27 w 167"/>
                  <a:gd name="T25" fmla="*/ 55 h 227"/>
                  <a:gd name="T26" fmla="*/ 40 w 167"/>
                  <a:gd name="T27" fmla="*/ 41 h 227"/>
                  <a:gd name="T28" fmla="*/ 46 w 167"/>
                  <a:gd name="T29" fmla="*/ 32 h 227"/>
                  <a:gd name="T30" fmla="*/ 57 w 167"/>
                  <a:gd name="T31" fmla="*/ 34 h 227"/>
                  <a:gd name="T32" fmla="*/ 67 w 167"/>
                  <a:gd name="T33" fmla="*/ 31 h 227"/>
                  <a:gd name="T34" fmla="*/ 71 w 167"/>
                  <a:gd name="T35" fmla="*/ 28 h 227"/>
                  <a:gd name="T36" fmla="*/ 69 w 167"/>
                  <a:gd name="T37" fmla="*/ 19 h 227"/>
                  <a:gd name="T38" fmla="*/ 91 w 167"/>
                  <a:gd name="T39" fmla="*/ 2 h 227"/>
                  <a:gd name="T40" fmla="*/ 139 w 167"/>
                  <a:gd name="T41" fmla="*/ 3 h 227"/>
                  <a:gd name="T42" fmla="*/ 153 w 167"/>
                  <a:gd name="T43" fmla="*/ 16 h 227"/>
                  <a:gd name="T44" fmla="*/ 152 w 167"/>
                  <a:gd name="T45" fmla="*/ 29 h 227"/>
                  <a:gd name="T46" fmla="*/ 143 w 167"/>
                  <a:gd name="T47" fmla="*/ 72 h 227"/>
                  <a:gd name="T48" fmla="*/ 162 w 167"/>
                  <a:gd name="T49" fmla="*/ 129 h 227"/>
                  <a:gd name="T50" fmla="*/ 153 w 167"/>
                  <a:gd name="T51" fmla="*/ 149 h 227"/>
                  <a:gd name="T52" fmla="*/ 144 w 167"/>
                  <a:gd name="T53" fmla="*/ 145 h 227"/>
                  <a:gd name="T54" fmla="*/ 135 w 167"/>
                  <a:gd name="T55" fmla="*/ 139 h 227"/>
                  <a:gd name="T56" fmla="*/ 125 w 167"/>
                  <a:gd name="T57" fmla="*/ 141 h 227"/>
                  <a:gd name="T58" fmla="*/ 124 w 167"/>
                  <a:gd name="T59" fmla="*/ 147 h 227"/>
                  <a:gd name="T60" fmla="*/ 113 w 167"/>
                  <a:gd name="T61" fmla="*/ 154 h 227"/>
                  <a:gd name="T62" fmla="*/ 113 w 167"/>
                  <a:gd name="T63" fmla="*/ 166 h 227"/>
                  <a:gd name="T64" fmla="*/ 113 w 167"/>
                  <a:gd name="T65" fmla="*/ 172 h 227"/>
                  <a:gd name="T66" fmla="*/ 104 w 167"/>
                  <a:gd name="T67" fmla="*/ 180 h 227"/>
                  <a:gd name="T68" fmla="*/ 116 w 167"/>
                  <a:gd name="T69" fmla="*/ 174 h 227"/>
                  <a:gd name="T70" fmla="*/ 118 w 167"/>
                  <a:gd name="T71" fmla="*/ 177 h 227"/>
                  <a:gd name="T72" fmla="*/ 111 w 167"/>
                  <a:gd name="T73" fmla="*/ 183 h 227"/>
                  <a:gd name="T74" fmla="*/ 116 w 167"/>
                  <a:gd name="T75" fmla="*/ 188 h 227"/>
                  <a:gd name="T76" fmla="*/ 111 w 167"/>
                  <a:gd name="T77" fmla="*/ 198 h 227"/>
                  <a:gd name="T78" fmla="*/ 103 w 167"/>
                  <a:gd name="T79" fmla="*/ 214 h 227"/>
                  <a:gd name="T80" fmla="*/ 87 w 167"/>
                  <a:gd name="T81" fmla="*/ 219 h 227"/>
                  <a:gd name="T82" fmla="*/ 77 w 167"/>
                  <a:gd name="T83" fmla="*/ 218 h 227"/>
                  <a:gd name="T84" fmla="*/ 70 w 167"/>
                  <a:gd name="T85" fmla="*/ 214 h 227"/>
                  <a:gd name="T86" fmla="*/ 66 w 167"/>
                  <a:gd name="T87" fmla="*/ 215 h 227"/>
                  <a:gd name="T88" fmla="*/ 56 w 167"/>
                  <a:gd name="T89" fmla="*/ 205 h 227"/>
                  <a:gd name="T90" fmla="*/ 51 w 167"/>
                  <a:gd name="T91" fmla="*/ 212 h 227"/>
                  <a:gd name="T92" fmla="*/ 47 w 167"/>
                  <a:gd name="T93" fmla="*/ 210 h 227"/>
                  <a:gd name="T94" fmla="*/ 45 w 167"/>
                  <a:gd name="T95" fmla="*/ 193 h 227"/>
                  <a:gd name="T96" fmla="*/ 42 w 167"/>
                  <a:gd name="T97" fmla="*/ 183 h 227"/>
                  <a:gd name="T98" fmla="*/ 35 w 167"/>
                  <a:gd name="T99" fmla="*/ 179 h 227"/>
                  <a:gd name="T100" fmla="*/ 41 w 167"/>
                  <a:gd name="T101" fmla="*/ 170 h 227"/>
                  <a:gd name="T102" fmla="*/ 35 w 167"/>
                  <a:gd name="T103" fmla="*/ 165 h 227"/>
                  <a:gd name="T104" fmla="*/ 27 w 167"/>
                  <a:gd name="T105" fmla="*/ 165 h 227"/>
                  <a:gd name="T106" fmla="*/ 20 w 167"/>
                  <a:gd name="T107" fmla="*/ 149 h 227"/>
                  <a:gd name="T108" fmla="*/ 16 w 167"/>
                  <a:gd name="T109" fmla="*/ 135 h 227"/>
                  <a:gd name="T110" fmla="*/ 6 w 167"/>
                  <a:gd name="T111" fmla="*/ 129 h 227"/>
                  <a:gd name="T112" fmla="*/ 3 w 167"/>
                  <a:gd name="T113" fmla="*/ 124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67" h="227">
                    <a:moveTo>
                      <a:pt x="3" y="124"/>
                    </a:moveTo>
                    <a:cubicBezTo>
                      <a:pt x="3" y="123"/>
                      <a:pt x="3" y="122"/>
                      <a:pt x="3" y="122"/>
                    </a:cubicBezTo>
                    <a:cubicBezTo>
                      <a:pt x="1" y="121"/>
                      <a:pt x="0" y="121"/>
                      <a:pt x="0" y="119"/>
                    </a:cubicBezTo>
                    <a:cubicBezTo>
                      <a:pt x="0" y="117"/>
                      <a:pt x="2" y="118"/>
                      <a:pt x="4" y="118"/>
                    </a:cubicBezTo>
                    <a:cubicBezTo>
                      <a:pt x="6" y="118"/>
                      <a:pt x="6" y="114"/>
                      <a:pt x="9" y="113"/>
                    </a:cubicBezTo>
                    <a:cubicBezTo>
                      <a:pt x="12" y="111"/>
                      <a:pt x="13" y="111"/>
                      <a:pt x="15" y="115"/>
                    </a:cubicBezTo>
                    <a:cubicBezTo>
                      <a:pt x="16" y="116"/>
                      <a:pt x="16" y="117"/>
                      <a:pt x="17" y="117"/>
                    </a:cubicBezTo>
                    <a:cubicBezTo>
                      <a:pt x="19" y="116"/>
                      <a:pt x="18" y="115"/>
                      <a:pt x="19" y="114"/>
                    </a:cubicBezTo>
                    <a:cubicBezTo>
                      <a:pt x="19" y="112"/>
                      <a:pt x="18" y="110"/>
                      <a:pt x="17" y="109"/>
                    </a:cubicBezTo>
                    <a:cubicBezTo>
                      <a:pt x="14" y="108"/>
                      <a:pt x="12" y="106"/>
                      <a:pt x="11" y="103"/>
                    </a:cubicBezTo>
                    <a:cubicBezTo>
                      <a:pt x="10" y="102"/>
                      <a:pt x="10" y="100"/>
                      <a:pt x="8" y="100"/>
                    </a:cubicBezTo>
                    <a:cubicBezTo>
                      <a:pt x="6" y="100"/>
                      <a:pt x="5" y="98"/>
                      <a:pt x="5" y="96"/>
                    </a:cubicBezTo>
                    <a:cubicBezTo>
                      <a:pt x="5" y="94"/>
                      <a:pt x="7" y="94"/>
                      <a:pt x="8" y="94"/>
                    </a:cubicBezTo>
                    <a:cubicBezTo>
                      <a:pt x="10" y="94"/>
                      <a:pt x="10" y="93"/>
                      <a:pt x="9" y="92"/>
                    </a:cubicBezTo>
                    <a:cubicBezTo>
                      <a:pt x="8" y="88"/>
                      <a:pt x="6" y="84"/>
                      <a:pt x="5" y="79"/>
                    </a:cubicBezTo>
                    <a:cubicBezTo>
                      <a:pt x="5" y="78"/>
                      <a:pt x="3" y="77"/>
                      <a:pt x="2" y="77"/>
                    </a:cubicBezTo>
                    <a:cubicBezTo>
                      <a:pt x="1" y="76"/>
                      <a:pt x="1" y="75"/>
                      <a:pt x="2" y="74"/>
                    </a:cubicBezTo>
                    <a:cubicBezTo>
                      <a:pt x="2" y="73"/>
                      <a:pt x="3" y="74"/>
                      <a:pt x="4" y="74"/>
                    </a:cubicBezTo>
                    <a:cubicBezTo>
                      <a:pt x="6" y="75"/>
                      <a:pt x="7" y="75"/>
                      <a:pt x="9" y="73"/>
                    </a:cubicBezTo>
                    <a:cubicBezTo>
                      <a:pt x="11" y="72"/>
                      <a:pt x="12" y="70"/>
                      <a:pt x="15" y="73"/>
                    </a:cubicBezTo>
                    <a:cubicBezTo>
                      <a:pt x="16" y="74"/>
                      <a:pt x="17" y="73"/>
                      <a:pt x="18" y="72"/>
                    </a:cubicBezTo>
                    <a:cubicBezTo>
                      <a:pt x="19" y="71"/>
                      <a:pt x="19" y="70"/>
                      <a:pt x="18" y="69"/>
                    </a:cubicBezTo>
                    <a:cubicBezTo>
                      <a:pt x="16" y="64"/>
                      <a:pt x="17" y="62"/>
                      <a:pt x="22" y="60"/>
                    </a:cubicBezTo>
                    <a:cubicBezTo>
                      <a:pt x="24" y="59"/>
                      <a:pt x="25" y="59"/>
                      <a:pt x="24" y="56"/>
                    </a:cubicBezTo>
                    <a:cubicBezTo>
                      <a:pt x="24" y="55"/>
                      <a:pt x="24" y="54"/>
                      <a:pt x="25" y="53"/>
                    </a:cubicBezTo>
                    <a:cubicBezTo>
                      <a:pt x="26" y="53"/>
                      <a:pt x="27" y="54"/>
                      <a:pt x="27" y="55"/>
                    </a:cubicBezTo>
                    <a:cubicBezTo>
                      <a:pt x="31" y="56"/>
                      <a:pt x="34" y="55"/>
                      <a:pt x="35" y="52"/>
                    </a:cubicBezTo>
                    <a:cubicBezTo>
                      <a:pt x="36" y="48"/>
                      <a:pt x="39" y="45"/>
                      <a:pt x="40" y="41"/>
                    </a:cubicBezTo>
                    <a:cubicBezTo>
                      <a:pt x="43" y="40"/>
                      <a:pt x="46" y="39"/>
                      <a:pt x="43" y="35"/>
                    </a:cubicBezTo>
                    <a:cubicBezTo>
                      <a:pt x="42" y="34"/>
                      <a:pt x="42" y="31"/>
                      <a:pt x="46" y="32"/>
                    </a:cubicBezTo>
                    <a:cubicBezTo>
                      <a:pt x="47" y="33"/>
                      <a:pt x="48" y="33"/>
                      <a:pt x="50" y="32"/>
                    </a:cubicBezTo>
                    <a:cubicBezTo>
                      <a:pt x="53" y="31"/>
                      <a:pt x="55" y="32"/>
                      <a:pt x="57" y="34"/>
                    </a:cubicBezTo>
                    <a:cubicBezTo>
                      <a:pt x="60" y="36"/>
                      <a:pt x="62" y="35"/>
                      <a:pt x="64" y="33"/>
                    </a:cubicBezTo>
                    <a:cubicBezTo>
                      <a:pt x="64" y="32"/>
                      <a:pt x="65" y="30"/>
                      <a:pt x="67" y="31"/>
                    </a:cubicBezTo>
                    <a:cubicBezTo>
                      <a:pt x="68" y="32"/>
                      <a:pt x="68" y="34"/>
                      <a:pt x="70" y="33"/>
                    </a:cubicBezTo>
                    <a:cubicBezTo>
                      <a:pt x="71" y="32"/>
                      <a:pt x="72" y="30"/>
                      <a:pt x="71" y="28"/>
                    </a:cubicBezTo>
                    <a:cubicBezTo>
                      <a:pt x="69" y="25"/>
                      <a:pt x="70" y="24"/>
                      <a:pt x="75" y="25"/>
                    </a:cubicBezTo>
                    <a:cubicBezTo>
                      <a:pt x="73" y="22"/>
                      <a:pt x="73" y="19"/>
                      <a:pt x="69" y="19"/>
                    </a:cubicBezTo>
                    <a:cubicBezTo>
                      <a:pt x="68" y="18"/>
                      <a:pt x="69" y="10"/>
                      <a:pt x="69" y="9"/>
                    </a:cubicBezTo>
                    <a:cubicBezTo>
                      <a:pt x="74" y="0"/>
                      <a:pt x="83" y="0"/>
                      <a:pt x="91" y="2"/>
                    </a:cubicBezTo>
                    <a:cubicBezTo>
                      <a:pt x="98" y="4"/>
                      <a:pt x="105" y="5"/>
                      <a:pt x="112" y="5"/>
                    </a:cubicBezTo>
                    <a:cubicBezTo>
                      <a:pt x="121" y="4"/>
                      <a:pt x="130" y="5"/>
                      <a:pt x="139" y="3"/>
                    </a:cubicBezTo>
                    <a:cubicBezTo>
                      <a:pt x="141" y="3"/>
                      <a:pt x="144" y="3"/>
                      <a:pt x="146" y="3"/>
                    </a:cubicBezTo>
                    <a:cubicBezTo>
                      <a:pt x="152" y="4"/>
                      <a:pt x="155" y="9"/>
                      <a:pt x="153" y="16"/>
                    </a:cubicBezTo>
                    <a:cubicBezTo>
                      <a:pt x="153" y="19"/>
                      <a:pt x="153" y="21"/>
                      <a:pt x="153" y="24"/>
                    </a:cubicBezTo>
                    <a:cubicBezTo>
                      <a:pt x="154" y="26"/>
                      <a:pt x="153" y="27"/>
                      <a:pt x="152" y="29"/>
                    </a:cubicBezTo>
                    <a:cubicBezTo>
                      <a:pt x="150" y="34"/>
                      <a:pt x="148" y="40"/>
                      <a:pt x="148" y="46"/>
                    </a:cubicBezTo>
                    <a:cubicBezTo>
                      <a:pt x="147" y="55"/>
                      <a:pt x="143" y="63"/>
                      <a:pt x="143" y="72"/>
                    </a:cubicBezTo>
                    <a:cubicBezTo>
                      <a:pt x="143" y="81"/>
                      <a:pt x="144" y="89"/>
                      <a:pt x="147" y="98"/>
                    </a:cubicBezTo>
                    <a:cubicBezTo>
                      <a:pt x="151" y="109"/>
                      <a:pt x="156" y="119"/>
                      <a:pt x="162" y="129"/>
                    </a:cubicBezTo>
                    <a:cubicBezTo>
                      <a:pt x="165" y="133"/>
                      <a:pt x="166" y="136"/>
                      <a:pt x="167" y="141"/>
                    </a:cubicBezTo>
                    <a:cubicBezTo>
                      <a:pt x="164" y="147"/>
                      <a:pt x="158" y="148"/>
                      <a:pt x="153" y="149"/>
                    </a:cubicBezTo>
                    <a:cubicBezTo>
                      <a:pt x="151" y="149"/>
                      <a:pt x="148" y="148"/>
                      <a:pt x="146" y="147"/>
                    </a:cubicBezTo>
                    <a:cubicBezTo>
                      <a:pt x="145" y="147"/>
                      <a:pt x="144" y="146"/>
                      <a:pt x="144" y="145"/>
                    </a:cubicBezTo>
                    <a:cubicBezTo>
                      <a:pt x="144" y="141"/>
                      <a:pt x="141" y="140"/>
                      <a:pt x="138" y="138"/>
                    </a:cubicBezTo>
                    <a:cubicBezTo>
                      <a:pt x="137" y="136"/>
                      <a:pt x="135" y="136"/>
                      <a:pt x="135" y="139"/>
                    </a:cubicBezTo>
                    <a:cubicBezTo>
                      <a:pt x="133" y="142"/>
                      <a:pt x="132" y="143"/>
                      <a:pt x="128" y="142"/>
                    </a:cubicBezTo>
                    <a:cubicBezTo>
                      <a:pt x="127" y="141"/>
                      <a:pt x="126" y="141"/>
                      <a:pt x="125" y="141"/>
                    </a:cubicBezTo>
                    <a:cubicBezTo>
                      <a:pt x="122" y="140"/>
                      <a:pt x="121" y="142"/>
                      <a:pt x="123" y="144"/>
                    </a:cubicBezTo>
                    <a:cubicBezTo>
                      <a:pt x="123" y="145"/>
                      <a:pt x="124" y="146"/>
                      <a:pt x="124" y="147"/>
                    </a:cubicBezTo>
                    <a:cubicBezTo>
                      <a:pt x="125" y="149"/>
                      <a:pt x="125" y="150"/>
                      <a:pt x="122" y="151"/>
                    </a:cubicBezTo>
                    <a:cubicBezTo>
                      <a:pt x="119" y="151"/>
                      <a:pt x="116" y="151"/>
                      <a:pt x="113" y="154"/>
                    </a:cubicBezTo>
                    <a:cubicBezTo>
                      <a:pt x="110" y="157"/>
                      <a:pt x="108" y="159"/>
                      <a:pt x="109" y="163"/>
                    </a:cubicBezTo>
                    <a:cubicBezTo>
                      <a:pt x="110" y="165"/>
                      <a:pt x="111" y="165"/>
                      <a:pt x="113" y="166"/>
                    </a:cubicBezTo>
                    <a:cubicBezTo>
                      <a:pt x="114" y="166"/>
                      <a:pt x="117" y="166"/>
                      <a:pt x="117" y="169"/>
                    </a:cubicBezTo>
                    <a:cubicBezTo>
                      <a:pt x="117" y="171"/>
                      <a:pt x="115" y="171"/>
                      <a:pt x="113" y="172"/>
                    </a:cubicBezTo>
                    <a:cubicBezTo>
                      <a:pt x="110" y="173"/>
                      <a:pt x="107" y="174"/>
                      <a:pt x="105" y="176"/>
                    </a:cubicBezTo>
                    <a:cubicBezTo>
                      <a:pt x="104" y="178"/>
                      <a:pt x="102" y="179"/>
                      <a:pt x="104" y="180"/>
                    </a:cubicBezTo>
                    <a:cubicBezTo>
                      <a:pt x="105" y="182"/>
                      <a:pt x="107" y="181"/>
                      <a:pt x="108" y="179"/>
                    </a:cubicBezTo>
                    <a:cubicBezTo>
                      <a:pt x="110" y="176"/>
                      <a:pt x="113" y="175"/>
                      <a:pt x="116" y="174"/>
                    </a:cubicBezTo>
                    <a:cubicBezTo>
                      <a:pt x="117" y="173"/>
                      <a:pt x="118" y="173"/>
                      <a:pt x="119" y="174"/>
                    </a:cubicBezTo>
                    <a:cubicBezTo>
                      <a:pt x="119" y="176"/>
                      <a:pt x="119" y="176"/>
                      <a:pt x="118" y="177"/>
                    </a:cubicBezTo>
                    <a:cubicBezTo>
                      <a:pt x="117" y="178"/>
                      <a:pt x="116" y="178"/>
                      <a:pt x="115" y="178"/>
                    </a:cubicBezTo>
                    <a:cubicBezTo>
                      <a:pt x="113" y="180"/>
                      <a:pt x="111" y="180"/>
                      <a:pt x="111" y="183"/>
                    </a:cubicBezTo>
                    <a:cubicBezTo>
                      <a:pt x="111" y="185"/>
                      <a:pt x="113" y="186"/>
                      <a:pt x="115" y="187"/>
                    </a:cubicBezTo>
                    <a:cubicBezTo>
                      <a:pt x="115" y="187"/>
                      <a:pt x="116" y="188"/>
                      <a:pt x="116" y="188"/>
                    </a:cubicBezTo>
                    <a:cubicBezTo>
                      <a:pt x="116" y="190"/>
                      <a:pt x="115" y="192"/>
                      <a:pt x="114" y="192"/>
                    </a:cubicBezTo>
                    <a:cubicBezTo>
                      <a:pt x="112" y="194"/>
                      <a:pt x="111" y="196"/>
                      <a:pt x="111" y="198"/>
                    </a:cubicBezTo>
                    <a:cubicBezTo>
                      <a:pt x="110" y="202"/>
                      <a:pt x="107" y="206"/>
                      <a:pt x="107" y="210"/>
                    </a:cubicBezTo>
                    <a:cubicBezTo>
                      <a:pt x="107" y="212"/>
                      <a:pt x="105" y="213"/>
                      <a:pt x="103" y="214"/>
                    </a:cubicBezTo>
                    <a:cubicBezTo>
                      <a:pt x="99" y="215"/>
                      <a:pt x="95" y="217"/>
                      <a:pt x="90" y="216"/>
                    </a:cubicBezTo>
                    <a:cubicBezTo>
                      <a:pt x="88" y="215"/>
                      <a:pt x="87" y="216"/>
                      <a:pt x="87" y="219"/>
                    </a:cubicBezTo>
                    <a:cubicBezTo>
                      <a:pt x="87" y="224"/>
                      <a:pt x="84" y="227"/>
                      <a:pt x="80" y="227"/>
                    </a:cubicBezTo>
                    <a:cubicBezTo>
                      <a:pt x="76" y="225"/>
                      <a:pt x="76" y="224"/>
                      <a:pt x="77" y="218"/>
                    </a:cubicBezTo>
                    <a:cubicBezTo>
                      <a:pt x="78" y="213"/>
                      <a:pt x="76" y="211"/>
                      <a:pt x="72" y="212"/>
                    </a:cubicBezTo>
                    <a:cubicBezTo>
                      <a:pt x="71" y="212"/>
                      <a:pt x="71" y="213"/>
                      <a:pt x="70" y="214"/>
                    </a:cubicBezTo>
                    <a:cubicBezTo>
                      <a:pt x="69" y="215"/>
                      <a:pt x="69" y="215"/>
                      <a:pt x="68" y="215"/>
                    </a:cubicBezTo>
                    <a:cubicBezTo>
                      <a:pt x="67" y="215"/>
                      <a:pt x="66" y="215"/>
                      <a:pt x="66" y="215"/>
                    </a:cubicBezTo>
                    <a:cubicBezTo>
                      <a:pt x="66" y="210"/>
                      <a:pt x="59" y="214"/>
                      <a:pt x="60" y="209"/>
                    </a:cubicBezTo>
                    <a:cubicBezTo>
                      <a:pt x="60" y="207"/>
                      <a:pt x="59" y="206"/>
                      <a:pt x="56" y="205"/>
                    </a:cubicBezTo>
                    <a:cubicBezTo>
                      <a:pt x="53" y="204"/>
                      <a:pt x="53" y="206"/>
                      <a:pt x="52" y="208"/>
                    </a:cubicBezTo>
                    <a:cubicBezTo>
                      <a:pt x="52" y="209"/>
                      <a:pt x="52" y="210"/>
                      <a:pt x="51" y="212"/>
                    </a:cubicBezTo>
                    <a:cubicBezTo>
                      <a:pt x="51" y="213"/>
                      <a:pt x="49" y="213"/>
                      <a:pt x="48" y="213"/>
                    </a:cubicBezTo>
                    <a:cubicBezTo>
                      <a:pt x="46" y="212"/>
                      <a:pt x="46" y="211"/>
                      <a:pt x="47" y="210"/>
                    </a:cubicBezTo>
                    <a:cubicBezTo>
                      <a:pt x="47" y="208"/>
                      <a:pt x="48" y="205"/>
                      <a:pt x="48" y="203"/>
                    </a:cubicBezTo>
                    <a:cubicBezTo>
                      <a:pt x="49" y="199"/>
                      <a:pt x="49" y="196"/>
                      <a:pt x="45" y="193"/>
                    </a:cubicBezTo>
                    <a:cubicBezTo>
                      <a:pt x="44" y="193"/>
                      <a:pt x="44" y="192"/>
                      <a:pt x="44" y="191"/>
                    </a:cubicBezTo>
                    <a:cubicBezTo>
                      <a:pt x="44" y="188"/>
                      <a:pt x="43" y="186"/>
                      <a:pt x="42" y="183"/>
                    </a:cubicBezTo>
                    <a:cubicBezTo>
                      <a:pt x="42" y="181"/>
                      <a:pt x="41" y="181"/>
                      <a:pt x="39" y="181"/>
                    </a:cubicBezTo>
                    <a:cubicBezTo>
                      <a:pt x="38" y="181"/>
                      <a:pt x="36" y="181"/>
                      <a:pt x="35" y="179"/>
                    </a:cubicBezTo>
                    <a:cubicBezTo>
                      <a:pt x="34" y="176"/>
                      <a:pt x="36" y="176"/>
                      <a:pt x="37" y="174"/>
                    </a:cubicBezTo>
                    <a:cubicBezTo>
                      <a:pt x="40" y="174"/>
                      <a:pt x="40" y="172"/>
                      <a:pt x="41" y="170"/>
                    </a:cubicBezTo>
                    <a:cubicBezTo>
                      <a:pt x="42" y="169"/>
                      <a:pt x="41" y="168"/>
                      <a:pt x="39" y="168"/>
                    </a:cubicBezTo>
                    <a:cubicBezTo>
                      <a:pt x="37" y="168"/>
                      <a:pt x="35" y="169"/>
                      <a:pt x="35" y="165"/>
                    </a:cubicBezTo>
                    <a:cubicBezTo>
                      <a:pt x="35" y="164"/>
                      <a:pt x="33" y="164"/>
                      <a:pt x="32" y="164"/>
                    </a:cubicBezTo>
                    <a:cubicBezTo>
                      <a:pt x="30" y="165"/>
                      <a:pt x="29" y="165"/>
                      <a:pt x="27" y="165"/>
                    </a:cubicBezTo>
                    <a:cubicBezTo>
                      <a:pt x="28" y="161"/>
                      <a:pt x="33" y="159"/>
                      <a:pt x="30" y="155"/>
                    </a:cubicBezTo>
                    <a:cubicBezTo>
                      <a:pt x="27" y="152"/>
                      <a:pt x="25" y="149"/>
                      <a:pt x="20" y="149"/>
                    </a:cubicBezTo>
                    <a:cubicBezTo>
                      <a:pt x="22" y="146"/>
                      <a:pt x="25" y="143"/>
                      <a:pt x="24" y="139"/>
                    </a:cubicBezTo>
                    <a:cubicBezTo>
                      <a:pt x="24" y="135"/>
                      <a:pt x="19" y="132"/>
                      <a:pt x="16" y="135"/>
                    </a:cubicBezTo>
                    <a:cubicBezTo>
                      <a:pt x="15" y="136"/>
                      <a:pt x="14" y="135"/>
                      <a:pt x="13" y="135"/>
                    </a:cubicBezTo>
                    <a:cubicBezTo>
                      <a:pt x="10" y="133"/>
                      <a:pt x="8" y="131"/>
                      <a:pt x="6" y="129"/>
                    </a:cubicBezTo>
                    <a:cubicBezTo>
                      <a:pt x="5" y="129"/>
                      <a:pt x="4" y="127"/>
                      <a:pt x="5" y="126"/>
                    </a:cubicBezTo>
                    <a:cubicBezTo>
                      <a:pt x="6" y="124"/>
                      <a:pt x="5" y="123"/>
                      <a:pt x="3" y="124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9" name="Freeform 1922">
                <a:extLst>
                  <a:ext uri="{FF2B5EF4-FFF2-40B4-BE49-F238E27FC236}">
                    <a16:creationId xmlns:a16="http://schemas.microsoft.com/office/drawing/2014/main" id="{ACE8ED81-F320-4D5C-A19D-F77440E207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1" y="2470"/>
                <a:ext cx="406" cy="524"/>
              </a:xfrm>
              <a:custGeom>
                <a:avLst/>
                <a:gdLst>
                  <a:gd name="T0" fmla="*/ 37 w 169"/>
                  <a:gd name="T1" fmla="*/ 50 h 218"/>
                  <a:gd name="T2" fmla="*/ 41 w 169"/>
                  <a:gd name="T3" fmla="*/ 43 h 218"/>
                  <a:gd name="T4" fmla="*/ 40 w 169"/>
                  <a:gd name="T5" fmla="*/ 42 h 218"/>
                  <a:gd name="T6" fmla="*/ 30 w 169"/>
                  <a:gd name="T7" fmla="*/ 48 h 218"/>
                  <a:gd name="T8" fmla="*/ 41 w 169"/>
                  <a:gd name="T9" fmla="*/ 36 h 218"/>
                  <a:gd name="T10" fmla="*/ 41 w 169"/>
                  <a:gd name="T11" fmla="*/ 33 h 218"/>
                  <a:gd name="T12" fmla="*/ 35 w 169"/>
                  <a:gd name="T13" fmla="*/ 25 h 218"/>
                  <a:gd name="T14" fmla="*/ 48 w 169"/>
                  <a:gd name="T15" fmla="*/ 15 h 218"/>
                  <a:gd name="T16" fmla="*/ 49 w 169"/>
                  <a:gd name="T17" fmla="*/ 11 h 218"/>
                  <a:gd name="T18" fmla="*/ 54 w 169"/>
                  <a:gd name="T19" fmla="*/ 6 h 218"/>
                  <a:gd name="T20" fmla="*/ 61 w 169"/>
                  <a:gd name="T21" fmla="*/ 4 h 218"/>
                  <a:gd name="T22" fmla="*/ 71 w 169"/>
                  <a:gd name="T23" fmla="*/ 7 h 218"/>
                  <a:gd name="T24" fmla="*/ 76 w 169"/>
                  <a:gd name="T25" fmla="*/ 13 h 218"/>
                  <a:gd name="T26" fmla="*/ 81 w 169"/>
                  <a:gd name="T27" fmla="*/ 13 h 218"/>
                  <a:gd name="T28" fmla="*/ 91 w 169"/>
                  <a:gd name="T29" fmla="*/ 21 h 218"/>
                  <a:gd name="T30" fmla="*/ 87 w 169"/>
                  <a:gd name="T31" fmla="*/ 35 h 218"/>
                  <a:gd name="T32" fmla="*/ 98 w 169"/>
                  <a:gd name="T33" fmla="*/ 58 h 218"/>
                  <a:gd name="T34" fmla="*/ 109 w 169"/>
                  <a:gd name="T35" fmla="*/ 72 h 218"/>
                  <a:gd name="T36" fmla="*/ 138 w 169"/>
                  <a:gd name="T37" fmla="*/ 116 h 218"/>
                  <a:gd name="T38" fmla="*/ 154 w 169"/>
                  <a:gd name="T39" fmla="*/ 138 h 218"/>
                  <a:gd name="T40" fmla="*/ 167 w 169"/>
                  <a:gd name="T41" fmla="*/ 155 h 218"/>
                  <a:gd name="T42" fmla="*/ 137 w 169"/>
                  <a:gd name="T43" fmla="*/ 164 h 218"/>
                  <a:gd name="T44" fmla="*/ 123 w 169"/>
                  <a:gd name="T45" fmla="*/ 174 h 218"/>
                  <a:gd name="T46" fmla="*/ 124 w 169"/>
                  <a:gd name="T47" fmla="*/ 176 h 218"/>
                  <a:gd name="T48" fmla="*/ 131 w 169"/>
                  <a:gd name="T49" fmla="*/ 174 h 218"/>
                  <a:gd name="T50" fmla="*/ 127 w 169"/>
                  <a:gd name="T51" fmla="*/ 184 h 218"/>
                  <a:gd name="T52" fmla="*/ 84 w 169"/>
                  <a:gd name="T53" fmla="*/ 210 h 218"/>
                  <a:gd name="T54" fmla="*/ 67 w 169"/>
                  <a:gd name="T55" fmla="*/ 215 h 218"/>
                  <a:gd name="T56" fmla="*/ 56 w 169"/>
                  <a:gd name="T57" fmla="*/ 214 h 218"/>
                  <a:gd name="T58" fmla="*/ 49 w 169"/>
                  <a:gd name="T59" fmla="*/ 206 h 218"/>
                  <a:gd name="T60" fmla="*/ 43 w 169"/>
                  <a:gd name="T61" fmla="*/ 206 h 218"/>
                  <a:gd name="T62" fmla="*/ 40 w 169"/>
                  <a:gd name="T63" fmla="*/ 201 h 218"/>
                  <a:gd name="T64" fmla="*/ 52 w 169"/>
                  <a:gd name="T65" fmla="*/ 199 h 218"/>
                  <a:gd name="T66" fmla="*/ 51 w 169"/>
                  <a:gd name="T67" fmla="*/ 183 h 218"/>
                  <a:gd name="T68" fmla="*/ 36 w 169"/>
                  <a:gd name="T69" fmla="*/ 181 h 218"/>
                  <a:gd name="T70" fmla="*/ 29 w 169"/>
                  <a:gd name="T71" fmla="*/ 182 h 218"/>
                  <a:gd name="T72" fmla="*/ 31 w 169"/>
                  <a:gd name="T73" fmla="*/ 169 h 218"/>
                  <a:gd name="T74" fmla="*/ 32 w 169"/>
                  <a:gd name="T75" fmla="*/ 144 h 218"/>
                  <a:gd name="T76" fmla="*/ 35 w 169"/>
                  <a:gd name="T77" fmla="*/ 133 h 218"/>
                  <a:gd name="T78" fmla="*/ 22 w 169"/>
                  <a:gd name="T79" fmla="*/ 128 h 218"/>
                  <a:gd name="T80" fmla="*/ 27 w 169"/>
                  <a:gd name="T81" fmla="*/ 122 h 218"/>
                  <a:gd name="T82" fmla="*/ 20 w 169"/>
                  <a:gd name="T83" fmla="*/ 121 h 218"/>
                  <a:gd name="T84" fmla="*/ 11 w 169"/>
                  <a:gd name="T85" fmla="*/ 116 h 218"/>
                  <a:gd name="T86" fmla="*/ 2 w 169"/>
                  <a:gd name="T87" fmla="*/ 108 h 218"/>
                  <a:gd name="T88" fmla="*/ 1 w 169"/>
                  <a:gd name="T89" fmla="*/ 99 h 218"/>
                  <a:gd name="T90" fmla="*/ 7 w 169"/>
                  <a:gd name="T91" fmla="*/ 93 h 218"/>
                  <a:gd name="T92" fmla="*/ 16 w 169"/>
                  <a:gd name="T93" fmla="*/ 81 h 218"/>
                  <a:gd name="T94" fmla="*/ 33 w 169"/>
                  <a:gd name="T95" fmla="*/ 73 h 218"/>
                  <a:gd name="T96" fmla="*/ 36 w 169"/>
                  <a:gd name="T97" fmla="*/ 66 h 218"/>
                  <a:gd name="T98" fmla="*/ 42 w 169"/>
                  <a:gd name="T99" fmla="*/ 54 h 218"/>
                  <a:gd name="T100" fmla="*/ 42 w 169"/>
                  <a:gd name="T101" fmla="*/ 54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69" h="218">
                    <a:moveTo>
                      <a:pt x="42" y="54"/>
                    </a:moveTo>
                    <a:cubicBezTo>
                      <a:pt x="39" y="54"/>
                      <a:pt x="38" y="53"/>
                      <a:pt x="37" y="50"/>
                    </a:cubicBezTo>
                    <a:cubicBezTo>
                      <a:pt x="36" y="47"/>
                      <a:pt x="37" y="46"/>
                      <a:pt x="40" y="45"/>
                    </a:cubicBezTo>
                    <a:cubicBezTo>
                      <a:pt x="40" y="44"/>
                      <a:pt x="41" y="44"/>
                      <a:pt x="41" y="43"/>
                    </a:cubicBezTo>
                    <a:cubicBezTo>
                      <a:pt x="42" y="42"/>
                      <a:pt x="46" y="43"/>
                      <a:pt x="45" y="41"/>
                    </a:cubicBezTo>
                    <a:cubicBezTo>
                      <a:pt x="44" y="39"/>
                      <a:pt x="42" y="41"/>
                      <a:pt x="40" y="42"/>
                    </a:cubicBezTo>
                    <a:cubicBezTo>
                      <a:pt x="39" y="42"/>
                      <a:pt x="37" y="43"/>
                      <a:pt x="36" y="46"/>
                    </a:cubicBezTo>
                    <a:cubicBezTo>
                      <a:pt x="35" y="49"/>
                      <a:pt x="32" y="49"/>
                      <a:pt x="30" y="48"/>
                    </a:cubicBezTo>
                    <a:cubicBezTo>
                      <a:pt x="27" y="46"/>
                      <a:pt x="29" y="44"/>
                      <a:pt x="31" y="42"/>
                    </a:cubicBezTo>
                    <a:cubicBezTo>
                      <a:pt x="33" y="38"/>
                      <a:pt x="38" y="38"/>
                      <a:pt x="41" y="36"/>
                    </a:cubicBezTo>
                    <a:cubicBezTo>
                      <a:pt x="42" y="36"/>
                      <a:pt x="44" y="36"/>
                      <a:pt x="44" y="34"/>
                    </a:cubicBezTo>
                    <a:cubicBezTo>
                      <a:pt x="43" y="33"/>
                      <a:pt x="42" y="34"/>
                      <a:pt x="41" y="33"/>
                    </a:cubicBezTo>
                    <a:cubicBezTo>
                      <a:pt x="39" y="32"/>
                      <a:pt x="36" y="33"/>
                      <a:pt x="35" y="31"/>
                    </a:cubicBezTo>
                    <a:cubicBezTo>
                      <a:pt x="34" y="29"/>
                      <a:pt x="35" y="27"/>
                      <a:pt x="35" y="25"/>
                    </a:cubicBezTo>
                    <a:cubicBezTo>
                      <a:pt x="35" y="22"/>
                      <a:pt x="36" y="21"/>
                      <a:pt x="38" y="19"/>
                    </a:cubicBezTo>
                    <a:cubicBezTo>
                      <a:pt x="41" y="16"/>
                      <a:pt x="45" y="17"/>
                      <a:pt x="48" y="15"/>
                    </a:cubicBezTo>
                    <a:cubicBezTo>
                      <a:pt x="49" y="14"/>
                      <a:pt x="50" y="16"/>
                      <a:pt x="51" y="16"/>
                    </a:cubicBezTo>
                    <a:cubicBezTo>
                      <a:pt x="50" y="14"/>
                      <a:pt x="49" y="12"/>
                      <a:pt x="49" y="11"/>
                    </a:cubicBezTo>
                    <a:cubicBezTo>
                      <a:pt x="48" y="9"/>
                      <a:pt x="46" y="7"/>
                      <a:pt x="48" y="7"/>
                    </a:cubicBezTo>
                    <a:cubicBezTo>
                      <a:pt x="49" y="6"/>
                      <a:pt x="51" y="5"/>
                      <a:pt x="54" y="6"/>
                    </a:cubicBezTo>
                    <a:cubicBezTo>
                      <a:pt x="55" y="6"/>
                      <a:pt x="55" y="7"/>
                      <a:pt x="57" y="7"/>
                    </a:cubicBezTo>
                    <a:cubicBezTo>
                      <a:pt x="59" y="8"/>
                      <a:pt x="61" y="7"/>
                      <a:pt x="61" y="4"/>
                    </a:cubicBezTo>
                    <a:cubicBezTo>
                      <a:pt x="61" y="0"/>
                      <a:pt x="62" y="1"/>
                      <a:pt x="65" y="2"/>
                    </a:cubicBezTo>
                    <a:cubicBezTo>
                      <a:pt x="67" y="3"/>
                      <a:pt x="69" y="5"/>
                      <a:pt x="71" y="7"/>
                    </a:cubicBezTo>
                    <a:cubicBezTo>
                      <a:pt x="72" y="7"/>
                      <a:pt x="72" y="8"/>
                      <a:pt x="72" y="9"/>
                    </a:cubicBezTo>
                    <a:cubicBezTo>
                      <a:pt x="72" y="12"/>
                      <a:pt x="74" y="14"/>
                      <a:pt x="76" y="13"/>
                    </a:cubicBezTo>
                    <a:cubicBezTo>
                      <a:pt x="78" y="12"/>
                      <a:pt x="78" y="12"/>
                      <a:pt x="79" y="13"/>
                    </a:cubicBezTo>
                    <a:cubicBezTo>
                      <a:pt x="80" y="16"/>
                      <a:pt x="80" y="13"/>
                      <a:pt x="81" y="13"/>
                    </a:cubicBezTo>
                    <a:cubicBezTo>
                      <a:pt x="87" y="14"/>
                      <a:pt x="90" y="10"/>
                      <a:pt x="94" y="7"/>
                    </a:cubicBezTo>
                    <a:cubicBezTo>
                      <a:pt x="94" y="12"/>
                      <a:pt x="95" y="17"/>
                      <a:pt x="91" y="21"/>
                    </a:cubicBezTo>
                    <a:cubicBezTo>
                      <a:pt x="90" y="22"/>
                      <a:pt x="90" y="24"/>
                      <a:pt x="90" y="25"/>
                    </a:cubicBezTo>
                    <a:cubicBezTo>
                      <a:pt x="88" y="28"/>
                      <a:pt x="90" y="32"/>
                      <a:pt x="87" y="35"/>
                    </a:cubicBezTo>
                    <a:cubicBezTo>
                      <a:pt x="87" y="35"/>
                      <a:pt x="87" y="37"/>
                      <a:pt x="87" y="38"/>
                    </a:cubicBezTo>
                    <a:cubicBezTo>
                      <a:pt x="91" y="45"/>
                      <a:pt x="94" y="52"/>
                      <a:pt x="98" y="58"/>
                    </a:cubicBezTo>
                    <a:cubicBezTo>
                      <a:pt x="101" y="63"/>
                      <a:pt x="105" y="67"/>
                      <a:pt x="108" y="71"/>
                    </a:cubicBezTo>
                    <a:cubicBezTo>
                      <a:pt x="109" y="71"/>
                      <a:pt x="109" y="71"/>
                      <a:pt x="109" y="72"/>
                    </a:cubicBezTo>
                    <a:cubicBezTo>
                      <a:pt x="119" y="75"/>
                      <a:pt x="123" y="85"/>
                      <a:pt x="128" y="93"/>
                    </a:cubicBezTo>
                    <a:cubicBezTo>
                      <a:pt x="133" y="100"/>
                      <a:pt x="137" y="108"/>
                      <a:pt x="138" y="116"/>
                    </a:cubicBezTo>
                    <a:cubicBezTo>
                      <a:pt x="138" y="122"/>
                      <a:pt x="142" y="127"/>
                      <a:pt x="147" y="130"/>
                    </a:cubicBezTo>
                    <a:cubicBezTo>
                      <a:pt x="149" y="132"/>
                      <a:pt x="151" y="135"/>
                      <a:pt x="154" y="138"/>
                    </a:cubicBezTo>
                    <a:cubicBezTo>
                      <a:pt x="156" y="140"/>
                      <a:pt x="159" y="143"/>
                      <a:pt x="163" y="144"/>
                    </a:cubicBezTo>
                    <a:cubicBezTo>
                      <a:pt x="167" y="145"/>
                      <a:pt x="169" y="151"/>
                      <a:pt x="167" y="155"/>
                    </a:cubicBezTo>
                    <a:cubicBezTo>
                      <a:pt x="163" y="162"/>
                      <a:pt x="159" y="167"/>
                      <a:pt x="150" y="164"/>
                    </a:cubicBezTo>
                    <a:cubicBezTo>
                      <a:pt x="146" y="163"/>
                      <a:pt x="141" y="164"/>
                      <a:pt x="137" y="164"/>
                    </a:cubicBezTo>
                    <a:cubicBezTo>
                      <a:pt x="135" y="164"/>
                      <a:pt x="133" y="164"/>
                      <a:pt x="132" y="166"/>
                    </a:cubicBezTo>
                    <a:cubicBezTo>
                      <a:pt x="131" y="171"/>
                      <a:pt x="127" y="172"/>
                      <a:pt x="123" y="174"/>
                    </a:cubicBezTo>
                    <a:cubicBezTo>
                      <a:pt x="123" y="175"/>
                      <a:pt x="122" y="175"/>
                      <a:pt x="122" y="175"/>
                    </a:cubicBezTo>
                    <a:cubicBezTo>
                      <a:pt x="122" y="177"/>
                      <a:pt x="123" y="176"/>
                      <a:pt x="124" y="176"/>
                    </a:cubicBezTo>
                    <a:cubicBezTo>
                      <a:pt x="125" y="175"/>
                      <a:pt x="126" y="175"/>
                      <a:pt x="127" y="174"/>
                    </a:cubicBezTo>
                    <a:cubicBezTo>
                      <a:pt x="128" y="173"/>
                      <a:pt x="129" y="173"/>
                      <a:pt x="131" y="174"/>
                    </a:cubicBezTo>
                    <a:cubicBezTo>
                      <a:pt x="132" y="176"/>
                      <a:pt x="133" y="178"/>
                      <a:pt x="132" y="180"/>
                    </a:cubicBezTo>
                    <a:cubicBezTo>
                      <a:pt x="131" y="182"/>
                      <a:pt x="129" y="184"/>
                      <a:pt x="127" y="184"/>
                    </a:cubicBezTo>
                    <a:cubicBezTo>
                      <a:pt x="117" y="186"/>
                      <a:pt x="109" y="191"/>
                      <a:pt x="103" y="199"/>
                    </a:cubicBezTo>
                    <a:cubicBezTo>
                      <a:pt x="98" y="204"/>
                      <a:pt x="90" y="206"/>
                      <a:pt x="84" y="210"/>
                    </a:cubicBezTo>
                    <a:cubicBezTo>
                      <a:pt x="79" y="213"/>
                      <a:pt x="74" y="216"/>
                      <a:pt x="68" y="218"/>
                    </a:cubicBezTo>
                    <a:cubicBezTo>
                      <a:pt x="68" y="217"/>
                      <a:pt x="68" y="216"/>
                      <a:pt x="67" y="215"/>
                    </a:cubicBezTo>
                    <a:cubicBezTo>
                      <a:pt x="67" y="214"/>
                      <a:pt x="65" y="212"/>
                      <a:pt x="64" y="213"/>
                    </a:cubicBezTo>
                    <a:cubicBezTo>
                      <a:pt x="61" y="215"/>
                      <a:pt x="59" y="214"/>
                      <a:pt x="56" y="214"/>
                    </a:cubicBezTo>
                    <a:cubicBezTo>
                      <a:pt x="52" y="214"/>
                      <a:pt x="51" y="212"/>
                      <a:pt x="51" y="208"/>
                    </a:cubicBezTo>
                    <a:cubicBezTo>
                      <a:pt x="50" y="208"/>
                      <a:pt x="50" y="207"/>
                      <a:pt x="49" y="206"/>
                    </a:cubicBezTo>
                    <a:cubicBezTo>
                      <a:pt x="51" y="209"/>
                      <a:pt x="49" y="211"/>
                      <a:pt x="47" y="212"/>
                    </a:cubicBezTo>
                    <a:cubicBezTo>
                      <a:pt x="44" y="211"/>
                      <a:pt x="43" y="210"/>
                      <a:pt x="43" y="206"/>
                    </a:cubicBezTo>
                    <a:cubicBezTo>
                      <a:pt x="43" y="204"/>
                      <a:pt x="42" y="205"/>
                      <a:pt x="42" y="205"/>
                    </a:cubicBezTo>
                    <a:cubicBezTo>
                      <a:pt x="40" y="204"/>
                      <a:pt x="38" y="204"/>
                      <a:pt x="40" y="201"/>
                    </a:cubicBezTo>
                    <a:cubicBezTo>
                      <a:pt x="40" y="200"/>
                      <a:pt x="42" y="198"/>
                      <a:pt x="44" y="199"/>
                    </a:cubicBezTo>
                    <a:cubicBezTo>
                      <a:pt x="47" y="201"/>
                      <a:pt x="49" y="200"/>
                      <a:pt x="52" y="199"/>
                    </a:cubicBezTo>
                    <a:cubicBezTo>
                      <a:pt x="58" y="197"/>
                      <a:pt x="57" y="192"/>
                      <a:pt x="60" y="189"/>
                    </a:cubicBezTo>
                    <a:cubicBezTo>
                      <a:pt x="54" y="191"/>
                      <a:pt x="52" y="187"/>
                      <a:pt x="51" y="183"/>
                    </a:cubicBezTo>
                    <a:cubicBezTo>
                      <a:pt x="49" y="179"/>
                      <a:pt x="40" y="177"/>
                      <a:pt x="37" y="179"/>
                    </a:cubicBezTo>
                    <a:cubicBezTo>
                      <a:pt x="35" y="180"/>
                      <a:pt x="36" y="180"/>
                      <a:pt x="36" y="181"/>
                    </a:cubicBezTo>
                    <a:cubicBezTo>
                      <a:pt x="36" y="182"/>
                      <a:pt x="37" y="184"/>
                      <a:pt x="35" y="184"/>
                    </a:cubicBezTo>
                    <a:cubicBezTo>
                      <a:pt x="33" y="185"/>
                      <a:pt x="31" y="184"/>
                      <a:pt x="29" y="182"/>
                    </a:cubicBezTo>
                    <a:cubicBezTo>
                      <a:pt x="28" y="181"/>
                      <a:pt x="28" y="180"/>
                      <a:pt x="29" y="179"/>
                    </a:cubicBezTo>
                    <a:cubicBezTo>
                      <a:pt x="32" y="176"/>
                      <a:pt x="33" y="173"/>
                      <a:pt x="31" y="169"/>
                    </a:cubicBezTo>
                    <a:cubicBezTo>
                      <a:pt x="32" y="166"/>
                      <a:pt x="34" y="164"/>
                      <a:pt x="34" y="160"/>
                    </a:cubicBezTo>
                    <a:cubicBezTo>
                      <a:pt x="34" y="154"/>
                      <a:pt x="32" y="150"/>
                      <a:pt x="32" y="144"/>
                    </a:cubicBezTo>
                    <a:cubicBezTo>
                      <a:pt x="32" y="141"/>
                      <a:pt x="32" y="138"/>
                      <a:pt x="35" y="136"/>
                    </a:cubicBezTo>
                    <a:cubicBezTo>
                      <a:pt x="36" y="135"/>
                      <a:pt x="37" y="134"/>
                      <a:pt x="35" y="133"/>
                    </a:cubicBezTo>
                    <a:cubicBezTo>
                      <a:pt x="32" y="132"/>
                      <a:pt x="29" y="130"/>
                      <a:pt x="25" y="130"/>
                    </a:cubicBezTo>
                    <a:cubicBezTo>
                      <a:pt x="23" y="130"/>
                      <a:pt x="22" y="129"/>
                      <a:pt x="22" y="128"/>
                    </a:cubicBezTo>
                    <a:cubicBezTo>
                      <a:pt x="22" y="126"/>
                      <a:pt x="23" y="125"/>
                      <a:pt x="25" y="125"/>
                    </a:cubicBezTo>
                    <a:cubicBezTo>
                      <a:pt x="26" y="125"/>
                      <a:pt x="27" y="123"/>
                      <a:pt x="27" y="122"/>
                    </a:cubicBezTo>
                    <a:cubicBezTo>
                      <a:pt x="27" y="121"/>
                      <a:pt x="25" y="120"/>
                      <a:pt x="24" y="120"/>
                    </a:cubicBezTo>
                    <a:cubicBezTo>
                      <a:pt x="23" y="121"/>
                      <a:pt x="21" y="120"/>
                      <a:pt x="20" y="121"/>
                    </a:cubicBezTo>
                    <a:cubicBezTo>
                      <a:pt x="17" y="122"/>
                      <a:pt x="15" y="120"/>
                      <a:pt x="13" y="117"/>
                    </a:cubicBezTo>
                    <a:cubicBezTo>
                      <a:pt x="13" y="117"/>
                      <a:pt x="13" y="116"/>
                      <a:pt x="11" y="116"/>
                    </a:cubicBezTo>
                    <a:cubicBezTo>
                      <a:pt x="8" y="118"/>
                      <a:pt x="6" y="117"/>
                      <a:pt x="6" y="113"/>
                    </a:cubicBezTo>
                    <a:cubicBezTo>
                      <a:pt x="6" y="110"/>
                      <a:pt x="5" y="108"/>
                      <a:pt x="2" y="108"/>
                    </a:cubicBezTo>
                    <a:cubicBezTo>
                      <a:pt x="0" y="108"/>
                      <a:pt x="0" y="107"/>
                      <a:pt x="0" y="106"/>
                    </a:cubicBezTo>
                    <a:cubicBezTo>
                      <a:pt x="1" y="104"/>
                      <a:pt x="1" y="102"/>
                      <a:pt x="1" y="99"/>
                    </a:cubicBezTo>
                    <a:cubicBezTo>
                      <a:pt x="0" y="98"/>
                      <a:pt x="2" y="98"/>
                      <a:pt x="3" y="98"/>
                    </a:cubicBezTo>
                    <a:cubicBezTo>
                      <a:pt x="7" y="98"/>
                      <a:pt x="9" y="97"/>
                      <a:pt x="7" y="93"/>
                    </a:cubicBezTo>
                    <a:cubicBezTo>
                      <a:pt x="11" y="91"/>
                      <a:pt x="14" y="88"/>
                      <a:pt x="13" y="84"/>
                    </a:cubicBezTo>
                    <a:cubicBezTo>
                      <a:pt x="12" y="81"/>
                      <a:pt x="14" y="80"/>
                      <a:pt x="16" y="81"/>
                    </a:cubicBezTo>
                    <a:cubicBezTo>
                      <a:pt x="21" y="83"/>
                      <a:pt x="25" y="80"/>
                      <a:pt x="29" y="79"/>
                    </a:cubicBezTo>
                    <a:cubicBezTo>
                      <a:pt x="32" y="79"/>
                      <a:pt x="34" y="77"/>
                      <a:pt x="33" y="73"/>
                    </a:cubicBezTo>
                    <a:cubicBezTo>
                      <a:pt x="33" y="72"/>
                      <a:pt x="34" y="71"/>
                      <a:pt x="35" y="70"/>
                    </a:cubicBezTo>
                    <a:cubicBezTo>
                      <a:pt x="36" y="69"/>
                      <a:pt x="35" y="67"/>
                      <a:pt x="36" y="66"/>
                    </a:cubicBezTo>
                    <a:cubicBezTo>
                      <a:pt x="38" y="64"/>
                      <a:pt x="35" y="60"/>
                      <a:pt x="40" y="59"/>
                    </a:cubicBezTo>
                    <a:cubicBezTo>
                      <a:pt x="42" y="58"/>
                      <a:pt x="41" y="55"/>
                      <a:pt x="42" y="54"/>
                    </a:cubicBezTo>
                    <a:cubicBezTo>
                      <a:pt x="44" y="52"/>
                      <a:pt x="44" y="50"/>
                      <a:pt x="45" y="48"/>
                    </a:cubicBezTo>
                    <a:cubicBezTo>
                      <a:pt x="43" y="49"/>
                      <a:pt x="44" y="52"/>
                      <a:pt x="42" y="54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50" name="Freeform 1923">
                <a:extLst>
                  <a:ext uri="{FF2B5EF4-FFF2-40B4-BE49-F238E27FC236}">
                    <a16:creationId xmlns:a16="http://schemas.microsoft.com/office/drawing/2014/main" id="{B001C089-0C5D-4B04-8FE7-24204587B9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77" y="1642"/>
                <a:ext cx="485" cy="542"/>
              </a:xfrm>
              <a:custGeom>
                <a:avLst/>
                <a:gdLst>
                  <a:gd name="T0" fmla="*/ 140 w 202"/>
                  <a:gd name="T1" fmla="*/ 224 h 226"/>
                  <a:gd name="T2" fmla="*/ 139 w 202"/>
                  <a:gd name="T3" fmla="*/ 202 h 226"/>
                  <a:gd name="T4" fmla="*/ 138 w 202"/>
                  <a:gd name="T5" fmla="*/ 196 h 226"/>
                  <a:gd name="T6" fmla="*/ 130 w 202"/>
                  <a:gd name="T7" fmla="*/ 188 h 226"/>
                  <a:gd name="T8" fmla="*/ 116 w 202"/>
                  <a:gd name="T9" fmla="*/ 196 h 226"/>
                  <a:gd name="T10" fmla="*/ 105 w 202"/>
                  <a:gd name="T11" fmla="*/ 187 h 226"/>
                  <a:gd name="T12" fmla="*/ 100 w 202"/>
                  <a:gd name="T13" fmla="*/ 187 h 226"/>
                  <a:gd name="T14" fmla="*/ 89 w 202"/>
                  <a:gd name="T15" fmla="*/ 203 h 226"/>
                  <a:gd name="T16" fmla="*/ 85 w 202"/>
                  <a:gd name="T17" fmla="*/ 191 h 226"/>
                  <a:gd name="T18" fmla="*/ 84 w 202"/>
                  <a:gd name="T19" fmla="*/ 177 h 226"/>
                  <a:gd name="T20" fmla="*/ 76 w 202"/>
                  <a:gd name="T21" fmla="*/ 153 h 226"/>
                  <a:gd name="T22" fmla="*/ 65 w 202"/>
                  <a:gd name="T23" fmla="*/ 153 h 226"/>
                  <a:gd name="T24" fmla="*/ 51 w 202"/>
                  <a:gd name="T25" fmla="*/ 149 h 226"/>
                  <a:gd name="T26" fmla="*/ 32 w 202"/>
                  <a:gd name="T27" fmla="*/ 131 h 226"/>
                  <a:gd name="T28" fmla="*/ 30 w 202"/>
                  <a:gd name="T29" fmla="*/ 120 h 226"/>
                  <a:gd name="T30" fmla="*/ 17 w 202"/>
                  <a:gd name="T31" fmla="*/ 111 h 226"/>
                  <a:gd name="T32" fmla="*/ 1 w 202"/>
                  <a:gd name="T33" fmla="*/ 102 h 226"/>
                  <a:gd name="T34" fmla="*/ 16 w 202"/>
                  <a:gd name="T35" fmla="*/ 95 h 226"/>
                  <a:gd name="T36" fmla="*/ 17 w 202"/>
                  <a:gd name="T37" fmla="*/ 69 h 226"/>
                  <a:gd name="T38" fmla="*/ 20 w 202"/>
                  <a:gd name="T39" fmla="*/ 60 h 226"/>
                  <a:gd name="T40" fmla="*/ 38 w 202"/>
                  <a:gd name="T41" fmla="*/ 59 h 226"/>
                  <a:gd name="T42" fmla="*/ 47 w 202"/>
                  <a:gd name="T43" fmla="*/ 53 h 226"/>
                  <a:gd name="T44" fmla="*/ 49 w 202"/>
                  <a:gd name="T45" fmla="*/ 51 h 226"/>
                  <a:gd name="T46" fmla="*/ 57 w 202"/>
                  <a:gd name="T47" fmla="*/ 32 h 226"/>
                  <a:gd name="T48" fmla="*/ 60 w 202"/>
                  <a:gd name="T49" fmla="*/ 15 h 226"/>
                  <a:gd name="T50" fmla="*/ 50 w 202"/>
                  <a:gd name="T51" fmla="*/ 13 h 226"/>
                  <a:gd name="T52" fmla="*/ 42 w 202"/>
                  <a:gd name="T53" fmla="*/ 11 h 226"/>
                  <a:gd name="T54" fmla="*/ 56 w 202"/>
                  <a:gd name="T55" fmla="*/ 3 h 226"/>
                  <a:gd name="T56" fmla="*/ 71 w 202"/>
                  <a:gd name="T57" fmla="*/ 11 h 226"/>
                  <a:gd name="T58" fmla="*/ 82 w 202"/>
                  <a:gd name="T59" fmla="*/ 20 h 226"/>
                  <a:gd name="T60" fmla="*/ 94 w 202"/>
                  <a:gd name="T61" fmla="*/ 27 h 226"/>
                  <a:gd name="T62" fmla="*/ 99 w 202"/>
                  <a:gd name="T63" fmla="*/ 32 h 226"/>
                  <a:gd name="T64" fmla="*/ 105 w 202"/>
                  <a:gd name="T65" fmla="*/ 35 h 226"/>
                  <a:gd name="T66" fmla="*/ 116 w 202"/>
                  <a:gd name="T67" fmla="*/ 29 h 226"/>
                  <a:gd name="T68" fmla="*/ 125 w 202"/>
                  <a:gd name="T69" fmla="*/ 42 h 226"/>
                  <a:gd name="T70" fmla="*/ 130 w 202"/>
                  <a:gd name="T71" fmla="*/ 48 h 226"/>
                  <a:gd name="T72" fmla="*/ 136 w 202"/>
                  <a:gd name="T73" fmla="*/ 60 h 226"/>
                  <a:gd name="T74" fmla="*/ 150 w 202"/>
                  <a:gd name="T75" fmla="*/ 62 h 226"/>
                  <a:gd name="T76" fmla="*/ 154 w 202"/>
                  <a:gd name="T77" fmla="*/ 68 h 226"/>
                  <a:gd name="T78" fmla="*/ 171 w 202"/>
                  <a:gd name="T79" fmla="*/ 81 h 226"/>
                  <a:gd name="T80" fmla="*/ 171 w 202"/>
                  <a:gd name="T81" fmla="*/ 106 h 226"/>
                  <a:gd name="T82" fmla="*/ 182 w 202"/>
                  <a:gd name="T83" fmla="*/ 131 h 226"/>
                  <a:gd name="T84" fmla="*/ 187 w 202"/>
                  <a:gd name="T85" fmla="*/ 154 h 226"/>
                  <a:gd name="T86" fmla="*/ 193 w 202"/>
                  <a:gd name="T87" fmla="*/ 171 h 226"/>
                  <a:gd name="T88" fmla="*/ 202 w 202"/>
                  <a:gd name="T89" fmla="*/ 172 h 226"/>
                  <a:gd name="T90" fmla="*/ 191 w 202"/>
                  <a:gd name="T91" fmla="*/ 187 h 226"/>
                  <a:gd name="T92" fmla="*/ 180 w 202"/>
                  <a:gd name="T93" fmla="*/ 190 h 226"/>
                  <a:gd name="T94" fmla="*/ 171 w 202"/>
                  <a:gd name="T95" fmla="*/ 199 h 226"/>
                  <a:gd name="T96" fmla="*/ 159 w 202"/>
                  <a:gd name="T97" fmla="*/ 210 h 226"/>
                  <a:gd name="T98" fmla="*/ 145 w 202"/>
                  <a:gd name="T99" fmla="*/ 224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02" h="226">
                    <a:moveTo>
                      <a:pt x="142" y="226"/>
                    </a:moveTo>
                    <a:cubicBezTo>
                      <a:pt x="141" y="226"/>
                      <a:pt x="141" y="224"/>
                      <a:pt x="140" y="224"/>
                    </a:cubicBezTo>
                    <a:cubicBezTo>
                      <a:pt x="138" y="223"/>
                      <a:pt x="137" y="221"/>
                      <a:pt x="137" y="219"/>
                    </a:cubicBezTo>
                    <a:cubicBezTo>
                      <a:pt x="136" y="213"/>
                      <a:pt x="136" y="208"/>
                      <a:pt x="139" y="202"/>
                    </a:cubicBezTo>
                    <a:cubicBezTo>
                      <a:pt x="140" y="201"/>
                      <a:pt x="140" y="199"/>
                      <a:pt x="139" y="198"/>
                    </a:cubicBezTo>
                    <a:cubicBezTo>
                      <a:pt x="139" y="197"/>
                      <a:pt x="138" y="197"/>
                      <a:pt x="138" y="196"/>
                    </a:cubicBezTo>
                    <a:cubicBezTo>
                      <a:pt x="138" y="194"/>
                      <a:pt x="139" y="192"/>
                      <a:pt x="137" y="191"/>
                    </a:cubicBezTo>
                    <a:cubicBezTo>
                      <a:pt x="135" y="189"/>
                      <a:pt x="132" y="189"/>
                      <a:pt x="130" y="188"/>
                    </a:cubicBezTo>
                    <a:cubicBezTo>
                      <a:pt x="129" y="188"/>
                      <a:pt x="128" y="189"/>
                      <a:pt x="127" y="189"/>
                    </a:cubicBezTo>
                    <a:cubicBezTo>
                      <a:pt x="124" y="192"/>
                      <a:pt x="120" y="194"/>
                      <a:pt x="116" y="196"/>
                    </a:cubicBezTo>
                    <a:cubicBezTo>
                      <a:pt x="113" y="198"/>
                      <a:pt x="109" y="197"/>
                      <a:pt x="108" y="194"/>
                    </a:cubicBezTo>
                    <a:cubicBezTo>
                      <a:pt x="107" y="192"/>
                      <a:pt x="106" y="190"/>
                      <a:pt x="105" y="187"/>
                    </a:cubicBezTo>
                    <a:cubicBezTo>
                      <a:pt x="104" y="186"/>
                      <a:pt x="104" y="185"/>
                      <a:pt x="102" y="185"/>
                    </a:cubicBezTo>
                    <a:cubicBezTo>
                      <a:pt x="101" y="185"/>
                      <a:pt x="101" y="186"/>
                      <a:pt x="100" y="187"/>
                    </a:cubicBezTo>
                    <a:cubicBezTo>
                      <a:pt x="98" y="192"/>
                      <a:pt x="95" y="196"/>
                      <a:pt x="91" y="199"/>
                    </a:cubicBezTo>
                    <a:cubicBezTo>
                      <a:pt x="90" y="200"/>
                      <a:pt x="90" y="202"/>
                      <a:pt x="89" y="203"/>
                    </a:cubicBezTo>
                    <a:cubicBezTo>
                      <a:pt x="87" y="205"/>
                      <a:pt x="85" y="204"/>
                      <a:pt x="84" y="202"/>
                    </a:cubicBezTo>
                    <a:cubicBezTo>
                      <a:pt x="82" y="198"/>
                      <a:pt x="82" y="195"/>
                      <a:pt x="85" y="191"/>
                    </a:cubicBezTo>
                    <a:cubicBezTo>
                      <a:pt x="87" y="189"/>
                      <a:pt x="88" y="187"/>
                      <a:pt x="89" y="184"/>
                    </a:cubicBezTo>
                    <a:cubicBezTo>
                      <a:pt x="89" y="181"/>
                      <a:pt x="88" y="178"/>
                      <a:pt x="84" y="177"/>
                    </a:cubicBezTo>
                    <a:cubicBezTo>
                      <a:pt x="79" y="176"/>
                      <a:pt x="79" y="174"/>
                      <a:pt x="79" y="169"/>
                    </a:cubicBezTo>
                    <a:cubicBezTo>
                      <a:pt x="79" y="163"/>
                      <a:pt x="77" y="158"/>
                      <a:pt x="76" y="153"/>
                    </a:cubicBezTo>
                    <a:cubicBezTo>
                      <a:pt x="76" y="151"/>
                      <a:pt x="74" y="151"/>
                      <a:pt x="73" y="151"/>
                    </a:cubicBezTo>
                    <a:cubicBezTo>
                      <a:pt x="70" y="151"/>
                      <a:pt x="68" y="152"/>
                      <a:pt x="65" y="153"/>
                    </a:cubicBezTo>
                    <a:cubicBezTo>
                      <a:pt x="59" y="156"/>
                      <a:pt x="56" y="156"/>
                      <a:pt x="52" y="151"/>
                    </a:cubicBezTo>
                    <a:cubicBezTo>
                      <a:pt x="52" y="151"/>
                      <a:pt x="51" y="150"/>
                      <a:pt x="51" y="149"/>
                    </a:cubicBezTo>
                    <a:cubicBezTo>
                      <a:pt x="52" y="145"/>
                      <a:pt x="49" y="143"/>
                      <a:pt x="46" y="141"/>
                    </a:cubicBezTo>
                    <a:cubicBezTo>
                      <a:pt x="41" y="138"/>
                      <a:pt x="37" y="134"/>
                      <a:pt x="32" y="131"/>
                    </a:cubicBezTo>
                    <a:cubicBezTo>
                      <a:pt x="30" y="130"/>
                      <a:pt x="29" y="128"/>
                      <a:pt x="31" y="125"/>
                    </a:cubicBezTo>
                    <a:cubicBezTo>
                      <a:pt x="33" y="123"/>
                      <a:pt x="33" y="121"/>
                      <a:pt x="30" y="120"/>
                    </a:cubicBezTo>
                    <a:cubicBezTo>
                      <a:pt x="25" y="119"/>
                      <a:pt x="22" y="115"/>
                      <a:pt x="18" y="113"/>
                    </a:cubicBezTo>
                    <a:cubicBezTo>
                      <a:pt x="17" y="112"/>
                      <a:pt x="17" y="112"/>
                      <a:pt x="17" y="111"/>
                    </a:cubicBezTo>
                    <a:cubicBezTo>
                      <a:pt x="16" y="104"/>
                      <a:pt x="10" y="104"/>
                      <a:pt x="4" y="103"/>
                    </a:cubicBezTo>
                    <a:cubicBezTo>
                      <a:pt x="3" y="103"/>
                      <a:pt x="2" y="103"/>
                      <a:pt x="1" y="102"/>
                    </a:cubicBezTo>
                    <a:cubicBezTo>
                      <a:pt x="0" y="101"/>
                      <a:pt x="0" y="101"/>
                      <a:pt x="1" y="100"/>
                    </a:cubicBezTo>
                    <a:cubicBezTo>
                      <a:pt x="6" y="99"/>
                      <a:pt x="11" y="98"/>
                      <a:pt x="16" y="95"/>
                    </a:cubicBezTo>
                    <a:cubicBezTo>
                      <a:pt x="19" y="93"/>
                      <a:pt x="18" y="91"/>
                      <a:pt x="17" y="89"/>
                    </a:cubicBezTo>
                    <a:cubicBezTo>
                      <a:pt x="12" y="82"/>
                      <a:pt x="14" y="76"/>
                      <a:pt x="17" y="69"/>
                    </a:cubicBezTo>
                    <a:cubicBezTo>
                      <a:pt x="17" y="68"/>
                      <a:pt x="18" y="66"/>
                      <a:pt x="17" y="65"/>
                    </a:cubicBezTo>
                    <a:cubicBezTo>
                      <a:pt x="17" y="62"/>
                      <a:pt x="18" y="60"/>
                      <a:pt x="20" y="60"/>
                    </a:cubicBezTo>
                    <a:cubicBezTo>
                      <a:pt x="22" y="59"/>
                      <a:pt x="24" y="58"/>
                      <a:pt x="25" y="60"/>
                    </a:cubicBezTo>
                    <a:cubicBezTo>
                      <a:pt x="27" y="63"/>
                      <a:pt x="36" y="62"/>
                      <a:pt x="38" y="59"/>
                    </a:cubicBezTo>
                    <a:cubicBezTo>
                      <a:pt x="39" y="56"/>
                      <a:pt x="43" y="56"/>
                      <a:pt x="45" y="53"/>
                    </a:cubicBezTo>
                    <a:cubicBezTo>
                      <a:pt x="45" y="52"/>
                      <a:pt x="46" y="52"/>
                      <a:pt x="47" y="53"/>
                    </a:cubicBezTo>
                    <a:cubicBezTo>
                      <a:pt x="48" y="54"/>
                      <a:pt x="48" y="55"/>
                      <a:pt x="49" y="54"/>
                    </a:cubicBezTo>
                    <a:cubicBezTo>
                      <a:pt x="50" y="53"/>
                      <a:pt x="50" y="52"/>
                      <a:pt x="49" y="51"/>
                    </a:cubicBezTo>
                    <a:cubicBezTo>
                      <a:pt x="46" y="46"/>
                      <a:pt x="49" y="43"/>
                      <a:pt x="50" y="38"/>
                    </a:cubicBezTo>
                    <a:cubicBezTo>
                      <a:pt x="51" y="35"/>
                      <a:pt x="56" y="35"/>
                      <a:pt x="57" y="32"/>
                    </a:cubicBezTo>
                    <a:cubicBezTo>
                      <a:pt x="57" y="29"/>
                      <a:pt x="55" y="26"/>
                      <a:pt x="57" y="23"/>
                    </a:cubicBezTo>
                    <a:cubicBezTo>
                      <a:pt x="60" y="21"/>
                      <a:pt x="59" y="18"/>
                      <a:pt x="60" y="15"/>
                    </a:cubicBezTo>
                    <a:cubicBezTo>
                      <a:pt x="60" y="15"/>
                      <a:pt x="60" y="14"/>
                      <a:pt x="59" y="13"/>
                    </a:cubicBezTo>
                    <a:cubicBezTo>
                      <a:pt x="58" y="12"/>
                      <a:pt x="51" y="11"/>
                      <a:pt x="50" y="13"/>
                    </a:cubicBezTo>
                    <a:cubicBezTo>
                      <a:pt x="49" y="16"/>
                      <a:pt x="46" y="15"/>
                      <a:pt x="44" y="15"/>
                    </a:cubicBezTo>
                    <a:cubicBezTo>
                      <a:pt x="42" y="15"/>
                      <a:pt x="42" y="12"/>
                      <a:pt x="42" y="11"/>
                    </a:cubicBezTo>
                    <a:cubicBezTo>
                      <a:pt x="42" y="10"/>
                      <a:pt x="42" y="9"/>
                      <a:pt x="42" y="8"/>
                    </a:cubicBezTo>
                    <a:cubicBezTo>
                      <a:pt x="47" y="8"/>
                      <a:pt x="51" y="5"/>
                      <a:pt x="56" y="3"/>
                    </a:cubicBezTo>
                    <a:cubicBezTo>
                      <a:pt x="58" y="2"/>
                      <a:pt x="60" y="1"/>
                      <a:pt x="62" y="0"/>
                    </a:cubicBezTo>
                    <a:cubicBezTo>
                      <a:pt x="66" y="3"/>
                      <a:pt x="68" y="7"/>
                      <a:pt x="71" y="11"/>
                    </a:cubicBezTo>
                    <a:cubicBezTo>
                      <a:pt x="73" y="13"/>
                      <a:pt x="75" y="16"/>
                      <a:pt x="79" y="16"/>
                    </a:cubicBezTo>
                    <a:cubicBezTo>
                      <a:pt x="80" y="16"/>
                      <a:pt x="82" y="17"/>
                      <a:pt x="82" y="20"/>
                    </a:cubicBezTo>
                    <a:cubicBezTo>
                      <a:pt x="81" y="22"/>
                      <a:pt x="85" y="24"/>
                      <a:pt x="89" y="23"/>
                    </a:cubicBezTo>
                    <a:cubicBezTo>
                      <a:pt x="92" y="22"/>
                      <a:pt x="95" y="22"/>
                      <a:pt x="94" y="27"/>
                    </a:cubicBezTo>
                    <a:cubicBezTo>
                      <a:pt x="94" y="28"/>
                      <a:pt x="96" y="30"/>
                      <a:pt x="96" y="32"/>
                    </a:cubicBezTo>
                    <a:cubicBezTo>
                      <a:pt x="97" y="33"/>
                      <a:pt x="98" y="33"/>
                      <a:pt x="99" y="32"/>
                    </a:cubicBezTo>
                    <a:cubicBezTo>
                      <a:pt x="100" y="32"/>
                      <a:pt x="101" y="32"/>
                      <a:pt x="101" y="33"/>
                    </a:cubicBezTo>
                    <a:cubicBezTo>
                      <a:pt x="101" y="36"/>
                      <a:pt x="103" y="35"/>
                      <a:pt x="105" y="35"/>
                    </a:cubicBezTo>
                    <a:cubicBezTo>
                      <a:pt x="107" y="36"/>
                      <a:pt x="108" y="34"/>
                      <a:pt x="109" y="32"/>
                    </a:cubicBezTo>
                    <a:cubicBezTo>
                      <a:pt x="111" y="28"/>
                      <a:pt x="112" y="29"/>
                      <a:pt x="116" y="29"/>
                    </a:cubicBezTo>
                    <a:cubicBezTo>
                      <a:pt x="122" y="29"/>
                      <a:pt x="120" y="33"/>
                      <a:pt x="120" y="35"/>
                    </a:cubicBezTo>
                    <a:cubicBezTo>
                      <a:pt x="120" y="39"/>
                      <a:pt x="121" y="42"/>
                      <a:pt x="125" y="42"/>
                    </a:cubicBezTo>
                    <a:cubicBezTo>
                      <a:pt x="127" y="42"/>
                      <a:pt x="127" y="43"/>
                      <a:pt x="127" y="44"/>
                    </a:cubicBezTo>
                    <a:cubicBezTo>
                      <a:pt x="127" y="47"/>
                      <a:pt x="127" y="48"/>
                      <a:pt x="130" y="48"/>
                    </a:cubicBezTo>
                    <a:cubicBezTo>
                      <a:pt x="132" y="48"/>
                      <a:pt x="134" y="49"/>
                      <a:pt x="133" y="52"/>
                    </a:cubicBezTo>
                    <a:cubicBezTo>
                      <a:pt x="133" y="55"/>
                      <a:pt x="135" y="57"/>
                      <a:pt x="136" y="60"/>
                    </a:cubicBezTo>
                    <a:cubicBezTo>
                      <a:pt x="137" y="63"/>
                      <a:pt x="141" y="61"/>
                      <a:pt x="143" y="62"/>
                    </a:cubicBezTo>
                    <a:cubicBezTo>
                      <a:pt x="145" y="62"/>
                      <a:pt x="148" y="63"/>
                      <a:pt x="150" y="62"/>
                    </a:cubicBezTo>
                    <a:cubicBezTo>
                      <a:pt x="151" y="62"/>
                      <a:pt x="153" y="62"/>
                      <a:pt x="152" y="64"/>
                    </a:cubicBezTo>
                    <a:cubicBezTo>
                      <a:pt x="151" y="65"/>
                      <a:pt x="152" y="69"/>
                      <a:pt x="154" y="68"/>
                    </a:cubicBezTo>
                    <a:cubicBezTo>
                      <a:pt x="160" y="68"/>
                      <a:pt x="162" y="72"/>
                      <a:pt x="166" y="75"/>
                    </a:cubicBezTo>
                    <a:cubicBezTo>
                      <a:pt x="167" y="77"/>
                      <a:pt x="170" y="78"/>
                      <a:pt x="171" y="81"/>
                    </a:cubicBezTo>
                    <a:cubicBezTo>
                      <a:pt x="172" y="82"/>
                      <a:pt x="172" y="83"/>
                      <a:pt x="172" y="84"/>
                    </a:cubicBezTo>
                    <a:cubicBezTo>
                      <a:pt x="172" y="92"/>
                      <a:pt x="174" y="99"/>
                      <a:pt x="171" y="106"/>
                    </a:cubicBezTo>
                    <a:cubicBezTo>
                      <a:pt x="170" y="110"/>
                      <a:pt x="175" y="112"/>
                      <a:pt x="172" y="115"/>
                    </a:cubicBezTo>
                    <a:cubicBezTo>
                      <a:pt x="178" y="119"/>
                      <a:pt x="176" y="127"/>
                      <a:pt x="182" y="131"/>
                    </a:cubicBezTo>
                    <a:cubicBezTo>
                      <a:pt x="186" y="134"/>
                      <a:pt x="185" y="138"/>
                      <a:pt x="185" y="142"/>
                    </a:cubicBezTo>
                    <a:cubicBezTo>
                      <a:pt x="185" y="146"/>
                      <a:pt x="184" y="150"/>
                      <a:pt x="187" y="154"/>
                    </a:cubicBezTo>
                    <a:cubicBezTo>
                      <a:pt x="187" y="158"/>
                      <a:pt x="188" y="162"/>
                      <a:pt x="191" y="165"/>
                    </a:cubicBezTo>
                    <a:cubicBezTo>
                      <a:pt x="192" y="167"/>
                      <a:pt x="193" y="169"/>
                      <a:pt x="193" y="171"/>
                    </a:cubicBezTo>
                    <a:cubicBezTo>
                      <a:pt x="194" y="174"/>
                      <a:pt x="195" y="176"/>
                      <a:pt x="198" y="173"/>
                    </a:cubicBezTo>
                    <a:cubicBezTo>
                      <a:pt x="199" y="172"/>
                      <a:pt x="200" y="171"/>
                      <a:pt x="202" y="172"/>
                    </a:cubicBezTo>
                    <a:cubicBezTo>
                      <a:pt x="200" y="173"/>
                      <a:pt x="201" y="175"/>
                      <a:pt x="201" y="176"/>
                    </a:cubicBezTo>
                    <a:cubicBezTo>
                      <a:pt x="199" y="182"/>
                      <a:pt x="196" y="186"/>
                      <a:pt x="191" y="187"/>
                    </a:cubicBezTo>
                    <a:cubicBezTo>
                      <a:pt x="189" y="188"/>
                      <a:pt x="187" y="189"/>
                      <a:pt x="186" y="190"/>
                    </a:cubicBezTo>
                    <a:cubicBezTo>
                      <a:pt x="184" y="191"/>
                      <a:pt x="182" y="191"/>
                      <a:pt x="180" y="190"/>
                    </a:cubicBezTo>
                    <a:cubicBezTo>
                      <a:pt x="179" y="189"/>
                      <a:pt x="177" y="189"/>
                      <a:pt x="175" y="189"/>
                    </a:cubicBezTo>
                    <a:cubicBezTo>
                      <a:pt x="168" y="192"/>
                      <a:pt x="168" y="192"/>
                      <a:pt x="171" y="199"/>
                    </a:cubicBezTo>
                    <a:cubicBezTo>
                      <a:pt x="172" y="202"/>
                      <a:pt x="171" y="203"/>
                      <a:pt x="168" y="204"/>
                    </a:cubicBezTo>
                    <a:cubicBezTo>
                      <a:pt x="164" y="204"/>
                      <a:pt x="161" y="207"/>
                      <a:pt x="159" y="210"/>
                    </a:cubicBezTo>
                    <a:cubicBezTo>
                      <a:pt x="156" y="213"/>
                      <a:pt x="152" y="215"/>
                      <a:pt x="149" y="218"/>
                    </a:cubicBezTo>
                    <a:cubicBezTo>
                      <a:pt x="147" y="220"/>
                      <a:pt x="144" y="221"/>
                      <a:pt x="145" y="224"/>
                    </a:cubicBezTo>
                    <a:cubicBezTo>
                      <a:pt x="145" y="226"/>
                      <a:pt x="143" y="225"/>
                      <a:pt x="142" y="226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51" name="Freeform 1924">
                <a:extLst>
                  <a:ext uri="{FF2B5EF4-FFF2-40B4-BE49-F238E27FC236}">
                    <a16:creationId xmlns:a16="http://schemas.microsoft.com/office/drawing/2014/main" id="{F3AD54A4-EFAD-4C80-B9DC-E964AFFC0D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7" y="2979"/>
                <a:ext cx="512" cy="504"/>
              </a:xfrm>
              <a:custGeom>
                <a:avLst/>
                <a:gdLst>
                  <a:gd name="T0" fmla="*/ 42 w 213"/>
                  <a:gd name="T1" fmla="*/ 9 h 210"/>
                  <a:gd name="T2" fmla="*/ 65 w 213"/>
                  <a:gd name="T3" fmla="*/ 4 h 210"/>
                  <a:gd name="T4" fmla="*/ 79 w 213"/>
                  <a:gd name="T5" fmla="*/ 15 h 210"/>
                  <a:gd name="T6" fmla="*/ 90 w 213"/>
                  <a:gd name="T7" fmla="*/ 10 h 210"/>
                  <a:gd name="T8" fmla="*/ 107 w 213"/>
                  <a:gd name="T9" fmla="*/ 11 h 210"/>
                  <a:gd name="T10" fmla="*/ 126 w 213"/>
                  <a:gd name="T11" fmla="*/ 28 h 210"/>
                  <a:gd name="T12" fmla="*/ 134 w 213"/>
                  <a:gd name="T13" fmla="*/ 44 h 210"/>
                  <a:gd name="T14" fmla="*/ 143 w 213"/>
                  <a:gd name="T15" fmla="*/ 45 h 210"/>
                  <a:gd name="T16" fmla="*/ 162 w 213"/>
                  <a:gd name="T17" fmla="*/ 55 h 210"/>
                  <a:gd name="T18" fmla="*/ 159 w 213"/>
                  <a:gd name="T19" fmla="*/ 67 h 210"/>
                  <a:gd name="T20" fmla="*/ 168 w 213"/>
                  <a:gd name="T21" fmla="*/ 79 h 210"/>
                  <a:gd name="T22" fmla="*/ 187 w 213"/>
                  <a:gd name="T23" fmla="*/ 82 h 210"/>
                  <a:gd name="T24" fmla="*/ 211 w 213"/>
                  <a:gd name="T25" fmla="*/ 91 h 210"/>
                  <a:gd name="T26" fmla="*/ 199 w 213"/>
                  <a:gd name="T27" fmla="*/ 111 h 210"/>
                  <a:gd name="T28" fmla="*/ 182 w 213"/>
                  <a:gd name="T29" fmla="*/ 118 h 210"/>
                  <a:gd name="T30" fmla="*/ 174 w 213"/>
                  <a:gd name="T31" fmla="*/ 118 h 210"/>
                  <a:gd name="T32" fmla="*/ 162 w 213"/>
                  <a:gd name="T33" fmla="*/ 120 h 210"/>
                  <a:gd name="T34" fmla="*/ 146 w 213"/>
                  <a:gd name="T35" fmla="*/ 120 h 210"/>
                  <a:gd name="T36" fmla="*/ 157 w 213"/>
                  <a:gd name="T37" fmla="*/ 130 h 210"/>
                  <a:gd name="T38" fmla="*/ 164 w 213"/>
                  <a:gd name="T39" fmla="*/ 144 h 210"/>
                  <a:gd name="T40" fmla="*/ 173 w 213"/>
                  <a:gd name="T41" fmla="*/ 153 h 210"/>
                  <a:gd name="T42" fmla="*/ 178 w 213"/>
                  <a:gd name="T43" fmla="*/ 167 h 210"/>
                  <a:gd name="T44" fmla="*/ 157 w 213"/>
                  <a:gd name="T45" fmla="*/ 186 h 210"/>
                  <a:gd name="T46" fmla="*/ 140 w 213"/>
                  <a:gd name="T47" fmla="*/ 190 h 210"/>
                  <a:gd name="T48" fmla="*/ 132 w 213"/>
                  <a:gd name="T49" fmla="*/ 183 h 210"/>
                  <a:gd name="T50" fmla="*/ 128 w 213"/>
                  <a:gd name="T51" fmla="*/ 190 h 210"/>
                  <a:gd name="T52" fmla="*/ 120 w 213"/>
                  <a:gd name="T53" fmla="*/ 189 h 210"/>
                  <a:gd name="T54" fmla="*/ 116 w 213"/>
                  <a:gd name="T55" fmla="*/ 196 h 210"/>
                  <a:gd name="T56" fmla="*/ 114 w 213"/>
                  <a:gd name="T57" fmla="*/ 197 h 210"/>
                  <a:gd name="T58" fmla="*/ 109 w 213"/>
                  <a:gd name="T59" fmla="*/ 207 h 210"/>
                  <a:gd name="T60" fmla="*/ 104 w 213"/>
                  <a:gd name="T61" fmla="*/ 203 h 210"/>
                  <a:gd name="T62" fmla="*/ 86 w 213"/>
                  <a:gd name="T63" fmla="*/ 206 h 210"/>
                  <a:gd name="T64" fmla="*/ 84 w 213"/>
                  <a:gd name="T65" fmla="*/ 201 h 210"/>
                  <a:gd name="T66" fmla="*/ 79 w 213"/>
                  <a:gd name="T67" fmla="*/ 208 h 210"/>
                  <a:gd name="T68" fmla="*/ 75 w 213"/>
                  <a:gd name="T69" fmla="*/ 204 h 210"/>
                  <a:gd name="T70" fmla="*/ 65 w 213"/>
                  <a:gd name="T71" fmla="*/ 192 h 210"/>
                  <a:gd name="T72" fmla="*/ 60 w 213"/>
                  <a:gd name="T73" fmla="*/ 205 h 210"/>
                  <a:gd name="T74" fmla="*/ 47 w 213"/>
                  <a:gd name="T75" fmla="*/ 198 h 210"/>
                  <a:gd name="T76" fmla="*/ 33 w 213"/>
                  <a:gd name="T77" fmla="*/ 184 h 210"/>
                  <a:gd name="T78" fmla="*/ 34 w 213"/>
                  <a:gd name="T79" fmla="*/ 164 h 210"/>
                  <a:gd name="T80" fmla="*/ 7 w 213"/>
                  <a:gd name="T81" fmla="*/ 147 h 210"/>
                  <a:gd name="T82" fmla="*/ 10 w 213"/>
                  <a:gd name="T83" fmla="*/ 140 h 210"/>
                  <a:gd name="T84" fmla="*/ 34 w 213"/>
                  <a:gd name="T85" fmla="*/ 143 h 210"/>
                  <a:gd name="T86" fmla="*/ 31 w 213"/>
                  <a:gd name="T87" fmla="*/ 133 h 210"/>
                  <a:gd name="T88" fmla="*/ 32 w 213"/>
                  <a:gd name="T89" fmla="*/ 125 h 210"/>
                  <a:gd name="T90" fmla="*/ 29 w 213"/>
                  <a:gd name="T91" fmla="*/ 122 h 210"/>
                  <a:gd name="T92" fmla="*/ 30 w 213"/>
                  <a:gd name="T93" fmla="*/ 110 h 210"/>
                  <a:gd name="T94" fmla="*/ 38 w 213"/>
                  <a:gd name="T95" fmla="*/ 105 h 210"/>
                  <a:gd name="T96" fmla="*/ 46 w 213"/>
                  <a:gd name="T97" fmla="*/ 121 h 210"/>
                  <a:gd name="T98" fmla="*/ 50 w 213"/>
                  <a:gd name="T99" fmla="*/ 112 h 210"/>
                  <a:gd name="T100" fmla="*/ 57 w 213"/>
                  <a:gd name="T101" fmla="*/ 102 h 210"/>
                  <a:gd name="T102" fmla="*/ 34 w 213"/>
                  <a:gd name="T103" fmla="*/ 94 h 210"/>
                  <a:gd name="T104" fmla="*/ 14 w 213"/>
                  <a:gd name="T105" fmla="*/ 90 h 210"/>
                  <a:gd name="T106" fmla="*/ 14 w 213"/>
                  <a:gd name="T107" fmla="*/ 71 h 210"/>
                  <a:gd name="T108" fmla="*/ 3 w 213"/>
                  <a:gd name="T109" fmla="*/ 70 h 210"/>
                  <a:gd name="T110" fmla="*/ 8 w 213"/>
                  <a:gd name="T111" fmla="*/ 56 h 210"/>
                  <a:gd name="T112" fmla="*/ 2 w 213"/>
                  <a:gd name="T113" fmla="*/ 19 h 210"/>
                  <a:gd name="T114" fmla="*/ 11 w 213"/>
                  <a:gd name="T115" fmla="*/ 19 h 210"/>
                  <a:gd name="T116" fmla="*/ 28 w 213"/>
                  <a:gd name="T117" fmla="*/ 8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13" h="210">
                    <a:moveTo>
                      <a:pt x="28" y="8"/>
                    </a:moveTo>
                    <a:cubicBezTo>
                      <a:pt x="29" y="6"/>
                      <a:pt x="31" y="3"/>
                      <a:pt x="32" y="8"/>
                    </a:cubicBezTo>
                    <a:cubicBezTo>
                      <a:pt x="33" y="12"/>
                      <a:pt x="38" y="12"/>
                      <a:pt x="42" y="9"/>
                    </a:cubicBezTo>
                    <a:cubicBezTo>
                      <a:pt x="45" y="7"/>
                      <a:pt x="46" y="4"/>
                      <a:pt x="50" y="2"/>
                    </a:cubicBezTo>
                    <a:cubicBezTo>
                      <a:pt x="55" y="0"/>
                      <a:pt x="60" y="0"/>
                      <a:pt x="64" y="3"/>
                    </a:cubicBezTo>
                    <a:cubicBezTo>
                      <a:pt x="64" y="3"/>
                      <a:pt x="65" y="4"/>
                      <a:pt x="65" y="4"/>
                    </a:cubicBezTo>
                    <a:cubicBezTo>
                      <a:pt x="71" y="1"/>
                      <a:pt x="69" y="7"/>
                      <a:pt x="70" y="9"/>
                    </a:cubicBezTo>
                    <a:cubicBezTo>
                      <a:pt x="71" y="11"/>
                      <a:pt x="71" y="13"/>
                      <a:pt x="73" y="15"/>
                    </a:cubicBezTo>
                    <a:cubicBezTo>
                      <a:pt x="75" y="18"/>
                      <a:pt x="78" y="17"/>
                      <a:pt x="79" y="15"/>
                    </a:cubicBezTo>
                    <a:cubicBezTo>
                      <a:pt x="81" y="12"/>
                      <a:pt x="82" y="12"/>
                      <a:pt x="85" y="12"/>
                    </a:cubicBezTo>
                    <a:cubicBezTo>
                      <a:pt x="86" y="11"/>
                      <a:pt x="88" y="12"/>
                      <a:pt x="89" y="10"/>
                    </a:cubicBezTo>
                    <a:cubicBezTo>
                      <a:pt x="89" y="9"/>
                      <a:pt x="89" y="10"/>
                      <a:pt x="90" y="10"/>
                    </a:cubicBezTo>
                    <a:cubicBezTo>
                      <a:pt x="93" y="12"/>
                      <a:pt x="96" y="13"/>
                      <a:pt x="100" y="12"/>
                    </a:cubicBezTo>
                    <a:cubicBezTo>
                      <a:pt x="100" y="12"/>
                      <a:pt x="100" y="11"/>
                      <a:pt x="100" y="11"/>
                    </a:cubicBezTo>
                    <a:cubicBezTo>
                      <a:pt x="103" y="12"/>
                      <a:pt x="105" y="12"/>
                      <a:pt x="107" y="11"/>
                    </a:cubicBezTo>
                    <a:cubicBezTo>
                      <a:pt x="109" y="10"/>
                      <a:pt x="110" y="12"/>
                      <a:pt x="111" y="13"/>
                    </a:cubicBezTo>
                    <a:cubicBezTo>
                      <a:pt x="114" y="15"/>
                      <a:pt x="117" y="19"/>
                      <a:pt x="121" y="20"/>
                    </a:cubicBezTo>
                    <a:cubicBezTo>
                      <a:pt x="125" y="21"/>
                      <a:pt x="126" y="24"/>
                      <a:pt x="126" y="28"/>
                    </a:cubicBezTo>
                    <a:cubicBezTo>
                      <a:pt x="126" y="30"/>
                      <a:pt x="127" y="33"/>
                      <a:pt x="128" y="35"/>
                    </a:cubicBezTo>
                    <a:cubicBezTo>
                      <a:pt x="128" y="36"/>
                      <a:pt x="128" y="37"/>
                      <a:pt x="129" y="38"/>
                    </a:cubicBezTo>
                    <a:cubicBezTo>
                      <a:pt x="132" y="39"/>
                      <a:pt x="133" y="41"/>
                      <a:pt x="134" y="44"/>
                    </a:cubicBezTo>
                    <a:cubicBezTo>
                      <a:pt x="135" y="46"/>
                      <a:pt x="137" y="45"/>
                      <a:pt x="138" y="44"/>
                    </a:cubicBezTo>
                    <a:cubicBezTo>
                      <a:pt x="139" y="43"/>
                      <a:pt x="140" y="41"/>
                      <a:pt x="141" y="42"/>
                    </a:cubicBezTo>
                    <a:cubicBezTo>
                      <a:pt x="143" y="42"/>
                      <a:pt x="142" y="44"/>
                      <a:pt x="143" y="45"/>
                    </a:cubicBezTo>
                    <a:cubicBezTo>
                      <a:pt x="143" y="47"/>
                      <a:pt x="144" y="48"/>
                      <a:pt x="145" y="48"/>
                    </a:cubicBezTo>
                    <a:cubicBezTo>
                      <a:pt x="147" y="49"/>
                      <a:pt x="149" y="49"/>
                      <a:pt x="150" y="49"/>
                    </a:cubicBezTo>
                    <a:cubicBezTo>
                      <a:pt x="155" y="49"/>
                      <a:pt x="158" y="54"/>
                      <a:pt x="162" y="55"/>
                    </a:cubicBezTo>
                    <a:cubicBezTo>
                      <a:pt x="163" y="56"/>
                      <a:pt x="162" y="57"/>
                      <a:pt x="162" y="57"/>
                    </a:cubicBezTo>
                    <a:cubicBezTo>
                      <a:pt x="161" y="59"/>
                      <a:pt x="159" y="60"/>
                      <a:pt x="158" y="61"/>
                    </a:cubicBezTo>
                    <a:cubicBezTo>
                      <a:pt x="156" y="63"/>
                      <a:pt x="156" y="66"/>
                      <a:pt x="159" y="67"/>
                    </a:cubicBezTo>
                    <a:cubicBezTo>
                      <a:pt x="162" y="67"/>
                      <a:pt x="164" y="69"/>
                      <a:pt x="163" y="72"/>
                    </a:cubicBezTo>
                    <a:cubicBezTo>
                      <a:pt x="163" y="73"/>
                      <a:pt x="164" y="74"/>
                      <a:pt x="165" y="75"/>
                    </a:cubicBezTo>
                    <a:cubicBezTo>
                      <a:pt x="167" y="75"/>
                      <a:pt x="168" y="77"/>
                      <a:pt x="168" y="79"/>
                    </a:cubicBezTo>
                    <a:cubicBezTo>
                      <a:pt x="167" y="82"/>
                      <a:pt x="170" y="83"/>
                      <a:pt x="172" y="84"/>
                    </a:cubicBezTo>
                    <a:cubicBezTo>
                      <a:pt x="175" y="84"/>
                      <a:pt x="178" y="83"/>
                      <a:pt x="181" y="82"/>
                    </a:cubicBezTo>
                    <a:cubicBezTo>
                      <a:pt x="183" y="81"/>
                      <a:pt x="185" y="81"/>
                      <a:pt x="187" y="82"/>
                    </a:cubicBezTo>
                    <a:cubicBezTo>
                      <a:pt x="192" y="82"/>
                      <a:pt x="197" y="83"/>
                      <a:pt x="203" y="81"/>
                    </a:cubicBezTo>
                    <a:cubicBezTo>
                      <a:pt x="207" y="79"/>
                      <a:pt x="213" y="83"/>
                      <a:pt x="213" y="88"/>
                    </a:cubicBezTo>
                    <a:cubicBezTo>
                      <a:pt x="213" y="89"/>
                      <a:pt x="212" y="90"/>
                      <a:pt x="211" y="91"/>
                    </a:cubicBezTo>
                    <a:cubicBezTo>
                      <a:pt x="209" y="93"/>
                      <a:pt x="207" y="94"/>
                      <a:pt x="205" y="95"/>
                    </a:cubicBezTo>
                    <a:cubicBezTo>
                      <a:pt x="202" y="97"/>
                      <a:pt x="201" y="99"/>
                      <a:pt x="203" y="103"/>
                    </a:cubicBezTo>
                    <a:cubicBezTo>
                      <a:pt x="204" y="106"/>
                      <a:pt x="202" y="111"/>
                      <a:pt x="199" y="111"/>
                    </a:cubicBezTo>
                    <a:cubicBezTo>
                      <a:pt x="197" y="112"/>
                      <a:pt x="194" y="112"/>
                      <a:pt x="194" y="115"/>
                    </a:cubicBezTo>
                    <a:cubicBezTo>
                      <a:pt x="194" y="115"/>
                      <a:pt x="193" y="116"/>
                      <a:pt x="193" y="116"/>
                    </a:cubicBezTo>
                    <a:cubicBezTo>
                      <a:pt x="188" y="114"/>
                      <a:pt x="185" y="117"/>
                      <a:pt x="182" y="118"/>
                    </a:cubicBezTo>
                    <a:cubicBezTo>
                      <a:pt x="179" y="118"/>
                      <a:pt x="178" y="118"/>
                      <a:pt x="177" y="116"/>
                    </a:cubicBezTo>
                    <a:cubicBezTo>
                      <a:pt x="177" y="115"/>
                      <a:pt x="176" y="113"/>
                      <a:pt x="174" y="114"/>
                    </a:cubicBezTo>
                    <a:cubicBezTo>
                      <a:pt x="171" y="116"/>
                      <a:pt x="173" y="117"/>
                      <a:pt x="174" y="118"/>
                    </a:cubicBezTo>
                    <a:cubicBezTo>
                      <a:pt x="175" y="120"/>
                      <a:pt x="173" y="125"/>
                      <a:pt x="171" y="126"/>
                    </a:cubicBezTo>
                    <a:cubicBezTo>
                      <a:pt x="168" y="127"/>
                      <a:pt x="167" y="127"/>
                      <a:pt x="167" y="124"/>
                    </a:cubicBezTo>
                    <a:cubicBezTo>
                      <a:pt x="166" y="121"/>
                      <a:pt x="165" y="120"/>
                      <a:pt x="162" y="120"/>
                    </a:cubicBezTo>
                    <a:cubicBezTo>
                      <a:pt x="159" y="121"/>
                      <a:pt x="155" y="121"/>
                      <a:pt x="152" y="122"/>
                    </a:cubicBezTo>
                    <a:cubicBezTo>
                      <a:pt x="150" y="122"/>
                      <a:pt x="149" y="121"/>
                      <a:pt x="148" y="120"/>
                    </a:cubicBezTo>
                    <a:cubicBezTo>
                      <a:pt x="148" y="120"/>
                      <a:pt x="147" y="119"/>
                      <a:pt x="146" y="120"/>
                    </a:cubicBezTo>
                    <a:cubicBezTo>
                      <a:pt x="145" y="121"/>
                      <a:pt x="146" y="121"/>
                      <a:pt x="147" y="122"/>
                    </a:cubicBezTo>
                    <a:cubicBezTo>
                      <a:pt x="148" y="124"/>
                      <a:pt x="150" y="125"/>
                      <a:pt x="152" y="125"/>
                    </a:cubicBezTo>
                    <a:cubicBezTo>
                      <a:pt x="156" y="125"/>
                      <a:pt x="158" y="126"/>
                      <a:pt x="157" y="130"/>
                    </a:cubicBezTo>
                    <a:cubicBezTo>
                      <a:pt x="157" y="134"/>
                      <a:pt x="158" y="137"/>
                      <a:pt x="163" y="137"/>
                    </a:cubicBezTo>
                    <a:cubicBezTo>
                      <a:pt x="165" y="137"/>
                      <a:pt x="165" y="138"/>
                      <a:pt x="165" y="139"/>
                    </a:cubicBezTo>
                    <a:cubicBezTo>
                      <a:pt x="164" y="141"/>
                      <a:pt x="166" y="142"/>
                      <a:pt x="164" y="144"/>
                    </a:cubicBezTo>
                    <a:cubicBezTo>
                      <a:pt x="166" y="144"/>
                      <a:pt x="167" y="142"/>
                      <a:pt x="168" y="142"/>
                    </a:cubicBezTo>
                    <a:cubicBezTo>
                      <a:pt x="170" y="141"/>
                      <a:pt x="172" y="141"/>
                      <a:pt x="172" y="144"/>
                    </a:cubicBezTo>
                    <a:cubicBezTo>
                      <a:pt x="173" y="147"/>
                      <a:pt x="174" y="150"/>
                      <a:pt x="173" y="153"/>
                    </a:cubicBezTo>
                    <a:cubicBezTo>
                      <a:pt x="173" y="154"/>
                      <a:pt x="172" y="154"/>
                      <a:pt x="174" y="154"/>
                    </a:cubicBezTo>
                    <a:cubicBezTo>
                      <a:pt x="175" y="155"/>
                      <a:pt x="176" y="156"/>
                      <a:pt x="177" y="157"/>
                    </a:cubicBezTo>
                    <a:cubicBezTo>
                      <a:pt x="181" y="159"/>
                      <a:pt x="181" y="164"/>
                      <a:pt x="178" y="167"/>
                    </a:cubicBezTo>
                    <a:cubicBezTo>
                      <a:pt x="175" y="170"/>
                      <a:pt x="171" y="171"/>
                      <a:pt x="168" y="172"/>
                    </a:cubicBezTo>
                    <a:cubicBezTo>
                      <a:pt x="163" y="175"/>
                      <a:pt x="163" y="180"/>
                      <a:pt x="160" y="184"/>
                    </a:cubicBezTo>
                    <a:cubicBezTo>
                      <a:pt x="159" y="185"/>
                      <a:pt x="158" y="186"/>
                      <a:pt x="157" y="186"/>
                    </a:cubicBezTo>
                    <a:cubicBezTo>
                      <a:pt x="153" y="187"/>
                      <a:pt x="152" y="191"/>
                      <a:pt x="148" y="191"/>
                    </a:cubicBezTo>
                    <a:cubicBezTo>
                      <a:pt x="146" y="192"/>
                      <a:pt x="144" y="192"/>
                      <a:pt x="143" y="190"/>
                    </a:cubicBezTo>
                    <a:cubicBezTo>
                      <a:pt x="142" y="187"/>
                      <a:pt x="141" y="187"/>
                      <a:pt x="140" y="190"/>
                    </a:cubicBezTo>
                    <a:cubicBezTo>
                      <a:pt x="139" y="191"/>
                      <a:pt x="138" y="191"/>
                      <a:pt x="137" y="191"/>
                    </a:cubicBezTo>
                    <a:cubicBezTo>
                      <a:pt x="135" y="191"/>
                      <a:pt x="136" y="190"/>
                      <a:pt x="136" y="189"/>
                    </a:cubicBezTo>
                    <a:cubicBezTo>
                      <a:pt x="136" y="185"/>
                      <a:pt x="133" y="184"/>
                      <a:pt x="132" y="183"/>
                    </a:cubicBezTo>
                    <a:cubicBezTo>
                      <a:pt x="131" y="182"/>
                      <a:pt x="129" y="183"/>
                      <a:pt x="128" y="185"/>
                    </a:cubicBezTo>
                    <a:cubicBezTo>
                      <a:pt x="128" y="186"/>
                      <a:pt x="129" y="187"/>
                      <a:pt x="129" y="188"/>
                    </a:cubicBezTo>
                    <a:cubicBezTo>
                      <a:pt x="128" y="189"/>
                      <a:pt x="128" y="190"/>
                      <a:pt x="128" y="190"/>
                    </a:cubicBezTo>
                    <a:cubicBezTo>
                      <a:pt x="127" y="190"/>
                      <a:pt x="126" y="190"/>
                      <a:pt x="126" y="189"/>
                    </a:cubicBezTo>
                    <a:cubicBezTo>
                      <a:pt x="125" y="186"/>
                      <a:pt x="124" y="187"/>
                      <a:pt x="123" y="189"/>
                    </a:cubicBezTo>
                    <a:cubicBezTo>
                      <a:pt x="122" y="190"/>
                      <a:pt x="121" y="192"/>
                      <a:pt x="120" y="189"/>
                    </a:cubicBezTo>
                    <a:cubicBezTo>
                      <a:pt x="119" y="187"/>
                      <a:pt x="118" y="188"/>
                      <a:pt x="117" y="189"/>
                    </a:cubicBezTo>
                    <a:cubicBezTo>
                      <a:pt x="116" y="189"/>
                      <a:pt x="115" y="189"/>
                      <a:pt x="115" y="191"/>
                    </a:cubicBezTo>
                    <a:cubicBezTo>
                      <a:pt x="115" y="193"/>
                      <a:pt x="116" y="194"/>
                      <a:pt x="116" y="196"/>
                    </a:cubicBezTo>
                    <a:cubicBezTo>
                      <a:pt x="117" y="197"/>
                      <a:pt x="117" y="198"/>
                      <a:pt x="116" y="199"/>
                    </a:cubicBezTo>
                    <a:cubicBezTo>
                      <a:pt x="115" y="199"/>
                      <a:pt x="115" y="198"/>
                      <a:pt x="114" y="197"/>
                    </a:cubicBezTo>
                    <a:cubicBezTo>
                      <a:pt x="114" y="197"/>
                      <a:pt x="114" y="197"/>
                      <a:pt x="114" y="197"/>
                    </a:cubicBezTo>
                    <a:cubicBezTo>
                      <a:pt x="112" y="195"/>
                      <a:pt x="111" y="193"/>
                      <a:pt x="109" y="195"/>
                    </a:cubicBezTo>
                    <a:cubicBezTo>
                      <a:pt x="107" y="196"/>
                      <a:pt x="106" y="199"/>
                      <a:pt x="108" y="201"/>
                    </a:cubicBezTo>
                    <a:cubicBezTo>
                      <a:pt x="110" y="203"/>
                      <a:pt x="110" y="205"/>
                      <a:pt x="109" y="207"/>
                    </a:cubicBezTo>
                    <a:cubicBezTo>
                      <a:pt x="109" y="208"/>
                      <a:pt x="109" y="209"/>
                      <a:pt x="108" y="209"/>
                    </a:cubicBezTo>
                    <a:cubicBezTo>
                      <a:pt x="107" y="209"/>
                      <a:pt x="107" y="208"/>
                      <a:pt x="107" y="207"/>
                    </a:cubicBezTo>
                    <a:cubicBezTo>
                      <a:pt x="106" y="206"/>
                      <a:pt x="107" y="203"/>
                      <a:pt x="104" y="203"/>
                    </a:cubicBezTo>
                    <a:cubicBezTo>
                      <a:pt x="102" y="202"/>
                      <a:pt x="100" y="204"/>
                      <a:pt x="99" y="204"/>
                    </a:cubicBezTo>
                    <a:cubicBezTo>
                      <a:pt x="95" y="205"/>
                      <a:pt x="92" y="207"/>
                      <a:pt x="88" y="206"/>
                    </a:cubicBezTo>
                    <a:cubicBezTo>
                      <a:pt x="88" y="206"/>
                      <a:pt x="87" y="206"/>
                      <a:pt x="86" y="206"/>
                    </a:cubicBezTo>
                    <a:cubicBezTo>
                      <a:pt x="86" y="208"/>
                      <a:pt x="86" y="209"/>
                      <a:pt x="84" y="209"/>
                    </a:cubicBezTo>
                    <a:cubicBezTo>
                      <a:pt x="83" y="208"/>
                      <a:pt x="84" y="206"/>
                      <a:pt x="84" y="205"/>
                    </a:cubicBezTo>
                    <a:cubicBezTo>
                      <a:pt x="84" y="204"/>
                      <a:pt x="84" y="202"/>
                      <a:pt x="84" y="201"/>
                    </a:cubicBezTo>
                    <a:cubicBezTo>
                      <a:pt x="85" y="199"/>
                      <a:pt x="82" y="197"/>
                      <a:pt x="80" y="197"/>
                    </a:cubicBezTo>
                    <a:cubicBezTo>
                      <a:pt x="79" y="197"/>
                      <a:pt x="79" y="199"/>
                      <a:pt x="79" y="200"/>
                    </a:cubicBezTo>
                    <a:cubicBezTo>
                      <a:pt x="80" y="202"/>
                      <a:pt x="78" y="205"/>
                      <a:pt x="79" y="208"/>
                    </a:cubicBezTo>
                    <a:cubicBezTo>
                      <a:pt x="79" y="208"/>
                      <a:pt x="78" y="210"/>
                      <a:pt x="77" y="210"/>
                    </a:cubicBezTo>
                    <a:cubicBezTo>
                      <a:pt x="75" y="210"/>
                      <a:pt x="76" y="208"/>
                      <a:pt x="75" y="208"/>
                    </a:cubicBezTo>
                    <a:cubicBezTo>
                      <a:pt x="75" y="206"/>
                      <a:pt x="75" y="205"/>
                      <a:pt x="75" y="204"/>
                    </a:cubicBezTo>
                    <a:cubicBezTo>
                      <a:pt x="75" y="202"/>
                      <a:pt x="75" y="200"/>
                      <a:pt x="73" y="199"/>
                    </a:cubicBezTo>
                    <a:cubicBezTo>
                      <a:pt x="71" y="198"/>
                      <a:pt x="71" y="197"/>
                      <a:pt x="71" y="196"/>
                    </a:cubicBezTo>
                    <a:cubicBezTo>
                      <a:pt x="70" y="193"/>
                      <a:pt x="68" y="191"/>
                      <a:pt x="65" y="192"/>
                    </a:cubicBezTo>
                    <a:cubicBezTo>
                      <a:pt x="62" y="193"/>
                      <a:pt x="61" y="195"/>
                      <a:pt x="62" y="198"/>
                    </a:cubicBezTo>
                    <a:cubicBezTo>
                      <a:pt x="63" y="199"/>
                      <a:pt x="63" y="199"/>
                      <a:pt x="63" y="200"/>
                    </a:cubicBezTo>
                    <a:cubicBezTo>
                      <a:pt x="65" y="205"/>
                      <a:pt x="65" y="205"/>
                      <a:pt x="60" y="205"/>
                    </a:cubicBezTo>
                    <a:cubicBezTo>
                      <a:pt x="60" y="205"/>
                      <a:pt x="59" y="205"/>
                      <a:pt x="59" y="205"/>
                    </a:cubicBezTo>
                    <a:cubicBezTo>
                      <a:pt x="56" y="207"/>
                      <a:pt x="54" y="207"/>
                      <a:pt x="51" y="205"/>
                    </a:cubicBezTo>
                    <a:cubicBezTo>
                      <a:pt x="49" y="203"/>
                      <a:pt x="48" y="201"/>
                      <a:pt x="47" y="198"/>
                    </a:cubicBezTo>
                    <a:cubicBezTo>
                      <a:pt x="46" y="196"/>
                      <a:pt x="45" y="194"/>
                      <a:pt x="46" y="191"/>
                    </a:cubicBezTo>
                    <a:cubicBezTo>
                      <a:pt x="47" y="189"/>
                      <a:pt x="41" y="184"/>
                      <a:pt x="39" y="184"/>
                    </a:cubicBezTo>
                    <a:cubicBezTo>
                      <a:pt x="37" y="185"/>
                      <a:pt x="35" y="181"/>
                      <a:pt x="33" y="184"/>
                    </a:cubicBezTo>
                    <a:cubicBezTo>
                      <a:pt x="32" y="182"/>
                      <a:pt x="31" y="180"/>
                      <a:pt x="31" y="179"/>
                    </a:cubicBezTo>
                    <a:cubicBezTo>
                      <a:pt x="32" y="174"/>
                      <a:pt x="31" y="170"/>
                      <a:pt x="34" y="166"/>
                    </a:cubicBezTo>
                    <a:cubicBezTo>
                      <a:pt x="34" y="166"/>
                      <a:pt x="34" y="165"/>
                      <a:pt x="34" y="164"/>
                    </a:cubicBezTo>
                    <a:cubicBezTo>
                      <a:pt x="28" y="160"/>
                      <a:pt x="26" y="153"/>
                      <a:pt x="21" y="149"/>
                    </a:cubicBezTo>
                    <a:cubicBezTo>
                      <a:pt x="18" y="146"/>
                      <a:pt x="14" y="145"/>
                      <a:pt x="10" y="147"/>
                    </a:cubicBezTo>
                    <a:cubicBezTo>
                      <a:pt x="9" y="147"/>
                      <a:pt x="7" y="148"/>
                      <a:pt x="7" y="147"/>
                    </a:cubicBezTo>
                    <a:cubicBezTo>
                      <a:pt x="6" y="145"/>
                      <a:pt x="5" y="143"/>
                      <a:pt x="5" y="142"/>
                    </a:cubicBezTo>
                    <a:cubicBezTo>
                      <a:pt x="6" y="140"/>
                      <a:pt x="7" y="139"/>
                      <a:pt x="9" y="139"/>
                    </a:cubicBezTo>
                    <a:cubicBezTo>
                      <a:pt x="10" y="139"/>
                      <a:pt x="10" y="140"/>
                      <a:pt x="10" y="140"/>
                    </a:cubicBezTo>
                    <a:cubicBezTo>
                      <a:pt x="13" y="144"/>
                      <a:pt x="20" y="147"/>
                      <a:pt x="26" y="146"/>
                    </a:cubicBezTo>
                    <a:cubicBezTo>
                      <a:pt x="27" y="146"/>
                      <a:pt x="29" y="146"/>
                      <a:pt x="31" y="146"/>
                    </a:cubicBezTo>
                    <a:cubicBezTo>
                      <a:pt x="33" y="146"/>
                      <a:pt x="34" y="145"/>
                      <a:pt x="34" y="143"/>
                    </a:cubicBezTo>
                    <a:cubicBezTo>
                      <a:pt x="34" y="141"/>
                      <a:pt x="32" y="142"/>
                      <a:pt x="31" y="142"/>
                    </a:cubicBezTo>
                    <a:cubicBezTo>
                      <a:pt x="27" y="141"/>
                      <a:pt x="25" y="140"/>
                      <a:pt x="26" y="136"/>
                    </a:cubicBezTo>
                    <a:cubicBezTo>
                      <a:pt x="27" y="134"/>
                      <a:pt x="28" y="132"/>
                      <a:pt x="31" y="133"/>
                    </a:cubicBezTo>
                    <a:cubicBezTo>
                      <a:pt x="32" y="134"/>
                      <a:pt x="34" y="135"/>
                      <a:pt x="35" y="133"/>
                    </a:cubicBezTo>
                    <a:cubicBezTo>
                      <a:pt x="36" y="131"/>
                      <a:pt x="38" y="129"/>
                      <a:pt x="37" y="127"/>
                    </a:cubicBezTo>
                    <a:cubicBezTo>
                      <a:pt x="36" y="124"/>
                      <a:pt x="34" y="124"/>
                      <a:pt x="32" y="125"/>
                    </a:cubicBezTo>
                    <a:cubicBezTo>
                      <a:pt x="31" y="125"/>
                      <a:pt x="30" y="126"/>
                      <a:pt x="30" y="125"/>
                    </a:cubicBezTo>
                    <a:cubicBezTo>
                      <a:pt x="29" y="125"/>
                      <a:pt x="28" y="125"/>
                      <a:pt x="28" y="124"/>
                    </a:cubicBezTo>
                    <a:cubicBezTo>
                      <a:pt x="28" y="123"/>
                      <a:pt x="28" y="122"/>
                      <a:pt x="29" y="122"/>
                    </a:cubicBezTo>
                    <a:cubicBezTo>
                      <a:pt x="30" y="121"/>
                      <a:pt x="32" y="120"/>
                      <a:pt x="33" y="119"/>
                    </a:cubicBezTo>
                    <a:cubicBezTo>
                      <a:pt x="36" y="115"/>
                      <a:pt x="35" y="113"/>
                      <a:pt x="32" y="111"/>
                    </a:cubicBezTo>
                    <a:cubicBezTo>
                      <a:pt x="31" y="110"/>
                      <a:pt x="31" y="110"/>
                      <a:pt x="30" y="110"/>
                    </a:cubicBezTo>
                    <a:cubicBezTo>
                      <a:pt x="32" y="108"/>
                      <a:pt x="35" y="107"/>
                      <a:pt x="35" y="103"/>
                    </a:cubicBezTo>
                    <a:cubicBezTo>
                      <a:pt x="35" y="103"/>
                      <a:pt x="36" y="103"/>
                      <a:pt x="37" y="103"/>
                    </a:cubicBezTo>
                    <a:cubicBezTo>
                      <a:pt x="38" y="103"/>
                      <a:pt x="38" y="104"/>
                      <a:pt x="38" y="105"/>
                    </a:cubicBezTo>
                    <a:cubicBezTo>
                      <a:pt x="37" y="108"/>
                      <a:pt x="38" y="108"/>
                      <a:pt x="41" y="109"/>
                    </a:cubicBezTo>
                    <a:cubicBezTo>
                      <a:pt x="43" y="110"/>
                      <a:pt x="45" y="112"/>
                      <a:pt x="43" y="116"/>
                    </a:cubicBezTo>
                    <a:cubicBezTo>
                      <a:pt x="42" y="118"/>
                      <a:pt x="44" y="120"/>
                      <a:pt x="46" y="121"/>
                    </a:cubicBezTo>
                    <a:cubicBezTo>
                      <a:pt x="48" y="122"/>
                      <a:pt x="51" y="122"/>
                      <a:pt x="53" y="121"/>
                    </a:cubicBezTo>
                    <a:cubicBezTo>
                      <a:pt x="55" y="120"/>
                      <a:pt x="55" y="118"/>
                      <a:pt x="53" y="116"/>
                    </a:cubicBezTo>
                    <a:cubicBezTo>
                      <a:pt x="51" y="115"/>
                      <a:pt x="50" y="114"/>
                      <a:pt x="50" y="112"/>
                    </a:cubicBezTo>
                    <a:cubicBezTo>
                      <a:pt x="50" y="111"/>
                      <a:pt x="50" y="110"/>
                      <a:pt x="52" y="111"/>
                    </a:cubicBezTo>
                    <a:cubicBezTo>
                      <a:pt x="53" y="111"/>
                      <a:pt x="54" y="110"/>
                      <a:pt x="54" y="109"/>
                    </a:cubicBezTo>
                    <a:cubicBezTo>
                      <a:pt x="56" y="107"/>
                      <a:pt x="59" y="105"/>
                      <a:pt x="57" y="102"/>
                    </a:cubicBezTo>
                    <a:cubicBezTo>
                      <a:pt x="56" y="100"/>
                      <a:pt x="53" y="100"/>
                      <a:pt x="50" y="101"/>
                    </a:cubicBezTo>
                    <a:cubicBezTo>
                      <a:pt x="44" y="102"/>
                      <a:pt x="39" y="100"/>
                      <a:pt x="36" y="95"/>
                    </a:cubicBezTo>
                    <a:cubicBezTo>
                      <a:pt x="36" y="94"/>
                      <a:pt x="35" y="93"/>
                      <a:pt x="34" y="94"/>
                    </a:cubicBezTo>
                    <a:cubicBezTo>
                      <a:pt x="31" y="95"/>
                      <a:pt x="27" y="94"/>
                      <a:pt x="24" y="94"/>
                    </a:cubicBezTo>
                    <a:cubicBezTo>
                      <a:pt x="22" y="94"/>
                      <a:pt x="20" y="94"/>
                      <a:pt x="20" y="90"/>
                    </a:cubicBezTo>
                    <a:cubicBezTo>
                      <a:pt x="20" y="88"/>
                      <a:pt x="16" y="88"/>
                      <a:pt x="14" y="90"/>
                    </a:cubicBezTo>
                    <a:cubicBezTo>
                      <a:pt x="14" y="91"/>
                      <a:pt x="14" y="91"/>
                      <a:pt x="13" y="90"/>
                    </a:cubicBezTo>
                    <a:cubicBezTo>
                      <a:pt x="12" y="86"/>
                      <a:pt x="11" y="82"/>
                      <a:pt x="14" y="78"/>
                    </a:cubicBezTo>
                    <a:cubicBezTo>
                      <a:pt x="15" y="76"/>
                      <a:pt x="16" y="74"/>
                      <a:pt x="14" y="71"/>
                    </a:cubicBezTo>
                    <a:cubicBezTo>
                      <a:pt x="13" y="70"/>
                      <a:pt x="14" y="68"/>
                      <a:pt x="15" y="66"/>
                    </a:cubicBezTo>
                    <a:cubicBezTo>
                      <a:pt x="12" y="66"/>
                      <a:pt x="10" y="66"/>
                      <a:pt x="9" y="68"/>
                    </a:cubicBezTo>
                    <a:cubicBezTo>
                      <a:pt x="8" y="71"/>
                      <a:pt x="5" y="70"/>
                      <a:pt x="3" y="70"/>
                    </a:cubicBezTo>
                    <a:cubicBezTo>
                      <a:pt x="2" y="69"/>
                      <a:pt x="1" y="69"/>
                      <a:pt x="0" y="67"/>
                    </a:cubicBezTo>
                    <a:cubicBezTo>
                      <a:pt x="0" y="65"/>
                      <a:pt x="0" y="63"/>
                      <a:pt x="2" y="62"/>
                    </a:cubicBezTo>
                    <a:cubicBezTo>
                      <a:pt x="5" y="60"/>
                      <a:pt x="7" y="58"/>
                      <a:pt x="8" y="56"/>
                    </a:cubicBezTo>
                    <a:cubicBezTo>
                      <a:pt x="9" y="53"/>
                      <a:pt x="11" y="52"/>
                      <a:pt x="13" y="51"/>
                    </a:cubicBezTo>
                    <a:cubicBezTo>
                      <a:pt x="16" y="49"/>
                      <a:pt x="16" y="47"/>
                      <a:pt x="15" y="44"/>
                    </a:cubicBezTo>
                    <a:cubicBezTo>
                      <a:pt x="11" y="36"/>
                      <a:pt x="6" y="28"/>
                      <a:pt x="2" y="19"/>
                    </a:cubicBezTo>
                    <a:cubicBezTo>
                      <a:pt x="2" y="18"/>
                      <a:pt x="0" y="16"/>
                      <a:pt x="2" y="15"/>
                    </a:cubicBezTo>
                    <a:cubicBezTo>
                      <a:pt x="4" y="13"/>
                      <a:pt x="5" y="15"/>
                      <a:pt x="6" y="16"/>
                    </a:cubicBezTo>
                    <a:cubicBezTo>
                      <a:pt x="7" y="18"/>
                      <a:pt x="9" y="19"/>
                      <a:pt x="11" y="19"/>
                    </a:cubicBezTo>
                    <a:cubicBezTo>
                      <a:pt x="15" y="18"/>
                      <a:pt x="15" y="15"/>
                      <a:pt x="16" y="12"/>
                    </a:cubicBezTo>
                    <a:cubicBezTo>
                      <a:pt x="16" y="11"/>
                      <a:pt x="15" y="7"/>
                      <a:pt x="19" y="10"/>
                    </a:cubicBezTo>
                    <a:cubicBezTo>
                      <a:pt x="22" y="13"/>
                      <a:pt x="24" y="12"/>
                      <a:pt x="28" y="8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52" name="Freeform 1925">
                <a:extLst>
                  <a:ext uri="{FF2B5EF4-FFF2-40B4-BE49-F238E27FC236}">
                    <a16:creationId xmlns:a16="http://schemas.microsoft.com/office/drawing/2014/main" id="{261081A4-B06C-421A-BF65-EA4D45AD5E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9" y="2811"/>
                <a:ext cx="855" cy="608"/>
              </a:xfrm>
              <a:custGeom>
                <a:avLst/>
                <a:gdLst>
                  <a:gd name="T0" fmla="*/ 33 w 356"/>
                  <a:gd name="T1" fmla="*/ 43 h 253"/>
                  <a:gd name="T2" fmla="*/ 49 w 356"/>
                  <a:gd name="T3" fmla="*/ 30 h 253"/>
                  <a:gd name="T4" fmla="*/ 77 w 356"/>
                  <a:gd name="T5" fmla="*/ 8 h 253"/>
                  <a:gd name="T6" fmla="*/ 65 w 356"/>
                  <a:gd name="T7" fmla="*/ 31 h 253"/>
                  <a:gd name="T8" fmla="*/ 74 w 356"/>
                  <a:gd name="T9" fmla="*/ 56 h 253"/>
                  <a:gd name="T10" fmla="*/ 103 w 356"/>
                  <a:gd name="T11" fmla="*/ 77 h 253"/>
                  <a:gd name="T12" fmla="*/ 115 w 356"/>
                  <a:gd name="T13" fmla="*/ 88 h 253"/>
                  <a:gd name="T14" fmla="*/ 119 w 356"/>
                  <a:gd name="T15" fmla="*/ 70 h 253"/>
                  <a:gd name="T16" fmla="*/ 137 w 356"/>
                  <a:gd name="T17" fmla="*/ 75 h 253"/>
                  <a:gd name="T18" fmla="*/ 160 w 356"/>
                  <a:gd name="T19" fmla="*/ 80 h 253"/>
                  <a:gd name="T20" fmla="*/ 186 w 356"/>
                  <a:gd name="T21" fmla="*/ 57 h 253"/>
                  <a:gd name="T22" fmla="*/ 202 w 356"/>
                  <a:gd name="T23" fmla="*/ 59 h 253"/>
                  <a:gd name="T24" fmla="*/ 209 w 356"/>
                  <a:gd name="T25" fmla="*/ 84 h 253"/>
                  <a:gd name="T26" fmla="*/ 254 w 356"/>
                  <a:gd name="T27" fmla="*/ 63 h 253"/>
                  <a:gd name="T28" fmla="*/ 294 w 356"/>
                  <a:gd name="T29" fmla="*/ 70 h 253"/>
                  <a:gd name="T30" fmla="*/ 322 w 356"/>
                  <a:gd name="T31" fmla="*/ 87 h 253"/>
                  <a:gd name="T32" fmla="*/ 348 w 356"/>
                  <a:gd name="T33" fmla="*/ 98 h 253"/>
                  <a:gd name="T34" fmla="*/ 347 w 356"/>
                  <a:gd name="T35" fmla="*/ 108 h 253"/>
                  <a:gd name="T36" fmla="*/ 344 w 356"/>
                  <a:gd name="T37" fmla="*/ 130 h 253"/>
                  <a:gd name="T38" fmla="*/ 343 w 356"/>
                  <a:gd name="T39" fmla="*/ 161 h 253"/>
                  <a:gd name="T40" fmla="*/ 348 w 356"/>
                  <a:gd name="T41" fmla="*/ 185 h 253"/>
                  <a:gd name="T42" fmla="*/ 342 w 356"/>
                  <a:gd name="T43" fmla="*/ 195 h 253"/>
                  <a:gd name="T44" fmla="*/ 343 w 356"/>
                  <a:gd name="T45" fmla="*/ 212 h 253"/>
                  <a:gd name="T46" fmla="*/ 333 w 356"/>
                  <a:gd name="T47" fmla="*/ 199 h 253"/>
                  <a:gd name="T48" fmla="*/ 307 w 356"/>
                  <a:gd name="T49" fmla="*/ 225 h 253"/>
                  <a:gd name="T50" fmla="*/ 287 w 356"/>
                  <a:gd name="T51" fmla="*/ 238 h 253"/>
                  <a:gd name="T52" fmla="*/ 272 w 356"/>
                  <a:gd name="T53" fmla="*/ 239 h 253"/>
                  <a:gd name="T54" fmla="*/ 248 w 356"/>
                  <a:gd name="T55" fmla="*/ 226 h 253"/>
                  <a:gd name="T56" fmla="*/ 234 w 356"/>
                  <a:gd name="T57" fmla="*/ 233 h 253"/>
                  <a:gd name="T58" fmla="*/ 219 w 356"/>
                  <a:gd name="T59" fmla="*/ 248 h 253"/>
                  <a:gd name="T60" fmla="*/ 207 w 356"/>
                  <a:gd name="T61" fmla="*/ 247 h 253"/>
                  <a:gd name="T62" fmla="*/ 206 w 356"/>
                  <a:gd name="T63" fmla="*/ 224 h 253"/>
                  <a:gd name="T64" fmla="*/ 191 w 356"/>
                  <a:gd name="T65" fmla="*/ 220 h 253"/>
                  <a:gd name="T66" fmla="*/ 168 w 356"/>
                  <a:gd name="T67" fmla="*/ 213 h 253"/>
                  <a:gd name="T68" fmla="*/ 160 w 356"/>
                  <a:gd name="T69" fmla="*/ 204 h 253"/>
                  <a:gd name="T70" fmla="*/ 148 w 356"/>
                  <a:gd name="T71" fmla="*/ 201 h 253"/>
                  <a:gd name="T72" fmla="*/ 154 w 356"/>
                  <a:gd name="T73" fmla="*/ 191 h 253"/>
                  <a:gd name="T74" fmla="*/ 136 w 356"/>
                  <a:gd name="T75" fmla="*/ 185 h 253"/>
                  <a:gd name="T76" fmla="*/ 129 w 356"/>
                  <a:gd name="T77" fmla="*/ 184 h 253"/>
                  <a:gd name="T78" fmla="*/ 99 w 356"/>
                  <a:gd name="T79" fmla="*/ 181 h 253"/>
                  <a:gd name="T80" fmla="*/ 67 w 356"/>
                  <a:gd name="T81" fmla="*/ 171 h 253"/>
                  <a:gd name="T82" fmla="*/ 49 w 356"/>
                  <a:gd name="T83" fmla="*/ 176 h 253"/>
                  <a:gd name="T84" fmla="*/ 19 w 356"/>
                  <a:gd name="T85" fmla="*/ 163 h 253"/>
                  <a:gd name="T86" fmla="*/ 18 w 356"/>
                  <a:gd name="T87" fmla="*/ 138 h 253"/>
                  <a:gd name="T88" fmla="*/ 20 w 356"/>
                  <a:gd name="T89" fmla="*/ 122 h 253"/>
                  <a:gd name="T90" fmla="*/ 15 w 356"/>
                  <a:gd name="T91" fmla="*/ 108 h 253"/>
                  <a:gd name="T92" fmla="*/ 2 w 356"/>
                  <a:gd name="T93" fmla="*/ 107 h 253"/>
                  <a:gd name="T94" fmla="*/ 8 w 356"/>
                  <a:gd name="T95" fmla="*/ 78 h 253"/>
                  <a:gd name="T96" fmla="*/ 16 w 356"/>
                  <a:gd name="T97" fmla="*/ 66 h 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56" h="253">
                    <a:moveTo>
                      <a:pt x="16" y="48"/>
                    </a:moveTo>
                    <a:cubicBezTo>
                      <a:pt x="17" y="46"/>
                      <a:pt x="18" y="45"/>
                      <a:pt x="18" y="42"/>
                    </a:cubicBezTo>
                    <a:cubicBezTo>
                      <a:pt x="18" y="41"/>
                      <a:pt x="19" y="40"/>
                      <a:pt x="20" y="41"/>
                    </a:cubicBezTo>
                    <a:cubicBezTo>
                      <a:pt x="24" y="44"/>
                      <a:pt x="28" y="46"/>
                      <a:pt x="33" y="43"/>
                    </a:cubicBezTo>
                    <a:cubicBezTo>
                      <a:pt x="34" y="42"/>
                      <a:pt x="35" y="42"/>
                      <a:pt x="35" y="43"/>
                    </a:cubicBezTo>
                    <a:cubicBezTo>
                      <a:pt x="37" y="46"/>
                      <a:pt x="38" y="45"/>
                      <a:pt x="39" y="43"/>
                    </a:cubicBezTo>
                    <a:cubicBezTo>
                      <a:pt x="40" y="40"/>
                      <a:pt x="44" y="39"/>
                      <a:pt x="44" y="34"/>
                    </a:cubicBezTo>
                    <a:cubicBezTo>
                      <a:pt x="44" y="32"/>
                      <a:pt x="47" y="31"/>
                      <a:pt x="49" y="30"/>
                    </a:cubicBezTo>
                    <a:cubicBezTo>
                      <a:pt x="55" y="28"/>
                      <a:pt x="55" y="24"/>
                      <a:pt x="56" y="19"/>
                    </a:cubicBezTo>
                    <a:cubicBezTo>
                      <a:pt x="56" y="14"/>
                      <a:pt x="57" y="10"/>
                      <a:pt x="63" y="9"/>
                    </a:cubicBezTo>
                    <a:cubicBezTo>
                      <a:pt x="68" y="8"/>
                      <a:pt x="71" y="5"/>
                      <a:pt x="73" y="0"/>
                    </a:cubicBezTo>
                    <a:cubicBezTo>
                      <a:pt x="76" y="2"/>
                      <a:pt x="77" y="5"/>
                      <a:pt x="77" y="8"/>
                    </a:cubicBezTo>
                    <a:cubicBezTo>
                      <a:pt x="77" y="12"/>
                      <a:pt x="76" y="15"/>
                      <a:pt x="76" y="18"/>
                    </a:cubicBezTo>
                    <a:cubicBezTo>
                      <a:pt x="77" y="21"/>
                      <a:pt x="74" y="22"/>
                      <a:pt x="71" y="22"/>
                    </a:cubicBezTo>
                    <a:cubicBezTo>
                      <a:pt x="66" y="23"/>
                      <a:pt x="66" y="23"/>
                      <a:pt x="66" y="27"/>
                    </a:cubicBezTo>
                    <a:cubicBezTo>
                      <a:pt x="65" y="28"/>
                      <a:pt x="65" y="29"/>
                      <a:pt x="65" y="31"/>
                    </a:cubicBezTo>
                    <a:cubicBezTo>
                      <a:pt x="64" y="33"/>
                      <a:pt x="65" y="35"/>
                      <a:pt x="68" y="36"/>
                    </a:cubicBezTo>
                    <a:cubicBezTo>
                      <a:pt x="71" y="36"/>
                      <a:pt x="75" y="43"/>
                      <a:pt x="75" y="45"/>
                    </a:cubicBezTo>
                    <a:cubicBezTo>
                      <a:pt x="75" y="47"/>
                      <a:pt x="74" y="47"/>
                      <a:pt x="73" y="48"/>
                    </a:cubicBezTo>
                    <a:cubicBezTo>
                      <a:pt x="71" y="51"/>
                      <a:pt x="71" y="54"/>
                      <a:pt x="74" y="56"/>
                    </a:cubicBezTo>
                    <a:cubicBezTo>
                      <a:pt x="77" y="58"/>
                      <a:pt x="77" y="61"/>
                      <a:pt x="77" y="64"/>
                    </a:cubicBezTo>
                    <a:cubicBezTo>
                      <a:pt x="77" y="69"/>
                      <a:pt x="79" y="72"/>
                      <a:pt x="85" y="71"/>
                    </a:cubicBezTo>
                    <a:cubicBezTo>
                      <a:pt x="90" y="70"/>
                      <a:pt x="94" y="72"/>
                      <a:pt x="97" y="77"/>
                    </a:cubicBezTo>
                    <a:cubicBezTo>
                      <a:pt x="99" y="80"/>
                      <a:pt x="100" y="80"/>
                      <a:pt x="103" y="77"/>
                    </a:cubicBezTo>
                    <a:cubicBezTo>
                      <a:pt x="105" y="76"/>
                      <a:pt x="113" y="76"/>
                      <a:pt x="114" y="77"/>
                    </a:cubicBezTo>
                    <a:cubicBezTo>
                      <a:pt x="117" y="79"/>
                      <a:pt x="117" y="82"/>
                      <a:pt x="115" y="84"/>
                    </a:cubicBezTo>
                    <a:cubicBezTo>
                      <a:pt x="115" y="86"/>
                      <a:pt x="113" y="87"/>
                      <a:pt x="113" y="88"/>
                    </a:cubicBezTo>
                    <a:cubicBezTo>
                      <a:pt x="114" y="89"/>
                      <a:pt x="114" y="88"/>
                      <a:pt x="115" y="88"/>
                    </a:cubicBezTo>
                    <a:cubicBezTo>
                      <a:pt x="119" y="88"/>
                      <a:pt x="120" y="85"/>
                      <a:pt x="121" y="82"/>
                    </a:cubicBezTo>
                    <a:cubicBezTo>
                      <a:pt x="121" y="80"/>
                      <a:pt x="123" y="78"/>
                      <a:pt x="119" y="78"/>
                    </a:cubicBezTo>
                    <a:cubicBezTo>
                      <a:pt x="116" y="77"/>
                      <a:pt x="116" y="75"/>
                      <a:pt x="117" y="73"/>
                    </a:cubicBezTo>
                    <a:cubicBezTo>
                      <a:pt x="117" y="72"/>
                      <a:pt x="119" y="72"/>
                      <a:pt x="119" y="70"/>
                    </a:cubicBezTo>
                    <a:cubicBezTo>
                      <a:pt x="119" y="70"/>
                      <a:pt x="118" y="70"/>
                      <a:pt x="117" y="69"/>
                    </a:cubicBezTo>
                    <a:cubicBezTo>
                      <a:pt x="116" y="64"/>
                      <a:pt x="121" y="56"/>
                      <a:pt x="126" y="56"/>
                    </a:cubicBezTo>
                    <a:cubicBezTo>
                      <a:pt x="128" y="56"/>
                      <a:pt x="129" y="57"/>
                      <a:pt x="130" y="59"/>
                    </a:cubicBezTo>
                    <a:cubicBezTo>
                      <a:pt x="132" y="64"/>
                      <a:pt x="136" y="69"/>
                      <a:pt x="137" y="75"/>
                    </a:cubicBezTo>
                    <a:cubicBezTo>
                      <a:pt x="137" y="76"/>
                      <a:pt x="138" y="77"/>
                      <a:pt x="138" y="77"/>
                    </a:cubicBezTo>
                    <a:cubicBezTo>
                      <a:pt x="142" y="76"/>
                      <a:pt x="146" y="80"/>
                      <a:pt x="150" y="77"/>
                    </a:cubicBezTo>
                    <a:cubicBezTo>
                      <a:pt x="152" y="76"/>
                      <a:pt x="154" y="76"/>
                      <a:pt x="156" y="76"/>
                    </a:cubicBezTo>
                    <a:cubicBezTo>
                      <a:pt x="160" y="76"/>
                      <a:pt x="161" y="76"/>
                      <a:pt x="160" y="80"/>
                    </a:cubicBezTo>
                    <a:cubicBezTo>
                      <a:pt x="160" y="81"/>
                      <a:pt x="160" y="82"/>
                      <a:pt x="161" y="83"/>
                    </a:cubicBezTo>
                    <a:cubicBezTo>
                      <a:pt x="166" y="79"/>
                      <a:pt x="173" y="78"/>
                      <a:pt x="176" y="71"/>
                    </a:cubicBezTo>
                    <a:cubicBezTo>
                      <a:pt x="177" y="68"/>
                      <a:pt x="181" y="65"/>
                      <a:pt x="184" y="63"/>
                    </a:cubicBezTo>
                    <a:cubicBezTo>
                      <a:pt x="186" y="61"/>
                      <a:pt x="187" y="60"/>
                      <a:pt x="186" y="57"/>
                    </a:cubicBezTo>
                    <a:cubicBezTo>
                      <a:pt x="185" y="53"/>
                      <a:pt x="187" y="50"/>
                      <a:pt x="191" y="50"/>
                    </a:cubicBezTo>
                    <a:cubicBezTo>
                      <a:pt x="193" y="49"/>
                      <a:pt x="195" y="48"/>
                      <a:pt x="197" y="50"/>
                    </a:cubicBezTo>
                    <a:cubicBezTo>
                      <a:pt x="199" y="52"/>
                      <a:pt x="201" y="55"/>
                      <a:pt x="202" y="58"/>
                    </a:cubicBezTo>
                    <a:cubicBezTo>
                      <a:pt x="202" y="59"/>
                      <a:pt x="202" y="58"/>
                      <a:pt x="202" y="59"/>
                    </a:cubicBezTo>
                    <a:cubicBezTo>
                      <a:pt x="204" y="63"/>
                      <a:pt x="204" y="68"/>
                      <a:pt x="202" y="73"/>
                    </a:cubicBezTo>
                    <a:cubicBezTo>
                      <a:pt x="202" y="75"/>
                      <a:pt x="202" y="77"/>
                      <a:pt x="202" y="78"/>
                    </a:cubicBezTo>
                    <a:cubicBezTo>
                      <a:pt x="203" y="81"/>
                      <a:pt x="203" y="85"/>
                      <a:pt x="208" y="83"/>
                    </a:cubicBezTo>
                    <a:cubicBezTo>
                      <a:pt x="208" y="83"/>
                      <a:pt x="208" y="84"/>
                      <a:pt x="209" y="84"/>
                    </a:cubicBezTo>
                    <a:cubicBezTo>
                      <a:pt x="218" y="86"/>
                      <a:pt x="218" y="85"/>
                      <a:pt x="222" y="77"/>
                    </a:cubicBezTo>
                    <a:cubicBezTo>
                      <a:pt x="226" y="69"/>
                      <a:pt x="233" y="65"/>
                      <a:pt x="241" y="65"/>
                    </a:cubicBezTo>
                    <a:cubicBezTo>
                      <a:pt x="245" y="65"/>
                      <a:pt x="248" y="64"/>
                      <a:pt x="251" y="64"/>
                    </a:cubicBezTo>
                    <a:cubicBezTo>
                      <a:pt x="252" y="64"/>
                      <a:pt x="254" y="64"/>
                      <a:pt x="254" y="63"/>
                    </a:cubicBezTo>
                    <a:cubicBezTo>
                      <a:pt x="256" y="58"/>
                      <a:pt x="260" y="58"/>
                      <a:pt x="264" y="57"/>
                    </a:cubicBezTo>
                    <a:cubicBezTo>
                      <a:pt x="269" y="59"/>
                      <a:pt x="272" y="63"/>
                      <a:pt x="276" y="66"/>
                    </a:cubicBezTo>
                    <a:cubicBezTo>
                      <a:pt x="280" y="70"/>
                      <a:pt x="285" y="71"/>
                      <a:pt x="291" y="72"/>
                    </a:cubicBezTo>
                    <a:cubicBezTo>
                      <a:pt x="292" y="72"/>
                      <a:pt x="293" y="72"/>
                      <a:pt x="294" y="70"/>
                    </a:cubicBezTo>
                    <a:cubicBezTo>
                      <a:pt x="296" y="69"/>
                      <a:pt x="297" y="68"/>
                      <a:pt x="299" y="67"/>
                    </a:cubicBezTo>
                    <a:cubicBezTo>
                      <a:pt x="302" y="66"/>
                      <a:pt x="304" y="66"/>
                      <a:pt x="305" y="69"/>
                    </a:cubicBezTo>
                    <a:cubicBezTo>
                      <a:pt x="309" y="74"/>
                      <a:pt x="315" y="79"/>
                      <a:pt x="318" y="85"/>
                    </a:cubicBezTo>
                    <a:cubicBezTo>
                      <a:pt x="319" y="87"/>
                      <a:pt x="320" y="87"/>
                      <a:pt x="322" y="87"/>
                    </a:cubicBezTo>
                    <a:cubicBezTo>
                      <a:pt x="325" y="85"/>
                      <a:pt x="327" y="86"/>
                      <a:pt x="328" y="88"/>
                    </a:cubicBezTo>
                    <a:cubicBezTo>
                      <a:pt x="330" y="93"/>
                      <a:pt x="335" y="95"/>
                      <a:pt x="337" y="100"/>
                    </a:cubicBezTo>
                    <a:cubicBezTo>
                      <a:pt x="338" y="102"/>
                      <a:pt x="343" y="102"/>
                      <a:pt x="345" y="101"/>
                    </a:cubicBezTo>
                    <a:cubicBezTo>
                      <a:pt x="346" y="100"/>
                      <a:pt x="347" y="99"/>
                      <a:pt x="348" y="98"/>
                    </a:cubicBezTo>
                    <a:cubicBezTo>
                      <a:pt x="351" y="97"/>
                      <a:pt x="353" y="96"/>
                      <a:pt x="355" y="99"/>
                    </a:cubicBezTo>
                    <a:cubicBezTo>
                      <a:pt x="355" y="100"/>
                      <a:pt x="355" y="101"/>
                      <a:pt x="355" y="102"/>
                    </a:cubicBezTo>
                    <a:cubicBezTo>
                      <a:pt x="356" y="107"/>
                      <a:pt x="356" y="107"/>
                      <a:pt x="351" y="106"/>
                    </a:cubicBezTo>
                    <a:cubicBezTo>
                      <a:pt x="349" y="106"/>
                      <a:pt x="348" y="107"/>
                      <a:pt x="347" y="108"/>
                    </a:cubicBezTo>
                    <a:cubicBezTo>
                      <a:pt x="346" y="109"/>
                      <a:pt x="347" y="110"/>
                      <a:pt x="348" y="110"/>
                    </a:cubicBezTo>
                    <a:cubicBezTo>
                      <a:pt x="350" y="112"/>
                      <a:pt x="351" y="115"/>
                      <a:pt x="352" y="117"/>
                    </a:cubicBezTo>
                    <a:cubicBezTo>
                      <a:pt x="353" y="119"/>
                      <a:pt x="353" y="122"/>
                      <a:pt x="350" y="124"/>
                    </a:cubicBezTo>
                    <a:cubicBezTo>
                      <a:pt x="348" y="126"/>
                      <a:pt x="346" y="128"/>
                      <a:pt x="344" y="130"/>
                    </a:cubicBezTo>
                    <a:cubicBezTo>
                      <a:pt x="339" y="134"/>
                      <a:pt x="338" y="135"/>
                      <a:pt x="341" y="142"/>
                    </a:cubicBezTo>
                    <a:cubicBezTo>
                      <a:pt x="343" y="145"/>
                      <a:pt x="341" y="146"/>
                      <a:pt x="339" y="146"/>
                    </a:cubicBezTo>
                    <a:cubicBezTo>
                      <a:pt x="336" y="147"/>
                      <a:pt x="337" y="148"/>
                      <a:pt x="337" y="150"/>
                    </a:cubicBezTo>
                    <a:cubicBezTo>
                      <a:pt x="338" y="155"/>
                      <a:pt x="342" y="157"/>
                      <a:pt x="343" y="161"/>
                    </a:cubicBezTo>
                    <a:cubicBezTo>
                      <a:pt x="344" y="163"/>
                      <a:pt x="344" y="164"/>
                      <a:pt x="344" y="166"/>
                    </a:cubicBezTo>
                    <a:cubicBezTo>
                      <a:pt x="344" y="170"/>
                      <a:pt x="343" y="174"/>
                      <a:pt x="346" y="179"/>
                    </a:cubicBezTo>
                    <a:cubicBezTo>
                      <a:pt x="346" y="180"/>
                      <a:pt x="346" y="182"/>
                      <a:pt x="346" y="183"/>
                    </a:cubicBezTo>
                    <a:cubicBezTo>
                      <a:pt x="345" y="186"/>
                      <a:pt x="344" y="188"/>
                      <a:pt x="348" y="185"/>
                    </a:cubicBezTo>
                    <a:cubicBezTo>
                      <a:pt x="350" y="184"/>
                      <a:pt x="351" y="188"/>
                      <a:pt x="352" y="189"/>
                    </a:cubicBezTo>
                    <a:cubicBezTo>
                      <a:pt x="353" y="191"/>
                      <a:pt x="351" y="192"/>
                      <a:pt x="350" y="192"/>
                    </a:cubicBezTo>
                    <a:cubicBezTo>
                      <a:pt x="348" y="192"/>
                      <a:pt x="346" y="193"/>
                      <a:pt x="344" y="193"/>
                    </a:cubicBezTo>
                    <a:cubicBezTo>
                      <a:pt x="343" y="193"/>
                      <a:pt x="342" y="194"/>
                      <a:pt x="342" y="195"/>
                    </a:cubicBezTo>
                    <a:cubicBezTo>
                      <a:pt x="343" y="198"/>
                      <a:pt x="342" y="201"/>
                      <a:pt x="342" y="204"/>
                    </a:cubicBezTo>
                    <a:cubicBezTo>
                      <a:pt x="342" y="205"/>
                      <a:pt x="342" y="206"/>
                      <a:pt x="343" y="206"/>
                    </a:cubicBezTo>
                    <a:cubicBezTo>
                      <a:pt x="346" y="205"/>
                      <a:pt x="347" y="208"/>
                      <a:pt x="347" y="210"/>
                    </a:cubicBezTo>
                    <a:cubicBezTo>
                      <a:pt x="347" y="213"/>
                      <a:pt x="344" y="211"/>
                      <a:pt x="343" y="212"/>
                    </a:cubicBezTo>
                    <a:cubicBezTo>
                      <a:pt x="343" y="212"/>
                      <a:pt x="342" y="212"/>
                      <a:pt x="342" y="213"/>
                    </a:cubicBezTo>
                    <a:cubicBezTo>
                      <a:pt x="340" y="211"/>
                      <a:pt x="337" y="211"/>
                      <a:pt x="336" y="208"/>
                    </a:cubicBezTo>
                    <a:cubicBezTo>
                      <a:pt x="336" y="205"/>
                      <a:pt x="333" y="207"/>
                      <a:pt x="331" y="206"/>
                    </a:cubicBezTo>
                    <a:cubicBezTo>
                      <a:pt x="331" y="203"/>
                      <a:pt x="332" y="202"/>
                      <a:pt x="333" y="199"/>
                    </a:cubicBezTo>
                    <a:cubicBezTo>
                      <a:pt x="328" y="200"/>
                      <a:pt x="323" y="201"/>
                      <a:pt x="319" y="202"/>
                    </a:cubicBezTo>
                    <a:cubicBezTo>
                      <a:pt x="318" y="202"/>
                      <a:pt x="318" y="202"/>
                      <a:pt x="318" y="203"/>
                    </a:cubicBezTo>
                    <a:cubicBezTo>
                      <a:pt x="316" y="208"/>
                      <a:pt x="309" y="211"/>
                      <a:pt x="309" y="217"/>
                    </a:cubicBezTo>
                    <a:cubicBezTo>
                      <a:pt x="308" y="220"/>
                      <a:pt x="306" y="222"/>
                      <a:pt x="307" y="225"/>
                    </a:cubicBezTo>
                    <a:cubicBezTo>
                      <a:pt x="308" y="226"/>
                      <a:pt x="307" y="227"/>
                      <a:pt x="306" y="227"/>
                    </a:cubicBezTo>
                    <a:cubicBezTo>
                      <a:pt x="305" y="228"/>
                      <a:pt x="305" y="227"/>
                      <a:pt x="304" y="226"/>
                    </a:cubicBezTo>
                    <a:cubicBezTo>
                      <a:pt x="302" y="223"/>
                      <a:pt x="300" y="224"/>
                      <a:pt x="298" y="226"/>
                    </a:cubicBezTo>
                    <a:cubicBezTo>
                      <a:pt x="294" y="230"/>
                      <a:pt x="292" y="236"/>
                      <a:pt x="287" y="238"/>
                    </a:cubicBezTo>
                    <a:cubicBezTo>
                      <a:pt x="285" y="239"/>
                      <a:pt x="286" y="240"/>
                      <a:pt x="286" y="241"/>
                    </a:cubicBezTo>
                    <a:cubicBezTo>
                      <a:pt x="286" y="243"/>
                      <a:pt x="286" y="244"/>
                      <a:pt x="285" y="245"/>
                    </a:cubicBezTo>
                    <a:cubicBezTo>
                      <a:pt x="280" y="245"/>
                      <a:pt x="277" y="244"/>
                      <a:pt x="275" y="239"/>
                    </a:cubicBezTo>
                    <a:cubicBezTo>
                      <a:pt x="274" y="238"/>
                      <a:pt x="274" y="237"/>
                      <a:pt x="272" y="239"/>
                    </a:cubicBezTo>
                    <a:cubicBezTo>
                      <a:pt x="269" y="243"/>
                      <a:pt x="265" y="241"/>
                      <a:pt x="264" y="237"/>
                    </a:cubicBezTo>
                    <a:cubicBezTo>
                      <a:pt x="262" y="233"/>
                      <a:pt x="260" y="230"/>
                      <a:pt x="255" y="231"/>
                    </a:cubicBezTo>
                    <a:cubicBezTo>
                      <a:pt x="252" y="231"/>
                      <a:pt x="250" y="231"/>
                      <a:pt x="250" y="228"/>
                    </a:cubicBezTo>
                    <a:cubicBezTo>
                      <a:pt x="250" y="227"/>
                      <a:pt x="249" y="226"/>
                      <a:pt x="248" y="226"/>
                    </a:cubicBezTo>
                    <a:cubicBezTo>
                      <a:pt x="247" y="226"/>
                      <a:pt x="247" y="227"/>
                      <a:pt x="247" y="228"/>
                    </a:cubicBezTo>
                    <a:cubicBezTo>
                      <a:pt x="247" y="231"/>
                      <a:pt x="244" y="229"/>
                      <a:pt x="243" y="229"/>
                    </a:cubicBezTo>
                    <a:cubicBezTo>
                      <a:pt x="240" y="229"/>
                      <a:pt x="237" y="228"/>
                      <a:pt x="235" y="230"/>
                    </a:cubicBezTo>
                    <a:cubicBezTo>
                      <a:pt x="233" y="231"/>
                      <a:pt x="233" y="231"/>
                      <a:pt x="234" y="233"/>
                    </a:cubicBezTo>
                    <a:cubicBezTo>
                      <a:pt x="235" y="235"/>
                      <a:pt x="237" y="237"/>
                      <a:pt x="237" y="240"/>
                    </a:cubicBezTo>
                    <a:cubicBezTo>
                      <a:pt x="237" y="241"/>
                      <a:pt x="237" y="242"/>
                      <a:pt x="236" y="242"/>
                    </a:cubicBezTo>
                    <a:cubicBezTo>
                      <a:pt x="231" y="242"/>
                      <a:pt x="227" y="246"/>
                      <a:pt x="221" y="246"/>
                    </a:cubicBezTo>
                    <a:cubicBezTo>
                      <a:pt x="220" y="246"/>
                      <a:pt x="219" y="246"/>
                      <a:pt x="219" y="248"/>
                    </a:cubicBezTo>
                    <a:cubicBezTo>
                      <a:pt x="219" y="250"/>
                      <a:pt x="217" y="251"/>
                      <a:pt x="215" y="250"/>
                    </a:cubicBezTo>
                    <a:cubicBezTo>
                      <a:pt x="213" y="250"/>
                      <a:pt x="212" y="250"/>
                      <a:pt x="211" y="251"/>
                    </a:cubicBezTo>
                    <a:cubicBezTo>
                      <a:pt x="210" y="253"/>
                      <a:pt x="208" y="252"/>
                      <a:pt x="207" y="251"/>
                    </a:cubicBezTo>
                    <a:cubicBezTo>
                      <a:pt x="206" y="250"/>
                      <a:pt x="205" y="248"/>
                      <a:pt x="207" y="247"/>
                    </a:cubicBezTo>
                    <a:cubicBezTo>
                      <a:pt x="209" y="246"/>
                      <a:pt x="208" y="243"/>
                      <a:pt x="208" y="241"/>
                    </a:cubicBezTo>
                    <a:cubicBezTo>
                      <a:pt x="208" y="236"/>
                      <a:pt x="209" y="231"/>
                      <a:pt x="208" y="225"/>
                    </a:cubicBezTo>
                    <a:cubicBezTo>
                      <a:pt x="208" y="223"/>
                      <a:pt x="210" y="221"/>
                      <a:pt x="210" y="218"/>
                    </a:cubicBezTo>
                    <a:cubicBezTo>
                      <a:pt x="207" y="220"/>
                      <a:pt x="207" y="222"/>
                      <a:pt x="206" y="224"/>
                    </a:cubicBezTo>
                    <a:cubicBezTo>
                      <a:pt x="206" y="225"/>
                      <a:pt x="206" y="227"/>
                      <a:pt x="204" y="227"/>
                    </a:cubicBezTo>
                    <a:cubicBezTo>
                      <a:pt x="202" y="227"/>
                      <a:pt x="203" y="225"/>
                      <a:pt x="203" y="224"/>
                    </a:cubicBezTo>
                    <a:cubicBezTo>
                      <a:pt x="202" y="222"/>
                      <a:pt x="200" y="223"/>
                      <a:pt x="199" y="223"/>
                    </a:cubicBezTo>
                    <a:cubicBezTo>
                      <a:pt x="193" y="225"/>
                      <a:pt x="193" y="225"/>
                      <a:pt x="191" y="220"/>
                    </a:cubicBezTo>
                    <a:cubicBezTo>
                      <a:pt x="191" y="219"/>
                      <a:pt x="191" y="218"/>
                      <a:pt x="191" y="218"/>
                    </a:cubicBezTo>
                    <a:cubicBezTo>
                      <a:pt x="188" y="218"/>
                      <a:pt x="185" y="217"/>
                      <a:pt x="183" y="216"/>
                    </a:cubicBezTo>
                    <a:cubicBezTo>
                      <a:pt x="180" y="215"/>
                      <a:pt x="173" y="214"/>
                      <a:pt x="170" y="213"/>
                    </a:cubicBezTo>
                    <a:cubicBezTo>
                      <a:pt x="169" y="213"/>
                      <a:pt x="169" y="212"/>
                      <a:pt x="168" y="213"/>
                    </a:cubicBezTo>
                    <a:cubicBezTo>
                      <a:pt x="167" y="216"/>
                      <a:pt x="165" y="215"/>
                      <a:pt x="164" y="213"/>
                    </a:cubicBezTo>
                    <a:cubicBezTo>
                      <a:pt x="162" y="212"/>
                      <a:pt x="163" y="210"/>
                      <a:pt x="164" y="208"/>
                    </a:cubicBezTo>
                    <a:cubicBezTo>
                      <a:pt x="165" y="205"/>
                      <a:pt x="166" y="205"/>
                      <a:pt x="165" y="200"/>
                    </a:cubicBezTo>
                    <a:cubicBezTo>
                      <a:pt x="163" y="201"/>
                      <a:pt x="161" y="202"/>
                      <a:pt x="160" y="204"/>
                    </a:cubicBezTo>
                    <a:cubicBezTo>
                      <a:pt x="160" y="207"/>
                      <a:pt x="158" y="207"/>
                      <a:pt x="156" y="208"/>
                    </a:cubicBezTo>
                    <a:cubicBezTo>
                      <a:pt x="154" y="209"/>
                      <a:pt x="153" y="208"/>
                      <a:pt x="153" y="206"/>
                    </a:cubicBezTo>
                    <a:cubicBezTo>
                      <a:pt x="153" y="204"/>
                      <a:pt x="153" y="202"/>
                      <a:pt x="150" y="203"/>
                    </a:cubicBezTo>
                    <a:cubicBezTo>
                      <a:pt x="149" y="203"/>
                      <a:pt x="148" y="203"/>
                      <a:pt x="148" y="201"/>
                    </a:cubicBezTo>
                    <a:cubicBezTo>
                      <a:pt x="147" y="200"/>
                      <a:pt x="148" y="200"/>
                      <a:pt x="149" y="199"/>
                    </a:cubicBezTo>
                    <a:cubicBezTo>
                      <a:pt x="153" y="198"/>
                      <a:pt x="154" y="195"/>
                      <a:pt x="156" y="193"/>
                    </a:cubicBezTo>
                    <a:cubicBezTo>
                      <a:pt x="157" y="192"/>
                      <a:pt x="157" y="191"/>
                      <a:pt x="156" y="191"/>
                    </a:cubicBezTo>
                    <a:cubicBezTo>
                      <a:pt x="155" y="190"/>
                      <a:pt x="155" y="190"/>
                      <a:pt x="154" y="191"/>
                    </a:cubicBezTo>
                    <a:cubicBezTo>
                      <a:pt x="152" y="192"/>
                      <a:pt x="148" y="191"/>
                      <a:pt x="148" y="188"/>
                    </a:cubicBezTo>
                    <a:cubicBezTo>
                      <a:pt x="147" y="185"/>
                      <a:pt x="144" y="184"/>
                      <a:pt x="143" y="181"/>
                    </a:cubicBezTo>
                    <a:cubicBezTo>
                      <a:pt x="143" y="180"/>
                      <a:pt x="142" y="180"/>
                      <a:pt x="141" y="180"/>
                    </a:cubicBezTo>
                    <a:cubicBezTo>
                      <a:pt x="140" y="182"/>
                      <a:pt x="137" y="183"/>
                      <a:pt x="136" y="185"/>
                    </a:cubicBezTo>
                    <a:cubicBezTo>
                      <a:pt x="134" y="187"/>
                      <a:pt x="133" y="187"/>
                      <a:pt x="131" y="187"/>
                    </a:cubicBezTo>
                    <a:cubicBezTo>
                      <a:pt x="129" y="187"/>
                      <a:pt x="130" y="185"/>
                      <a:pt x="129" y="184"/>
                    </a:cubicBezTo>
                    <a:cubicBezTo>
                      <a:pt x="129" y="184"/>
                      <a:pt x="129" y="184"/>
                      <a:pt x="129" y="184"/>
                    </a:cubicBezTo>
                    <a:cubicBezTo>
                      <a:pt x="129" y="184"/>
                      <a:pt x="129" y="184"/>
                      <a:pt x="129" y="184"/>
                    </a:cubicBezTo>
                    <a:cubicBezTo>
                      <a:pt x="125" y="187"/>
                      <a:pt x="120" y="187"/>
                      <a:pt x="116" y="188"/>
                    </a:cubicBezTo>
                    <a:cubicBezTo>
                      <a:pt x="115" y="188"/>
                      <a:pt x="114" y="188"/>
                      <a:pt x="113" y="187"/>
                    </a:cubicBezTo>
                    <a:cubicBezTo>
                      <a:pt x="111" y="184"/>
                      <a:pt x="108" y="185"/>
                      <a:pt x="105" y="184"/>
                    </a:cubicBezTo>
                    <a:cubicBezTo>
                      <a:pt x="103" y="184"/>
                      <a:pt x="101" y="183"/>
                      <a:pt x="99" y="181"/>
                    </a:cubicBezTo>
                    <a:cubicBezTo>
                      <a:pt x="98" y="180"/>
                      <a:pt x="93" y="179"/>
                      <a:pt x="90" y="179"/>
                    </a:cubicBezTo>
                    <a:cubicBezTo>
                      <a:pt x="87" y="180"/>
                      <a:pt x="83" y="180"/>
                      <a:pt x="80" y="179"/>
                    </a:cubicBezTo>
                    <a:cubicBezTo>
                      <a:pt x="79" y="178"/>
                      <a:pt x="78" y="177"/>
                      <a:pt x="77" y="176"/>
                    </a:cubicBezTo>
                    <a:cubicBezTo>
                      <a:pt x="75" y="172"/>
                      <a:pt x="70" y="173"/>
                      <a:pt x="67" y="171"/>
                    </a:cubicBezTo>
                    <a:cubicBezTo>
                      <a:pt x="64" y="170"/>
                      <a:pt x="61" y="170"/>
                      <a:pt x="59" y="174"/>
                    </a:cubicBezTo>
                    <a:cubicBezTo>
                      <a:pt x="58" y="177"/>
                      <a:pt x="56" y="179"/>
                      <a:pt x="54" y="181"/>
                    </a:cubicBezTo>
                    <a:cubicBezTo>
                      <a:pt x="52" y="183"/>
                      <a:pt x="50" y="182"/>
                      <a:pt x="49" y="180"/>
                    </a:cubicBezTo>
                    <a:cubicBezTo>
                      <a:pt x="49" y="178"/>
                      <a:pt x="49" y="177"/>
                      <a:pt x="49" y="176"/>
                    </a:cubicBezTo>
                    <a:cubicBezTo>
                      <a:pt x="48" y="172"/>
                      <a:pt x="45" y="170"/>
                      <a:pt x="42" y="172"/>
                    </a:cubicBezTo>
                    <a:cubicBezTo>
                      <a:pt x="39" y="173"/>
                      <a:pt x="37" y="175"/>
                      <a:pt x="34" y="174"/>
                    </a:cubicBezTo>
                    <a:cubicBezTo>
                      <a:pt x="31" y="174"/>
                      <a:pt x="28" y="175"/>
                      <a:pt x="25" y="173"/>
                    </a:cubicBezTo>
                    <a:cubicBezTo>
                      <a:pt x="22" y="170"/>
                      <a:pt x="21" y="166"/>
                      <a:pt x="19" y="163"/>
                    </a:cubicBezTo>
                    <a:cubicBezTo>
                      <a:pt x="18" y="162"/>
                      <a:pt x="19" y="160"/>
                      <a:pt x="20" y="158"/>
                    </a:cubicBezTo>
                    <a:cubicBezTo>
                      <a:pt x="25" y="154"/>
                      <a:pt x="24" y="149"/>
                      <a:pt x="20" y="144"/>
                    </a:cubicBezTo>
                    <a:cubicBezTo>
                      <a:pt x="19" y="144"/>
                      <a:pt x="18" y="143"/>
                      <a:pt x="19" y="142"/>
                    </a:cubicBezTo>
                    <a:cubicBezTo>
                      <a:pt x="21" y="140"/>
                      <a:pt x="20" y="139"/>
                      <a:pt x="18" y="138"/>
                    </a:cubicBezTo>
                    <a:cubicBezTo>
                      <a:pt x="17" y="137"/>
                      <a:pt x="17" y="136"/>
                      <a:pt x="18" y="135"/>
                    </a:cubicBezTo>
                    <a:cubicBezTo>
                      <a:pt x="18" y="133"/>
                      <a:pt x="19" y="132"/>
                      <a:pt x="18" y="130"/>
                    </a:cubicBezTo>
                    <a:cubicBezTo>
                      <a:pt x="20" y="129"/>
                      <a:pt x="22" y="127"/>
                      <a:pt x="19" y="125"/>
                    </a:cubicBezTo>
                    <a:cubicBezTo>
                      <a:pt x="17" y="124"/>
                      <a:pt x="18" y="123"/>
                      <a:pt x="20" y="122"/>
                    </a:cubicBezTo>
                    <a:cubicBezTo>
                      <a:pt x="21" y="122"/>
                      <a:pt x="22" y="122"/>
                      <a:pt x="23" y="120"/>
                    </a:cubicBezTo>
                    <a:cubicBezTo>
                      <a:pt x="21" y="119"/>
                      <a:pt x="17" y="119"/>
                      <a:pt x="17" y="116"/>
                    </a:cubicBezTo>
                    <a:cubicBezTo>
                      <a:pt x="16" y="114"/>
                      <a:pt x="16" y="113"/>
                      <a:pt x="16" y="111"/>
                    </a:cubicBezTo>
                    <a:cubicBezTo>
                      <a:pt x="17" y="110"/>
                      <a:pt x="15" y="109"/>
                      <a:pt x="15" y="108"/>
                    </a:cubicBezTo>
                    <a:cubicBezTo>
                      <a:pt x="13" y="107"/>
                      <a:pt x="12" y="108"/>
                      <a:pt x="11" y="109"/>
                    </a:cubicBezTo>
                    <a:cubicBezTo>
                      <a:pt x="10" y="109"/>
                      <a:pt x="9" y="110"/>
                      <a:pt x="8" y="111"/>
                    </a:cubicBezTo>
                    <a:cubicBezTo>
                      <a:pt x="7" y="112"/>
                      <a:pt x="5" y="113"/>
                      <a:pt x="4" y="112"/>
                    </a:cubicBezTo>
                    <a:cubicBezTo>
                      <a:pt x="1" y="111"/>
                      <a:pt x="0" y="109"/>
                      <a:pt x="2" y="107"/>
                    </a:cubicBezTo>
                    <a:cubicBezTo>
                      <a:pt x="7" y="104"/>
                      <a:pt x="7" y="100"/>
                      <a:pt x="5" y="95"/>
                    </a:cubicBezTo>
                    <a:cubicBezTo>
                      <a:pt x="4" y="92"/>
                      <a:pt x="3" y="89"/>
                      <a:pt x="2" y="87"/>
                    </a:cubicBezTo>
                    <a:cubicBezTo>
                      <a:pt x="0" y="85"/>
                      <a:pt x="1" y="83"/>
                      <a:pt x="3" y="82"/>
                    </a:cubicBezTo>
                    <a:cubicBezTo>
                      <a:pt x="5" y="81"/>
                      <a:pt x="7" y="80"/>
                      <a:pt x="8" y="78"/>
                    </a:cubicBezTo>
                    <a:cubicBezTo>
                      <a:pt x="9" y="76"/>
                      <a:pt x="10" y="75"/>
                      <a:pt x="12" y="78"/>
                    </a:cubicBezTo>
                    <a:cubicBezTo>
                      <a:pt x="13" y="79"/>
                      <a:pt x="13" y="78"/>
                      <a:pt x="14" y="78"/>
                    </a:cubicBezTo>
                    <a:cubicBezTo>
                      <a:pt x="15" y="77"/>
                      <a:pt x="16" y="76"/>
                      <a:pt x="16" y="75"/>
                    </a:cubicBezTo>
                    <a:cubicBezTo>
                      <a:pt x="14" y="72"/>
                      <a:pt x="15" y="69"/>
                      <a:pt x="16" y="66"/>
                    </a:cubicBezTo>
                    <a:cubicBezTo>
                      <a:pt x="18" y="63"/>
                      <a:pt x="17" y="61"/>
                      <a:pt x="14" y="60"/>
                    </a:cubicBezTo>
                    <a:cubicBezTo>
                      <a:pt x="11" y="60"/>
                      <a:pt x="10" y="58"/>
                      <a:pt x="11" y="56"/>
                    </a:cubicBezTo>
                    <a:cubicBezTo>
                      <a:pt x="12" y="53"/>
                      <a:pt x="14" y="51"/>
                      <a:pt x="16" y="48"/>
                    </a:cubicBezTo>
                    <a:close/>
                  </a:path>
                </a:pathLst>
              </a:custGeom>
              <a:solidFill>
                <a:srgbClr val="BF9000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53" name="Freeform 1926">
                <a:extLst>
                  <a:ext uri="{FF2B5EF4-FFF2-40B4-BE49-F238E27FC236}">
                    <a16:creationId xmlns:a16="http://schemas.microsoft.com/office/drawing/2014/main" id="{DEA0B414-3B3B-4ECC-882B-2A81C37334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75" y="1978"/>
                <a:ext cx="589" cy="406"/>
              </a:xfrm>
              <a:custGeom>
                <a:avLst/>
                <a:gdLst>
                  <a:gd name="T0" fmla="*/ 99 w 245"/>
                  <a:gd name="T1" fmla="*/ 165 h 169"/>
                  <a:gd name="T2" fmla="*/ 87 w 245"/>
                  <a:gd name="T3" fmla="*/ 159 h 169"/>
                  <a:gd name="T4" fmla="*/ 76 w 245"/>
                  <a:gd name="T5" fmla="*/ 167 h 169"/>
                  <a:gd name="T6" fmla="*/ 63 w 245"/>
                  <a:gd name="T7" fmla="*/ 153 h 169"/>
                  <a:gd name="T8" fmla="*/ 67 w 245"/>
                  <a:gd name="T9" fmla="*/ 142 h 169"/>
                  <a:gd name="T10" fmla="*/ 53 w 245"/>
                  <a:gd name="T11" fmla="*/ 152 h 169"/>
                  <a:gd name="T12" fmla="*/ 31 w 245"/>
                  <a:gd name="T13" fmla="*/ 142 h 169"/>
                  <a:gd name="T14" fmla="*/ 17 w 245"/>
                  <a:gd name="T15" fmla="*/ 121 h 169"/>
                  <a:gd name="T16" fmla="*/ 13 w 245"/>
                  <a:gd name="T17" fmla="*/ 116 h 169"/>
                  <a:gd name="T18" fmla="*/ 3 w 245"/>
                  <a:gd name="T19" fmla="*/ 106 h 169"/>
                  <a:gd name="T20" fmla="*/ 20 w 245"/>
                  <a:gd name="T21" fmla="*/ 97 h 169"/>
                  <a:gd name="T22" fmla="*/ 12 w 245"/>
                  <a:gd name="T23" fmla="*/ 86 h 169"/>
                  <a:gd name="T24" fmla="*/ 13 w 245"/>
                  <a:gd name="T25" fmla="*/ 60 h 169"/>
                  <a:gd name="T26" fmla="*/ 12 w 245"/>
                  <a:gd name="T27" fmla="*/ 52 h 169"/>
                  <a:gd name="T28" fmla="*/ 23 w 245"/>
                  <a:gd name="T29" fmla="*/ 51 h 169"/>
                  <a:gd name="T30" fmla="*/ 33 w 245"/>
                  <a:gd name="T31" fmla="*/ 49 h 169"/>
                  <a:gd name="T32" fmla="*/ 44 w 245"/>
                  <a:gd name="T33" fmla="*/ 46 h 169"/>
                  <a:gd name="T34" fmla="*/ 52 w 245"/>
                  <a:gd name="T35" fmla="*/ 38 h 169"/>
                  <a:gd name="T36" fmla="*/ 63 w 245"/>
                  <a:gd name="T37" fmla="*/ 41 h 169"/>
                  <a:gd name="T38" fmla="*/ 81 w 245"/>
                  <a:gd name="T39" fmla="*/ 45 h 169"/>
                  <a:gd name="T40" fmla="*/ 91 w 245"/>
                  <a:gd name="T41" fmla="*/ 27 h 169"/>
                  <a:gd name="T42" fmla="*/ 98 w 245"/>
                  <a:gd name="T43" fmla="*/ 16 h 169"/>
                  <a:gd name="T44" fmla="*/ 118 w 245"/>
                  <a:gd name="T45" fmla="*/ 21 h 169"/>
                  <a:gd name="T46" fmla="*/ 129 w 245"/>
                  <a:gd name="T47" fmla="*/ 17 h 169"/>
                  <a:gd name="T48" fmla="*/ 127 w 245"/>
                  <a:gd name="T49" fmla="*/ 8 h 169"/>
                  <a:gd name="T50" fmla="*/ 140 w 245"/>
                  <a:gd name="T51" fmla="*/ 6 h 169"/>
                  <a:gd name="T52" fmla="*/ 148 w 245"/>
                  <a:gd name="T53" fmla="*/ 1 h 169"/>
                  <a:gd name="T54" fmla="*/ 154 w 245"/>
                  <a:gd name="T55" fmla="*/ 9 h 169"/>
                  <a:gd name="T56" fmla="*/ 172 w 245"/>
                  <a:gd name="T57" fmla="*/ 19 h 169"/>
                  <a:gd name="T58" fmla="*/ 175 w 245"/>
                  <a:gd name="T59" fmla="*/ 30 h 169"/>
                  <a:gd name="T60" fmla="*/ 185 w 245"/>
                  <a:gd name="T61" fmla="*/ 32 h 169"/>
                  <a:gd name="T62" fmla="*/ 193 w 245"/>
                  <a:gd name="T63" fmla="*/ 43 h 169"/>
                  <a:gd name="T64" fmla="*/ 205 w 245"/>
                  <a:gd name="T65" fmla="*/ 53 h 169"/>
                  <a:gd name="T66" fmla="*/ 210 w 245"/>
                  <a:gd name="T67" fmla="*/ 70 h 169"/>
                  <a:gd name="T68" fmla="*/ 225 w 245"/>
                  <a:gd name="T69" fmla="*/ 77 h 169"/>
                  <a:gd name="T70" fmla="*/ 236 w 245"/>
                  <a:gd name="T71" fmla="*/ 86 h 169"/>
                  <a:gd name="T72" fmla="*/ 243 w 245"/>
                  <a:gd name="T73" fmla="*/ 97 h 169"/>
                  <a:gd name="T74" fmla="*/ 229 w 245"/>
                  <a:gd name="T75" fmla="*/ 99 h 169"/>
                  <a:gd name="T76" fmla="*/ 218 w 245"/>
                  <a:gd name="T77" fmla="*/ 115 h 169"/>
                  <a:gd name="T78" fmla="*/ 217 w 245"/>
                  <a:gd name="T79" fmla="*/ 121 h 169"/>
                  <a:gd name="T80" fmla="*/ 206 w 245"/>
                  <a:gd name="T81" fmla="*/ 128 h 169"/>
                  <a:gd name="T82" fmla="*/ 201 w 245"/>
                  <a:gd name="T83" fmla="*/ 149 h 169"/>
                  <a:gd name="T84" fmla="*/ 188 w 245"/>
                  <a:gd name="T85" fmla="*/ 147 h 169"/>
                  <a:gd name="T86" fmla="*/ 160 w 245"/>
                  <a:gd name="T87" fmla="*/ 139 h 169"/>
                  <a:gd name="T88" fmla="*/ 153 w 245"/>
                  <a:gd name="T89" fmla="*/ 148 h 169"/>
                  <a:gd name="T90" fmla="*/ 145 w 245"/>
                  <a:gd name="T91" fmla="*/ 158 h 169"/>
                  <a:gd name="T92" fmla="*/ 131 w 245"/>
                  <a:gd name="T93" fmla="*/ 149 h 169"/>
                  <a:gd name="T94" fmla="*/ 124 w 245"/>
                  <a:gd name="T95" fmla="*/ 150 h 169"/>
                  <a:gd name="T96" fmla="*/ 116 w 245"/>
                  <a:gd name="T97" fmla="*/ 154 h 169"/>
                  <a:gd name="T98" fmla="*/ 112 w 245"/>
                  <a:gd name="T99" fmla="*/ 161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45" h="169">
                    <a:moveTo>
                      <a:pt x="112" y="161"/>
                    </a:moveTo>
                    <a:cubicBezTo>
                      <a:pt x="110" y="167"/>
                      <a:pt x="104" y="169"/>
                      <a:pt x="99" y="165"/>
                    </a:cubicBezTo>
                    <a:cubicBezTo>
                      <a:pt x="96" y="163"/>
                      <a:pt x="94" y="162"/>
                      <a:pt x="90" y="163"/>
                    </a:cubicBezTo>
                    <a:cubicBezTo>
                      <a:pt x="86" y="165"/>
                      <a:pt x="89" y="160"/>
                      <a:pt x="87" y="159"/>
                    </a:cubicBezTo>
                    <a:cubicBezTo>
                      <a:pt x="86" y="159"/>
                      <a:pt x="85" y="161"/>
                      <a:pt x="85" y="162"/>
                    </a:cubicBezTo>
                    <a:cubicBezTo>
                      <a:pt x="84" y="166"/>
                      <a:pt x="80" y="167"/>
                      <a:pt x="76" y="167"/>
                    </a:cubicBezTo>
                    <a:cubicBezTo>
                      <a:pt x="70" y="167"/>
                      <a:pt x="65" y="165"/>
                      <a:pt x="61" y="160"/>
                    </a:cubicBezTo>
                    <a:cubicBezTo>
                      <a:pt x="58" y="156"/>
                      <a:pt x="61" y="154"/>
                      <a:pt x="63" y="153"/>
                    </a:cubicBezTo>
                    <a:cubicBezTo>
                      <a:pt x="65" y="152"/>
                      <a:pt x="65" y="150"/>
                      <a:pt x="65" y="148"/>
                    </a:cubicBezTo>
                    <a:cubicBezTo>
                      <a:pt x="65" y="146"/>
                      <a:pt x="66" y="144"/>
                      <a:pt x="67" y="142"/>
                    </a:cubicBezTo>
                    <a:cubicBezTo>
                      <a:pt x="64" y="145"/>
                      <a:pt x="63" y="148"/>
                      <a:pt x="60" y="150"/>
                    </a:cubicBezTo>
                    <a:cubicBezTo>
                      <a:pt x="58" y="152"/>
                      <a:pt x="56" y="156"/>
                      <a:pt x="53" y="152"/>
                    </a:cubicBezTo>
                    <a:cubicBezTo>
                      <a:pt x="50" y="148"/>
                      <a:pt x="45" y="149"/>
                      <a:pt x="41" y="148"/>
                    </a:cubicBezTo>
                    <a:cubicBezTo>
                      <a:pt x="36" y="148"/>
                      <a:pt x="33" y="146"/>
                      <a:pt x="31" y="142"/>
                    </a:cubicBezTo>
                    <a:cubicBezTo>
                      <a:pt x="29" y="139"/>
                      <a:pt x="26" y="136"/>
                      <a:pt x="23" y="133"/>
                    </a:cubicBezTo>
                    <a:cubicBezTo>
                      <a:pt x="20" y="130"/>
                      <a:pt x="20" y="125"/>
                      <a:pt x="17" y="121"/>
                    </a:cubicBezTo>
                    <a:cubicBezTo>
                      <a:pt x="16" y="120"/>
                      <a:pt x="15" y="119"/>
                      <a:pt x="13" y="119"/>
                    </a:cubicBezTo>
                    <a:cubicBezTo>
                      <a:pt x="13" y="118"/>
                      <a:pt x="14" y="116"/>
                      <a:pt x="13" y="116"/>
                    </a:cubicBezTo>
                    <a:cubicBezTo>
                      <a:pt x="8" y="115"/>
                      <a:pt x="7" y="110"/>
                      <a:pt x="3" y="108"/>
                    </a:cubicBezTo>
                    <a:cubicBezTo>
                      <a:pt x="1" y="108"/>
                      <a:pt x="0" y="107"/>
                      <a:pt x="3" y="106"/>
                    </a:cubicBezTo>
                    <a:cubicBezTo>
                      <a:pt x="7" y="103"/>
                      <a:pt x="13" y="103"/>
                      <a:pt x="18" y="100"/>
                    </a:cubicBezTo>
                    <a:cubicBezTo>
                      <a:pt x="19" y="99"/>
                      <a:pt x="21" y="99"/>
                      <a:pt x="20" y="97"/>
                    </a:cubicBezTo>
                    <a:cubicBezTo>
                      <a:pt x="19" y="95"/>
                      <a:pt x="21" y="91"/>
                      <a:pt x="17" y="90"/>
                    </a:cubicBezTo>
                    <a:cubicBezTo>
                      <a:pt x="14" y="90"/>
                      <a:pt x="14" y="87"/>
                      <a:pt x="12" y="86"/>
                    </a:cubicBezTo>
                    <a:cubicBezTo>
                      <a:pt x="7" y="79"/>
                      <a:pt x="10" y="73"/>
                      <a:pt x="11" y="66"/>
                    </a:cubicBezTo>
                    <a:cubicBezTo>
                      <a:pt x="12" y="64"/>
                      <a:pt x="11" y="61"/>
                      <a:pt x="13" y="60"/>
                    </a:cubicBezTo>
                    <a:cubicBezTo>
                      <a:pt x="13" y="59"/>
                      <a:pt x="13" y="58"/>
                      <a:pt x="13" y="57"/>
                    </a:cubicBezTo>
                    <a:cubicBezTo>
                      <a:pt x="11" y="56"/>
                      <a:pt x="12" y="54"/>
                      <a:pt x="12" y="52"/>
                    </a:cubicBezTo>
                    <a:cubicBezTo>
                      <a:pt x="15" y="50"/>
                      <a:pt x="18" y="49"/>
                      <a:pt x="21" y="51"/>
                    </a:cubicBezTo>
                    <a:cubicBezTo>
                      <a:pt x="22" y="51"/>
                      <a:pt x="23" y="51"/>
                      <a:pt x="23" y="51"/>
                    </a:cubicBezTo>
                    <a:cubicBezTo>
                      <a:pt x="25" y="47"/>
                      <a:pt x="28" y="50"/>
                      <a:pt x="31" y="49"/>
                    </a:cubicBezTo>
                    <a:cubicBezTo>
                      <a:pt x="31" y="48"/>
                      <a:pt x="33" y="48"/>
                      <a:pt x="33" y="49"/>
                    </a:cubicBezTo>
                    <a:cubicBezTo>
                      <a:pt x="34" y="52"/>
                      <a:pt x="35" y="52"/>
                      <a:pt x="38" y="51"/>
                    </a:cubicBezTo>
                    <a:cubicBezTo>
                      <a:pt x="40" y="50"/>
                      <a:pt x="44" y="50"/>
                      <a:pt x="44" y="46"/>
                    </a:cubicBezTo>
                    <a:cubicBezTo>
                      <a:pt x="44" y="44"/>
                      <a:pt x="44" y="42"/>
                      <a:pt x="45" y="41"/>
                    </a:cubicBezTo>
                    <a:cubicBezTo>
                      <a:pt x="47" y="38"/>
                      <a:pt x="48" y="37"/>
                      <a:pt x="52" y="38"/>
                    </a:cubicBezTo>
                    <a:cubicBezTo>
                      <a:pt x="55" y="39"/>
                      <a:pt x="58" y="40"/>
                      <a:pt x="61" y="39"/>
                    </a:cubicBezTo>
                    <a:cubicBezTo>
                      <a:pt x="63" y="39"/>
                      <a:pt x="63" y="40"/>
                      <a:pt x="63" y="41"/>
                    </a:cubicBezTo>
                    <a:cubicBezTo>
                      <a:pt x="66" y="48"/>
                      <a:pt x="68" y="49"/>
                      <a:pt x="75" y="47"/>
                    </a:cubicBezTo>
                    <a:cubicBezTo>
                      <a:pt x="77" y="46"/>
                      <a:pt x="79" y="45"/>
                      <a:pt x="81" y="45"/>
                    </a:cubicBezTo>
                    <a:cubicBezTo>
                      <a:pt x="85" y="44"/>
                      <a:pt x="86" y="41"/>
                      <a:pt x="89" y="39"/>
                    </a:cubicBezTo>
                    <a:cubicBezTo>
                      <a:pt x="93" y="35"/>
                      <a:pt x="92" y="31"/>
                      <a:pt x="91" y="27"/>
                    </a:cubicBezTo>
                    <a:cubicBezTo>
                      <a:pt x="91" y="24"/>
                      <a:pt x="93" y="20"/>
                      <a:pt x="95" y="17"/>
                    </a:cubicBezTo>
                    <a:cubicBezTo>
                      <a:pt x="95" y="15"/>
                      <a:pt x="97" y="15"/>
                      <a:pt x="98" y="16"/>
                    </a:cubicBezTo>
                    <a:cubicBezTo>
                      <a:pt x="103" y="20"/>
                      <a:pt x="110" y="18"/>
                      <a:pt x="115" y="21"/>
                    </a:cubicBezTo>
                    <a:cubicBezTo>
                      <a:pt x="116" y="21"/>
                      <a:pt x="117" y="21"/>
                      <a:pt x="118" y="21"/>
                    </a:cubicBezTo>
                    <a:cubicBezTo>
                      <a:pt x="119" y="22"/>
                      <a:pt x="120" y="23"/>
                      <a:pt x="122" y="22"/>
                    </a:cubicBezTo>
                    <a:cubicBezTo>
                      <a:pt x="126" y="21"/>
                      <a:pt x="128" y="19"/>
                      <a:pt x="129" y="17"/>
                    </a:cubicBezTo>
                    <a:cubicBezTo>
                      <a:pt x="129" y="16"/>
                      <a:pt x="129" y="15"/>
                      <a:pt x="128" y="15"/>
                    </a:cubicBezTo>
                    <a:cubicBezTo>
                      <a:pt x="125" y="13"/>
                      <a:pt x="126" y="10"/>
                      <a:pt x="127" y="8"/>
                    </a:cubicBezTo>
                    <a:cubicBezTo>
                      <a:pt x="130" y="6"/>
                      <a:pt x="134" y="7"/>
                      <a:pt x="137" y="7"/>
                    </a:cubicBezTo>
                    <a:cubicBezTo>
                      <a:pt x="138" y="7"/>
                      <a:pt x="140" y="7"/>
                      <a:pt x="140" y="6"/>
                    </a:cubicBezTo>
                    <a:cubicBezTo>
                      <a:pt x="139" y="1"/>
                      <a:pt x="143" y="2"/>
                      <a:pt x="145" y="2"/>
                    </a:cubicBezTo>
                    <a:cubicBezTo>
                      <a:pt x="146" y="1"/>
                      <a:pt x="147" y="1"/>
                      <a:pt x="148" y="1"/>
                    </a:cubicBezTo>
                    <a:cubicBezTo>
                      <a:pt x="150" y="0"/>
                      <a:pt x="150" y="1"/>
                      <a:pt x="152" y="3"/>
                    </a:cubicBezTo>
                    <a:cubicBezTo>
                      <a:pt x="153" y="5"/>
                      <a:pt x="153" y="7"/>
                      <a:pt x="154" y="9"/>
                    </a:cubicBezTo>
                    <a:cubicBezTo>
                      <a:pt x="159" y="14"/>
                      <a:pt x="164" y="17"/>
                      <a:pt x="171" y="20"/>
                    </a:cubicBezTo>
                    <a:cubicBezTo>
                      <a:pt x="171" y="20"/>
                      <a:pt x="172" y="19"/>
                      <a:pt x="172" y="19"/>
                    </a:cubicBezTo>
                    <a:cubicBezTo>
                      <a:pt x="175" y="21"/>
                      <a:pt x="176" y="23"/>
                      <a:pt x="174" y="26"/>
                    </a:cubicBezTo>
                    <a:cubicBezTo>
                      <a:pt x="172" y="28"/>
                      <a:pt x="173" y="29"/>
                      <a:pt x="175" y="30"/>
                    </a:cubicBezTo>
                    <a:cubicBezTo>
                      <a:pt x="176" y="30"/>
                      <a:pt x="178" y="30"/>
                      <a:pt x="179" y="30"/>
                    </a:cubicBezTo>
                    <a:cubicBezTo>
                      <a:pt x="181" y="29"/>
                      <a:pt x="183" y="30"/>
                      <a:pt x="185" y="32"/>
                    </a:cubicBezTo>
                    <a:cubicBezTo>
                      <a:pt x="187" y="35"/>
                      <a:pt x="190" y="37"/>
                      <a:pt x="191" y="41"/>
                    </a:cubicBezTo>
                    <a:cubicBezTo>
                      <a:pt x="191" y="42"/>
                      <a:pt x="192" y="43"/>
                      <a:pt x="193" y="43"/>
                    </a:cubicBezTo>
                    <a:cubicBezTo>
                      <a:pt x="197" y="45"/>
                      <a:pt x="201" y="48"/>
                      <a:pt x="204" y="52"/>
                    </a:cubicBezTo>
                    <a:cubicBezTo>
                      <a:pt x="204" y="53"/>
                      <a:pt x="205" y="53"/>
                      <a:pt x="205" y="53"/>
                    </a:cubicBezTo>
                    <a:cubicBezTo>
                      <a:pt x="205" y="58"/>
                      <a:pt x="208" y="60"/>
                      <a:pt x="211" y="64"/>
                    </a:cubicBezTo>
                    <a:cubicBezTo>
                      <a:pt x="212" y="66"/>
                      <a:pt x="211" y="68"/>
                      <a:pt x="210" y="70"/>
                    </a:cubicBezTo>
                    <a:cubicBezTo>
                      <a:pt x="210" y="72"/>
                      <a:pt x="210" y="73"/>
                      <a:pt x="212" y="73"/>
                    </a:cubicBezTo>
                    <a:cubicBezTo>
                      <a:pt x="217" y="73"/>
                      <a:pt x="220" y="77"/>
                      <a:pt x="225" y="77"/>
                    </a:cubicBezTo>
                    <a:cubicBezTo>
                      <a:pt x="226" y="77"/>
                      <a:pt x="227" y="78"/>
                      <a:pt x="227" y="79"/>
                    </a:cubicBezTo>
                    <a:cubicBezTo>
                      <a:pt x="229" y="83"/>
                      <a:pt x="233" y="84"/>
                      <a:pt x="236" y="86"/>
                    </a:cubicBezTo>
                    <a:cubicBezTo>
                      <a:pt x="238" y="86"/>
                      <a:pt x="240" y="87"/>
                      <a:pt x="242" y="89"/>
                    </a:cubicBezTo>
                    <a:cubicBezTo>
                      <a:pt x="245" y="92"/>
                      <a:pt x="245" y="95"/>
                      <a:pt x="243" y="97"/>
                    </a:cubicBezTo>
                    <a:cubicBezTo>
                      <a:pt x="240" y="101"/>
                      <a:pt x="236" y="101"/>
                      <a:pt x="233" y="99"/>
                    </a:cubicBezTo>
                    <a:cubicBezTo>
                      <a:pt x="231" y="97"/>
                      <a:pt x="230" y="98"/>
                      <a:pt x="229" y="99"/>
                    </a:cubicBezTo>
                    <a:cubicBezTo>
                      <a:pt x="227" y="102"/>
                      <a:pt x="225" y="104"/>
                      <a:pt x="223" y="106"/>
                    </a:cubicBezTo>
                    <a:cubicBezTo>
                      <a:pt x="220" y="108"/>
                      <a:pt x="220" y="112"/>
                      <a:pt x="218" y="115"/>
                    </a:cubicBezTo>
                    <a:cubicBezTo>
                      <a:pt x="217" y="116"/>
                      <a:pt x="219" y="116"/>
                      <a:pt x="219" y="117"/>
                    </a:cubicBezTo>
                    <a:cubicBezTo>
                      <a:pt x="219" y="119"/>
                      <a:pt x="221" y="121"/>
                      <a:pt x="217" y="121"/>
                    </a:cubicBezTo>
                    <a:cubicBezTo>
                      <a:pt x="215" y="121"/>
                      <a:pt x="212" y="121"/>
                      <a:pt x="210" y="121"/>
                    </a:cubicBezTo>
                    <a:cubicBezTo>
                      <a:pt x="205" y="121"/>
                      <a:pt x="204" y="124"/>
                      <a:pt x="206" y="128"/>
                    </a:cubicBezTo>
                    <a:cubicBezTo>
                      <a:pt x="208" y="133"/>
                      <a:pt x="209" y="137"/>
                      <a:pt x="207" y="142"/>
                    </a:cubicBezTo>
                    <a:cubicBezTo>
                      <a:pt x="206" y="145"/>
                      <a:pt x="203" y="146"/>
                      <a:pt x="201" y="149"/>
                    </a:cubicBezTo>
                    <a:cubicBezTo>
                      <a:pt x="201" y="150"/>
                      <a:pt x="198" y="150"/>
                      <a:pt x="197" y="150"/>
                    </a:cubicBezTo>
                    <a:cubicBezTo>
                      <a:pt x="195" y="147"/>
                      <a:pt x="191" y="148"/>
                      <a:pt x="188" y="147"/>
                    </a:cubicBezTo>
                    <a:cubicBezTo>
                      <a:pt x="183" y="147"/>
                      <a:pt x="178" y="144"/>
                      <a:pt x="173" y="141"/>
                    </a:cubicBezTo>
                    <a:cubicBezTo>
                      <a:pt x="169" y="139"/>
                      <a:pt x="164" y="139"/>
                      <a:pt x="160" y="139"/>
                    </a:cubicBezTo>
                    <a:cubicBezTo>
                      <a:pt x="157" y="140"/>
                      <a:pt x="156" y="142"/>
                      <a:pt x="156" y="145"/>
                    </a:cubicBezTo>
                    <a:cubicBezTo>
                      <a:pt x="156" y="147"/>
                      <a:pt x="156" y="148"/>
                      <a:pt x="153" y="148"/>
                    </a:cubicBezTo>
                    <a:cubicBezTo>
                      <a:pt x="150" y="149"/>
                      <a:pt x="147" y="150"/>
                      <a:pt x="147" y="154"/>
                    </a:cubicBezTo>
                    <a:cubicBezTo>
                      <a:pt x="147" y="156"/>
                      <a:pt x="146" y="157"/>
                      <a:pt x="145" y="158"/>
                    </a:cubicBezTo>
                    <a:cubicBezTo>
                      <a:pt x="142" y="158"/>
                      <a:pt x="140" y="158"/>
                      <a:pt x="139" y="156"/>
                    </a:cubicBezTo>
                    <a:cubicBezTo>
                      <a:pt x="137" y="153"/>
                      <a:pt x="132" y="153"/>
                      <a:pt x="131" y="149"/>
                    </a:cubicBezTo>
                    <a:cubicBezTo>
                      <a:pt x="131" y="147"/>
                      <a:pt x="129" y="149"/>
                      <a:pt x="129" y="150"/>
                    </a:cubicBezTo>
                    <a:cubicBezTo>
                      <a:pt x="127" y="153"/>
                      <a:pt x="126" y="152"/>
                      <a:pt x="124" y="150"/>
                    </a:cubicBezTo>
                    <a:cubicBezTo>
                      <a:pt x="122" y="149"/>
                      <a:pt x="121" y="148"/>
                      <a:pt x="120" y="151"/>
                    </a:cubicBezTo>
                    <a:cubicBezTo>
                      <a:pt x="120" y="153"/>
                      <a:pt x="118" y="153"/>
                      <a:pt x="116" y="154"/>
                    </a:cubicBezTo>
                    <a:cubicBezTo>
                      <a:pt x="115" y="154"/>
                      <a:pt x="114" y="154"/>
                      <a:pt x="113" y="155"/>
                    </a:cubicBezTo>
                    <a:cubicBezTo>
                      <a:pt x="109" y="157"/>
                      <a:pt x="109" y="158"/>
                      <a:pt x="112" y="161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54" name="Freeform 1927">
                <a:extLst>
                  <a:ext uri="{FF2B5EF4-FFF2-40B4-BE49-F238E27FC236}">
                    <a16:creationId xmlns:a16="http://schemas.microsoft.com/office/drawing/2014/main" id="{7D8367BF-A273-413D-8BBF-EB2C695F89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6" y="1879"/>
                <a:ext cx="432" cy="452"/>
              </a:xfrm>
              <a:custGeom>
                <a:avLst/>
                <a:gdLst>
                  <a:gd name="T0" fmla="*/ 50 w 180"/>
                  <a:gd name="T1" fmla="*/ 147 h 188"/>
                  <a:gd name="T2" fmla="*/ 62 w 180"/>
                  <a:gd name="T3" fmla="*/ 139 h 188"/>
                  <a:gd name="T4" fmla="*/ 71 w 180"/>
                  <a:gd name="T5" fmla="*/ 131 h 188"/>
                  <a:gd name="T6" fmla="*/ 59 w 180"/>
                  <a:gd name="T7" fmla="*/ 125 h 188"/>
                  <a:gd name="T8" fmla="*/ 41 w 180"/>
                  <a:gd name="T9" fmla="*/ 115 h 188"/>
                  <a:gd name="T10" fmla="*/ 37 w 180"/>
                  <a:gd name="T11" fmla="*/ 103 h 188"/>
                  <a:gd name="T12" fmla="*/ 34 w 180"/>
                  <a:gd name="T13" fmla="*/ 96 h 188"/>
                  <a:gd name="T14" fmla="*/ 18 w 180"/>
                  <a:gd name="T15" fmla="*/ 79 h 188"/>
                  <a:gd name="T16" fmla="*/ 14 w 180"/>
                  <a:gd name="T17" fmla="*/ 74 h 188"/>
                  <a:gd name="T18" fmla="*/ 0 w 180"/>
                  <a:gd name="T19" fmla="*/ 69 h 188"/>
                  <a:gd name="T20" fmla="*/ 1 w 180"/>
                  <a:gd name="T21" fmla="*/ 60 h 188"/>
                  <a:gd name="T22" fmla="*/ 8 w 180"/>
                  <a:gd name="T23" fmla="*/ 49 h 188"/>
                  <a:gd name="T24" fmla="*/ 14 w 180"/>
                  <a:gd name="T25" fmla="*/ 36 h 188"/>
                  <a:gd name="T26" fmla="*/ 23 w 180"/>
                  <a:gd name="T27" fmla="*/ 25 h 188"/>
                  <a:gd name="T28" fmla="*/ 26 w 180"/>
                  <a:gd name="T29" fmla="*/ 18 h 188"/>
                  <a:gd name="T30" fmla="*/ 25 w 180"/>
                  <a:gd name="T31" fmla="*/ 12 h 188"/>
                  <a:gd name="T32" fmla="*/ 35 w 180"/>
                  <a:gd name="T33" fmla="*/ 4 h 188"/>
                  <a:gd name="T34" fmla="*/ 41 w 180"/>
                  <a:gd name="T35" fmla="*/ 3 h 188"/>
                  <a:gd name="T36" fmla="*/ 55 w 180"/>
                  <a:gd name="T37" fmla="*/ 9 h 188"/>
                  <a:gd name="T38" fmla="*/ 71 w 180"/>
                  <a:gd name="T39" fmla="*/ 22 h 188"/>
                  <a:gd name="T40" fmla="*/ 71 w 180"/>
                  <a:gd name="T41" fmla="*/ 32 h 188"/>
                  <a:gd name="T42" fmla="*/ 90 w 180"/>
                  <a:gd name="T43" fmla="*/ 50 h 188"/>
                  <a:gd name="T44" fmla="*/ 95 w 180"/>
                  <a:gd name="T45" fmla="*/ 55 h 188"/>
                  <a:gd name="T46" fmla="*/ 112 w 180"/>
                  <a:gd name="T47" fmla="*/ 51 h 188"/>
                  <a:gd name="T48" fmla="*/ 118 w 180"/>
                  <a:gd name="T49" fmla="*/ 68 h 188"/>
                  <a:gd name="T50" fmla="*/ 122 w 180"/>
                  <a:gd name="T51" fmla="*/ 77 h 188"/>
                  <a:gd name="T52" fmla="*/ 123 w 180"/>
                  <a:gd name="T53" fmla="*/ 96 h 188"/>
                  <a:gd name="T54" fmla="*/ 126 w 180"/>
                  <a:gd name="T55" fmla="*/ 103 h 188"/>
                  <a:gd name="T56" fmla="*/ 138 w 180"/>
                  <a:gd name="T57" fmla="*/ 87 h 188"/>
                  <a:gd name="T58" fmla="*/ 144 w 180"/>
                  <a:gd name="T59" fmla="*/ 87 h 188"/>
                  <a:gd name="T60" fmla="*/ 147 w 180"/>
                  <a:gd name="T61" fmla="*/ 92 h 188"/>
                  <a:gd name="T62" fmla="*/ 165 w 180"/>
                  <a:gd name="T63" fmla="*/ 88 h 188"/>
                  <a:gd name="T64" fmla="*/ 176 w 180"/>
                  <a:gd name="T65" fmla="*/ 90 h 188"/>
                  <a:gd name="T66" fmla="*/ 179 w 180"/>
                  <a:gd name="T67" fmla="*/ 100 h 188"/>
                  <a:gd name="T68" fmla="*/ 178 w 180"/>
                  <a:gd name="T69" fmla="*/ 125 h 188"/>
                  <a:gd name="T70" fmla="*/ 159 w 180"/>
                  <a:gd name="T71" fmla="*/ 121 h 188"/>
                  <a:gd name="T72" fmla="*/ 152 w 180"/>
                  <a:gd name="T73" fmla="*/ 118 h 188"/>
                  <a:gd name="T74" fmla="*/ 142 w 180"/>
                  <a:gd name="T75" fmla="*/ 123 h 188"/>
                  <a:gd name="T76" fmla="*/ 158 w 180"/>
                  <a:gd name="T77" fmla="*/ 132 h 188"/>
                  <a:gd name="T78" fmla="*/ 156 w 180"/>
                  <a:gd name="T79" fmla="*/ 142 h 188"/>
                  <a:gd name="T80" fmla="*/ 147 w 180"/>
                  <a:gd name="T81" fmla="*/ 147 h 188"/>
                  <a:gd name="T82" fmla="*/ 132 w 180"/>
                  <a:gd name="T83" fmla="*/ 151 h 188"/>
                  <a:gd name="T84" fmla="*/ 120 w 180"/>
                  <a:gd name="T85" fmla="*/ 162 h 188"/>
                  <a:gd name="T86" fmla="*/ 113 w 180"/>
                  <a:gd name="T87" fmla="*/ 166 h 188"/>
                  <a:gd name="T88" fmla="*/ 103 w 180"/>
                  <a:gd name="T89" fmla="*/ 169 h 188"/>
                  <a:gd name="T90" fmla="*/ 88 w 180"/>
                  <a:gd name="T91" fmla="*/ 187 h 188"/>
                  <a:gd name="T92" fmla="*/ 79 w 180"/>
                  <a:gd name="T93" fmla="*/ 182 h 188"/>
                  <a:gd name="T94" fmla="*/ 58 w 180"/>
                  <a:gd name="T95" fmla="*/ 187 h 188"/>
                  <a:gd name="T96" fmla="*/ 54 w 180"/>
                  <a:gd name="T97" fmla="*/ 181 h 188"/>
                  <a:gd name="T98" fmla="*/ 58 w 180"/>
                  <a:gd name="T99" fmla="*/ 177 h 188"/>
                  <a:gd name="T100" fmla="*/ 61 w 180"/>
                  <a:gd name="T101" fmla="*/ 175 h 188"/>
                  <a:gd name="T102" fmla="*/ 61 w 180"/>
                  <a:gd name="T103" fmla="*/ 159 h 188"/>
                  <a:gd name="T104" fmla="*/ 47 w 180"/>
                  <a:gd name="T105" fmla="*/ 156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80" h="188">
                    <a:moveTo>
                      <a:pt x="47" y="156"/>
                    </a:moveTo>
                    <a:cubicBezTo>
                      <a:pt x="47" y="152"/>
                      <a:pt x="48" y="150"/>
                      <a:pt x="50" y="147"/>
                    </a:cubicBezTo>
                    <a:cubicBezTo>
                      <a:pt x="53" y="144"/>
                      <a:pt x="56" y="142"/>
                      <a:pt x="58" y="138"/>
                    </a:cubicBezTo>
                    <a:cubicBezTo>
                      <a:pt x="60" y="137"/>
                      <a:pt x="61" y="137"/>
                      <a:pt x="62" y="139"/>
                    </a:cubicBezTo>
                    <a:cubicBezTo>
                      <a:pt x="64" y="141"/>
                      <a:pt x="68" y="141"/>
                      <a:pt x="71" y="138"/>
                    </a:cubicBezTo>
                    <a:cubicBezTo>
                      <a:pt x="73" y="136"/>
                      <a:pt x="72" y="134"/>
                      <a:pt x="71" y="131"/>
                    </a:cubicBezTo>
                    <a:cubicBezTo>
                      <a:pt x="68" y="128"/>
                      <a:pt x="63" y="128"/>
                      <a:pt x="60" y="125"/>
                    </a:cubicBezTo>
                    <a:cubicBezTo>
                      <a:pt x="60" y="125"/>
                      <a:pt x="59" y="125"/>
                      <a:pt x="59" y="125"/>
                    </a:cubicBezTo>
                    <a:cubicBezTo>
                      <a:pt x="56" y="119"/>
                      <a:pt x="50" y="119"/>
                      <a:pt x="46" y="116"/>
                    </a:cubicBezTo>
                    <a:cubicBezTo>
                      <a:pt x="44" y="115"/>
                      <a:pt x="42" y="115"/>
                      <a:pt x="41" y="115"/>
                    </a:cubicBezTo>
                    <a:cubicBezTo>
                      <a:pt x="37" y="115"/>
                      <a:pt x="37" y="114"/>
                      <a:pt x="39" y="111"/>
                    </a:cubicBezTo>
                    <a:cubicBezTo>
                      <a:pt x="40" y="108"/>
                      <a:pt x="40" y="105"/>
                      <a:pt x="37" y="103"/>
                    </a:cubicBezTo>
                    <a:cubicBezTo>
                      <a:pt x="35" y="101"/>
                      <a:pt x="32" y="100"/>
                      <a:pt x="34" y="96"/>
                    </a:cubicBezTo>
                    <a:cubicBezTo>
                      <a:pt x="34" y="96"/>
                      <a:pt x="34" y="96"/>
                      <a:pt x="34" y="96"/>
                    </a:cubicBezTo>
                    <a:cubicBezTo>
                      <a:pt x="30" y="94"/>
                      <a:pt x="30" y="89"/>
                      <a:pt x="26" y="88"/>
                    </a:cubicBezTo>
                    <a:cubicBezTo>
                      <a:pt x="22" y="86"/>
                      <a:pt x="18" y="84"/>
                      <a:pt x="18" y="79"/>
                    </a:cubicBezTo>
                    <a:cubicBezTo>
                      <a:pt x="18" y="77"/>
                      <a:pt x="17" y="77"/>
                      <a:pt x="16" y="76"/>
                    </a:cubicBezTo>
                    <a:cubicBezTo>
                      <a:pt x="15" y="76"/>
                      <a:pt x="14" y="75"/>
                      <a:pt x="14" y="74"/>
                    </a:cubicBezTo>
                    <a:cubicBezTo>
                      <a:pt x="12" y="71"/>
                      <a:pt x="10" y="71"/>
                      <a:pt x="7" y="72"/>
                    </a:cubicBezTo>
                    <a:cubicBezTo>
                      <a:pt x="4" y="73"/>
                      <a:pt x="2" y="71"/>
                      <a:pt x="0" y="69"/>
                    </a:cubicBezTo>
                    <a:cubicBezTo>
                      <a:pt x="0" y="69"/>
                      <a:pt x="0" y="68"/>
                      <a:pt x="1" y="67"/>
                    </a:cubicBezTo>
                    <a:cubicBezTo>
                      <a:pt x="5" y="65"/>
                      <a:pt x="2" y="63"/>
                      <a:pt x="1" y="60"/>
                    </a:cubicBezTo>
                    <a:cubicBezTo>
                      <a:pt x="3" y="59"/>
                      <a:pt x="3" y="57"/>
                      <a:pt x="3" y="55"/>
                    </a:cubicBezTo>
                    <a:cubicBezTo>
                      <a:pt x="3" y="52"/>
                      <a:pt x="4" y="50"/>
                      <a:pt x="8" y="49"/>
                    </a:cubicBezTo>
                    <a:cubicBezTo>
                      <a:pt x="12" y="49"/>
                      <a:pt x="13" y="47"/>
                      <a:pt x="11" y="43"/>
                    </a:cubicBezTo>
                    <a:cubicBezTo>
                      <a:pt x="9" y="40"/>
                      <a:pt x="11" y="37"/>
                      <a:pt x="14" y="36"/>
                    </a:cubicBezTo>
                    <a:cubicBezTo>
                      <a:pt x="19" y="35"/>
                      <a:pt x="20" y="30"/>
                      <a:pt x="23" y="28"/>
                    </a:cubicBezTo>
                    <a:cubicBezTo>
                      <a:pt x="24" y="27"/>
                      <a:pt x="23" y="26"/>
                      <a:pt x="23" y="25"/>
                    </a:cubicBezTo>
                    <a:cubicBezTo>
                      <a:pt x="23" y="24"/>
                      <a:pt x="24" y="23"/>
                      <a:pt x="25" y="22"/>
                    </a:cubicBezTo>
                    <a:cubicBezTo>
                      <a:pt x="28" y="21"/>
                      <a:pt x="28" y="20"/>
                      <a:pt x="26" y="18"/>
                    </a:cubicBezTo>
                    <a:cubicBezTo>
                      <a:pt x="25" y="17"/>
                      <a:pt x="24" y="17"/>
                      <a:pt x="23" y="16"/>
                    </a:cubicBezTo>
                    <a:cubicBezTo>
                      <a:pt x="22" y="14"/>
                      <a:pt x="23" y="12"/>
                      <a:pt x="25" y="12"/>
                    </a:cubicBezTo>
                    <a:cubicBezTo>
                      <a:pt x="28" y="12"/>
                      <a:pt x="30" y="13"/>
                      <a:pt x="32" y="10"/>
                    </a:cubicBezTo>
                    <a:cubicBezTo>
                      <a:pt x="33" y="8"/>
                      <a:pt x="35" y="7"/>
                      <a:pt x="35" y="4"/>
                    </a:cubicBezTo>
                    <a:cubicBezTo>
                      <a:pt x="35" y="2"/>
                      <a:pt x="36" y="0"/>
                      <a:pt x="39" y="1"/>
                    </a:cubicBezTo>
                    <a:cubicBezTo>
                      <a:pt x="39" y="2"/>
                      <a:pt x="39" y="3"/>
                      <a:pt x="41" y="3"/>
                    </a:cubicBezTo>
                    <a:cubicBezTo>
                      <a:pt x="46" y="3"/>
                      <a:pt x="50" y="5"/>
                      <a:pt x="54" y="7"/>
                    </a:cubicBezTo>
                    <a:cubicBezTo>
                      <a:pt x="55" y="7"/>
                      <a:pt x="55" y="8"/>
                      <a:pt x="55" y="9"/>
                    </a:cubicBezTo>
                    <a:cubicBezTo>
                      <a:pt x="55" y="12"/>
                      <a:pt x="57" y="12"/>
                      <a:pt x="58" y="14"/>
                    </a:cubicBezTo>
                    <a:cubicBezTo>
                      <a:pt x="62" y="18"/>
                      <a:pt x="66" y="19"/>
                      <a:pt x="71" y="22"/>
                    </a:cubicBezTo>
                    <a:cubicBezTo>
                      <a:pt x="73" y="23"/>
                      <a:pt x="72" y="24"/>
                      <a:pt x="71" y="26"/>
                    </a:cubicBezTo>
                    <a:cubicBezTo>
                      <a:pt x="67" y="28"/>
                      <a:pt x="69" y="30"/>
                      <a:pt x="71" y="32"/>
                    </a:cubicBezTo>
                    <a:cubicBezTo>
                      <a:pt x="77" y="36"/>
                      <a:pt x="82" y="40"/>
                      <a:pt x="88" y="44"/>
                    </a:cubicBezTo>
                    <a:cubicBezTo>
                      <a:pt x="90" y="45"/>
                      <a:pt x="91" y="47"/>
                      <a:pt x="90" y="50"/>
                    </a:cubicBezTo>
                    <a:cubicBezTo>
                      <a:pt x="90" y="50"/>
                      <a:pt x="90" y="51"/>
                      <a:pt x="90" y="51"/>
                    </a:cubicBezTo>
                    <a:cubicBezTo>
                      <a:pt x="92" y="52"/>
                      <a:pt x="93" y="54"/>
                      <a:pt x="95" y="55"/>
                    </a:cubicBezTo>
                    <a:cubicBezTo>
                      <a:pt x="96" y="55"/>
                      <a:pt x="99" y="56"/>
                      <a:pt x="101" y="54"/>
                    </a:cubicBezTo>
                    <a:cubicBezTo>
                      <a:pt x="104" y="53"/>
                      <a:pt x="108" y="51"/>
                      <a:pt x="112" y="51"/>
                    </a:cubicBezTo>
                    <a:cubicBezTo>
                      <a:pt x="114" y="51"/>
                      <a:pt x="115" y="51"/>
                      <a:pt x="115" y="53"/>
                    </a:cubicBezTo>
                    <a:cubicBezTo>
                      <a:pt x="116" y="58"/>
                      <a:pt x="117" y="63"/>
                      <a:pt x="118" y="68"/>
                    </a:cubicBezTo>
                    <a:cubicBezTo>
                      <a:pt x="118" y="69"/>
                      <a:pt x="118" y="70"/>
                      <a:pt x="118" y="70"/>
                    </a:cubicBezTo>
                    <a:cubicBezTo>
                      <a:pt x="117" y="74"/>
                      <a:pt x="118" y="77"/>
                      <a:pt x="122" y="77"/>
                    </a:cubicBezTo>
                    <a:cubicBezTo>
                      <a:pt x="127" y="78"/>
                      <a:pt x="129" y="82"/>
                      <a:pt x="128" y="86"/>
                    </a:cubicBezTo>
                    <a:cubicBezTo>
                      <a:pt x="126" y="90"/>
                      <a:pt x="125" y="93"/>
                      <a:pt x="123" y="96"/>
                    </a:cubicBezTo>
                    <a:cubicBezTo>
                      <a:pt x="120" y="99"/>
                      <a:pt x="123" y="101"/>
                      <a:pt x="123" y="104"/>
                    </a:cubicBezTo>
                    <a:cubicBezTo>
                      <a:pt x="124" y="105"/>
                      <a:pt x="126" y="104"/>
                      <a:pt x="126" y="103"/>
                    </a:cubicBezTo>
                    <a:cubicBezTo>
                      <a:pt x="127" y="100"/>
                      <a:pt x="131" y="98"/>
                      <a:pt x="133" y="95"/>
                    </a:cubicBezTo>
                    <a:cubicBezTo>
                      <a:pt x="134" y="92"/>
                      <a:pt x="137" y="90"/>
                      <a:pt x="138" y="87"/>
                    </a:cubicBezTo>
                    <a:cubicBezTo>
                      <a:pt x="138" y="86"/>
                      <a:pt x="139" y="84"/>
                      <a:pt x="141" y="84"/>
                    </a:cubicBezTo>
                    <a:cubicBezTo>
                      <a:pt x="142" y="85"/>
                      <a:pt x="144" y="86"/>
                      <a:pt x="144" y="87"/>
                    </a:cubicBezTo>
                    <a:cubicBezTo>
                      <a:pt x="144" y="89"/>
                      <a:pt x="144" y="90"/>
                      <a:pt x="146" y="90"/>
                    </a:cubicBezTo>
                    <a:cubicBezTo>
                      <a:pt x="147" y="90"/>
                      <a:pt x="147" y="92"/>
                      <a:pt x="147" y="92"/>
                    </a:cubicBezTo>
                    <a:cubicBezTo>
                      <a:pt x="147" y="96"/>
                      <a:pt x="150" y="99"/>
                      <a:pt x="153" y="97"/>
                    </a:cubicBezTo>
                    <a:cubicBezTo>
                      <a:pt x="157" y="94"/>
                      <a:pt x="162" y="93"/>
                      <a:pt x="165" y="88"/>
                    </a:cubicBezTo>
                    <a:cubicBezTo>
                      <a:pt x="165" y="88"/>
                      <a:pt x="165" y="88"/>
                      <a:pt x="165" y="88"/>
                    </a:cubicBezTo>
                    <a:cubicBezTo>
                      <a:pt x="169" y="88"/>
                      <a:pt x="172" y="91"/>
                      <a:pt x="176" y="90"/>
                    </a:cubicBezTo>
                    <a:cubicBezTo>
                      <a:pt x="177" y="90"/>
                      <a:pt x="177" y="92"/>
                      <a:pt x="177" y="94"/>
                    </a:cubicBezTo>
                    <a:cubicBezTo>
                      <a:pt x="177" y="96"/>
                      <a:pt x="177" y="98"/>
                      <a:pt x="179" y="100"/>
                    </a:cubicBezTo>
                    <a:cubicBezTo>
                      <a:pt x="180" y="101"/>
                      <a:pt x="180" y="102"/>
                      <a:pt x="179" y="103"/>
                    </a:cubicBezTo>
                    <a:cubicBezTo>
                      <a:pt x="174" y="110"/>
                      <a:pt x="174" y="117"/>
                      <a:pt x="178" y="125"/>
                    </a:cubicBezTo>
                    <a:cubicBezTo>
                      <a:pt x="174" y="127"/>
                      <a:pt x="170" y="128"/>
                      <a:pt x="166" y="127"/>
                    </a:cubicBezTo>
                    <a:cubicBezTo>
                      <a:pt x="162" y="127"/>
                      <a:pt x="160" y="125"/>
                      <a:pt x="159" y="121"/>
                    </a:cubicBezTo>
                    <a:cubicBezTo>
                      <a:pt x="159" y="119"/>
                      <a:pt x="159" y="117"/>
                      <a:pt x="158" y="117"/>
                    </a:cubicBezTo>
                    <a:cubicBezTo>
                      <a:pt x="155" y="117"/>
                      <a:pt x="152" y="116"/>
                      <a:pt x="152" y="118"/>
                    </a:cubicBezTo>
                    <a:cubicBezTo>
                      <a:pt x="150" y="121"/>
                      <a:pt x="148" y="121"/>
                      <a:pt x="146" y="121"/>
                    </a:cubicBezTo>
                    <a:cubicBezTo>
                      <a:pt x="144" y="121"/>
                      <a:pt x="143" y="121"/>
                      <a:pt x="142" y="123"/>
                    </a:cubicBezTo>
                    <a:cubicBezTo>
                      <a:pt x="142" y="125"/>
                      <a:pt x="144" y="125"/>
                      <a:pt x="145" y="125"/>
                    </a:cubicBezTo>
                    <a:cubicBezTo>
                      <a:pt x="149" y="128"/>
                      <a:pt x="154" y="130"/>
                      <a:pt x="158" y="132"/>
                    </a:cubicBezTo>
                    <a:cubicBezTo>
                      <a:pt x="160" y="133"/>
                      <a:pt x="163" y="135"/>
                      <a:pt x="162" y="138"/>
                    </a:cubicBezTo>
                    <a:cubicBezTo>
                      <a:pt x="162" y="141"/>
                      <a:pt x="158" y="142"/>
                      <a:pt x="156" y="142"/>
                    </a:cubicBezTo>
                    <a:cubicBezTo>
                      <a:pt x="153" y="142"/>
                      <a:pt x="151" y="142"/>
                      <a:pt x="151" y="146"/>
                    </a:cubicBezTo>
                    <a:cubicBezTo>
                      <a:pt x="151" y="148"/>
                      <a:pt x="148" y="147"/>
                      <a:pt x="147" y="147"/>
                    </a:cubicBezTo>
                    <a:cubicBezTo>
                      <a:pt x="143" y="144"/>
                      <a:pt x="140" y="148"/>
                      <a:pt x="137" y="148"/>
                    </a:cubicBezTo>
                    <a:cubicBezTo>
                      <a:pt x="135" y="149"/>
                      <a:pt x="134" y="151"/>
                      <a:pt x="132" y="151"/>
                    </a:cubicBezTo>
                    <a:cubicBezTo>
                      <a:pt x="132" y="151"/>
                      <a:pt x="131" y="151"/>
                      <a:pt x="131" y="151"/>
                    </a:cubicBezTo>
                    <a:cubicBezTo>
                      <a:pt x="131" y="159"/>
                      <a:pt x="124" y="159"/>
                      <a:pt x="120" y="162"/>
                    </a:cubicBezTo>
                    <a:cubicBezTo>
                      <a:pt x="119" y="162"/>
                      <a:pt x="118" y="163"/>
                      <a:pt x="117" y="165"/>
                    </a:cubicBezTo>
                    <a:cubicBezTo>
                      <a:pt x="116" y="166"/>
                      <a:pt x="114" y="167"/>
                      <a:pt x="113" y="166"/>
                    </a:cubicBezTo>
                    <a:cubicBezTo>
                      <a:pt x="109" y="164"/>
                      <a:pt x="107" y="167"/>
                      <a:pt x="105" y="167"/>
                    </a:cubicBezTo>
                    <a:cubicBezTo>
                      <a:pt x="104" y="168"/>
                      <a:pt x="103" y="168"/>
                      <a:pt x="103" y="169"/>
                    </a:cubicBezTo>
                    <a:cubicBezTo>
                      <a:pt x="104" y="174"/>
                      <a:pt x="100" y="175"/>
                      <a:pt x="97" y="176"/>
                    </a:cubicBezTo>
                    <a:cubicBezTo>
                      <a:pt x="92" y="178"/>
                      <a:pt x="88" y="180"/>
                      <a:pt x="88" y="187"/>
                    </a:cubicBezTo>
                    <a:cubicBezTo>
                      <a:pt x="88" y="188"/>
                      <a:pt x="87" y="188"/>
                      <a:pt x="86" y="188"/>
                    </a:cubicBezTo>
                    <a:cubicBezTo>
                      <a:pt x="83" y="186"/>
                      <a:pt x="81" y="184"/>
                      <a:pt x="79" y="182"/>
                    </a:cubicBezTo>
                    <a:cubicBezTo>
                      <a:pt x="75" y="179"/>
                      <a:pt x="74" y="180"/>
                      <a:pt x="70" y="183"/>
                    </a:cubicBezTo>
                    <a:cubicBezTo>
                      <a:pt x="67" y="185"/>
                      <a:pt x="63" y="188"/>
                      <a:pt x="58" y="187"/>
                    </a:cubicBezTo>
                    <a:cubicBezTo>
                      <a:pt x="57" y="186"/>
                      <a:pt x="56" y="185"/>
                      <a:pt x="56" y="184"/>
                    </a:cubicBezTo>
                    <a:cubicBezTo>
                      <a:pt x="56" y="182"/>
                      <a:pt x="55" y="181"/>
                      <a:pt x="54" y="181"/>
                    </a:cubicBezTo>
                    <a:cubicBezTo>
                      <a:pt x="54" y="180"/>
                      <a:pt x="51" y="180"/>
                      <a:pt x="53" y="178"/>
                    </a:cubicBezTo>
                    <a:cubicBezTo>
                      <a:pt x="54" y="177"/>
                      <a:pt x="55" y="174"/>
                      <a:pt x="58" y="177"/>
                    </a:cubicBezTo>
                    <a:cubicBezTo>
                      <a:pt x="58" y="178"/>
                      <a:pt x="59" y="178"/>
                      <a:pt x="60" y="177"/>
                    </a:cubicBezTo>
                    <a:cubicBezTo>
                      <a:pt x="61" y="177"/>
                      <a:pt x="61" y="176"/>
                      <a:pt x="61" y="175"/>
                    </a:cubicBezTo>
                    <a:cubicBezTo>
                      <a:pt x="60" y="171"/>
                      <a:pt x="60" y="168"/>
                      <a:pt x="62" y="164"/>
                    </a:cubicBezTo>
                    <a:cubicBezTo>
                      <a:pt x="63" y="162"/>
                      <a:pt x="61" y="161"/>
                      <a:pt x="61" y="159"/>
                    </a:cubicBezTo>
                    <a:cubicBezTo>
                      <a:pt x="60" y="157"/>
                      <a:pt x="58" y="158"/>
                      <a:pt x="57" y="158"/>
                    </a:cubicBezTo>
                    <a:cubicBezTo>
                      <a:pt x="53" y="158"/>
                      <a:pt x="51" y="155"/>
                      <a:pt x="47" y="156"/>
                    </a:cubicBez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55" name="Freeform 1928">
                <a:extLst>
                  <a:ext uri="{FF2B5EF4-FFF2-40B4-BE49-F238E27FC236}">
                    <a16:creationId xmlns:a16="http://schemas.microsoft.com/office/drawing/2014/main" id="{10F28823-62E3-4193-AD06-AC636EBC1C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46" y="2749"/>
                <a:ext cx="499" cy="480"/>
              </a:xfrm>
              <a:custGeom>
                <a:avLst/>
                <a:gdLst>
                  <a:gd name="T0" fmla="*/ 180 w 208"/>
                  <a:gd name="T1" fmla="*/ 83 h 200"/>
                  <a:gd name="T2" fmla="*/ 185 w 208"/>
                  <a:gd name="T3" fmla="*/ 94 h 200"/>
                  <a:gd name="T4" fmla="*/ 182 w 208"/>
                  <a:gd name="T5" fmla="*/ 105 h 200"/>
                  <a:gd name="T6" fmla="*/ 171 w 208"/>
                  <a:gd name="T7" fmla="*/ 110 h 200"/>
                  <a:gd name="T8" fmla="*/ 175 w 208"/>
                  <a:gd name="T9" fmla="*/ 126 h 200"/>
                  <a:gd name="T10" fmla="*/ 169 w 208"/>
                  <a:gd name="T11" fmla="*/ 135 h 200"/>
                  <a:gd name="T12" fmla="*/ 185 w 208"/>
                  <a:gd name="T13" fmla="*/ 134 h 200"/>
                  <a:gd name="T14" fmla="*/ 191 w 208"/>
                  <a:gd name="T15" fmla="*/ 144 h 200"/>
                  <a:gd name="T16" fmla="*/ 191 w 208"/>
                  <a:gd name="T17" fmla="*/ 148 h 200"/>
                  <a:gd name="T18" fmla="*/ 190 w 208"/>
                  <a:gd name="T19" fmla="*/ 154 h 200"/>
                  <a:gd name="T20" fmla="*/ 179 w 208"/>
                  <a:gd name="T21" fmla="*/ 155 h 200"/>
                  <a:gd name="T22" fmla="*/ 162 w 208"/>
                  <a:gd name="T23" fmla="*/ 154 h 200"/>
                  <a:gd name="T24" fmla="*/ 149 w 208"/>
                  <a:gd name="T25" fmla="*/ 157 h 200"/>
                  <a:gd name="T26" fmla="*/ 141 w 208"/>
                  <a:gd name="T27" fmla="*/ 170 h 200"/>
                  <a:gd name="T28" fmla="*/ 132 w 208"/>
                  <a:gd name="T29" fmla="*/ 180 h 200"/>
                  <a:gd name="T30" fmla="*/ 126 w 208"/>
                  <a:gd name="T31" fmla="*/ 185 h 200"/>
                  <a:gd name="T32" fmla="*/ 121 w 208"/>
                  <a:gd name="T33" fmla="*/ 196 h 200"/>
                  <a:gd name="T34" fmla="*/ 114 w 208"/>
                  <a:gd name="T35" fmla="*/ 199 h 200"/>
                  <a:gd name="T36" fmla="*/ 110 w 208"/>
                  <a:gd name="T37" fmla="*/ 191 h 200"/>
                  <a:gd name="T38" fmla="*/ 116 w 208"/>
                  <a:gd name="T39" fmla="*/ 182 h 200"/>
                  <a:gd name="T40" fmla="*/ 103 w 208"/>
                  <a:gd name="T41" fmla="*/ 180 h 200"/>
                  <a:gd name="T42" fmla="*/ 93 w 208"/>
                  <a:gd name="T43" fmla="*/ 180 h 200"/>
                  <a:gd name="T44" fmla="*/ 76 w 208"/>
                  <a:gd name="T45" fmla="*/ 181 h 200"/>
                  <a:gd name="T46" fmla="*/ 70 w 208"/>
                  <a:gd name="T47" fmla="*/ 172 h 200"/>
                  <a:gd name="T48" fmla="*/ 64 w 208"/>
                  <a:gd name="T49" fmla="*/ 164 h 200"/>
                  <a:gd name="T50" fmla="*/ 62 w 208"/>
                  <a:gd name="T51" fmla="*/ 156 h 200"/>
                  <a:gd name="T52" fmla="*/ 60 w 208"/>
                  <a:gd name="T53" fmla="*/ 148 h 200"/>
                  <a:gd name="T54" fmla="*/ 53 w 208"/>
                  <a:gd name="T55" fmla="*/ 146 h 200"/>
                  <a:gd name="T56" fmla="*/ 42 w 208"/>
                  <a:gd name="T57" fmla="*/ 142 h 200"/>
                  <a:gd name="T58" fmla="*/ 35 w 208"/>
                  <a:gd name="T59" fmla="*/ 135 h 200"/>
                  <a:gd name="T60" fmla="*/ 30 w 208"/>
                  <a:gd name="T61" fmla="*/ 118 h 200"/>
                  <a:gd name="T62" fmla="*/ 11 w 208"/>
                  <a:gd name="T63" fmla="*/ 109 h 200"/>
                  <a:gd name="T64" fmla="*/ 3 w 208"/>
                  <a:gd name="T65" fmla="*/ 104 h 200"/>
                  <a:gd name="T66" fmla="*/ 5 w 208"/>
                  <a:gd name="T67" fmla="*/ 91 h 200"/>
                  <a:gd name="T68" fmla="*/ 16 w 208"/>
                  <a:gd name="T69" fmla="*/ 80 h 200"/>
                  <a:gd name="T70" fmla="*/ 26 w 208"/>
                  <a:gd name="T71" fmla="*/ 73 h 200"/>
                  <a:gd name="T72" fmla="*/ 38 w 208"/>
                  <a:gd name="T73" fmla="*/ 74 h 200"/>
                  <a:gd name="T74" fmla="*/ 38 w 208"/>
                  <a:gd name="T75" fmla="*/ 46 h 200"/>
                  <a:gd name="T76" fmla="*/ 62 w 208"/>
                  <a:gd name="T77" fmla="*/ 26 h 200"/>
                  <a:gd name="T78" fmla="*/ 69 w 208"/>
                  <a:gd name="T79" fmla="*/ 10 h 200"/>
                  <a:gd name="T80" fmla="*/ 81 w 208"/>
                  <a:gd name="T81" fmla="*/ 14 h 200"/>
                  <a:gd name="T82" fmla="*/ 94 w 208"/>
                  <a:gd name="T83" fmla="*/ 19 h 200"/>
                  <a:gd name="T84" fmla="*/ 110 w 208"/>
                  <a:gd name="T85" fmla="*/ 10 h 200"/>
                  <a:gd name="T86" fmla="*/ 120 w 208"/>
                  <a:gd name="T87" fmla="*/ 9 h 200"/>
                  <a:gd name="T88" fmla="*/ 132 w 208"/>
                  <a:gd name="T89" fmla="*/ 8 h 200"/>
                  <a:gd name="T90" fmla="*/ 144 w 208"/>
                  <a:gd name="T91" fmla="*/ 5 h 200"/>
                  <a:gd name="T92" fmla="*/ 156 w 208"/>
                  <a:gd name="T93" fmla="*/ 3 h 200"/>
                  <a:gd name="T94" fmla="*/ 195 w 208"/>
                  <a:gd name="T95" fmla="*/ 7 h 200"/>
                  <a:gd name="T96" fmla="*/ 199 w 208"/>
                  <a:gd name="T97" fmla="*/ 10 h 200"/>
                  <a:gd name="T98" fmla="*/ 204 w 208"/>
                  <a:gd name="T99" fmla="*/ 14 h 200"/>
                  <a:gd name="T100" fmla="*/ 201 w 208"/>
                  <a:gd name="T101" fmla="*/ 25 h 200"/>
                  <a:gd name="T102" fmla="*/ 198 w 208"/>
                  <a:gd name="T103" fmla="*/ 39 h 200"/>
                  <a:gd name="T104" fmla="*/ 190 w 208"/>
                  <a:gd name="T105" fmla="*/ 46 h 200"/>
                  <a:gd name="T106" fmla="*/ 185 w 208"/>
                  <a:gd name="T107" fmla="*/ 50 h 200"/>
                  <a:gd name="T108" fmla="*/ 177 w 208"/>
                  <a:gd name="T109" fmla="*/ 50 h 200"/>
                  <a:gd name="T110" fmla="*/ 168 w 208"/>
                  <a:gd name="T111" fmla="*/ 68 h 200"/>
                  <a:gd name="T112" fmla="*/ 177 w 208"/>
                  <a:gd name="T113" fmla="*/ 65 h 200"/>
                  <a:gd name="T114" fmla="*/ 184 w 208"/>
                  <a:gd name="T115" fmla="*/ 74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08" h="200">
                    <a:moveTo>
                      <a:pt x="184" y="74"/>
                    </a:moveTo>
                    <a:cubicBezTo>
                      <a:pt x="184" y="78"/>
                      <a:pt x="181" y="80"/>
                      <a:pt x="180" y="83"/>
                    </a:cubicBezTo>
                    <a:cubicBezTo>
                      <a:pt x="179" y="84"/>
                      <a:pt x="180" y="85"/>
                      <a:pt x="181" y="86"/>
                    </a:cubicBezTo>
                    <a:cubicBezTo>
                      <a:pt x="186" y="87"/>
                      <a:pt x="188" y="90"/>
                      <a:pt x="185" y="94"/>
                    </a:cubicBezTo>
                    <a:cubicBezTo>
                      <a:pt x="183" y="97"/>
                      <a:pt x="183" y="98"/>
                      <a:pt x="184" y="100"/>
                    </a:cubicBezTo>
                    <a:cubicBezTo>
                      <a:pt x="186" y="102"/>
                      <a:pt x="185" y="104"/>
                      <a:pt x="182" y="105"/>
                    </a:cubicBezTo>
                    <a:cubicBezTo>
                      <a:pt x="180" y="107"/>
                      <a:pt x="179" y="105"/>
                      <a:pt x="178" y="103"/>
                    </a:cubicBezTo>
                    <a:cubicBezTo>
                      <a:pt x="176" y="105"/>
                      <a:pt x="174" y="108"/>
                      <a:pt x="171" y="110"/>
                    </a:cubicBezTo>
                    <a:cubicBezTo>
                      <a:pt x="170" y="110"/>
                      <a:pt x="169" y="112"/>
                      <a:pt x="171" y="113"/>
                    </a:cubicBezTo>
                    <a:cubicBezTo>
                      <a:pt x="174" y="117"/>
                      <a:pt x="174" y="122"/>
                      <a:pt x="175" y="126"/>
                    </a:cubicBezTo>
                    <a:cubicBezTo>
                      <a:pt x="176" y="128"/>
                      <a:pt x="176" y="131"/>
                      <a:pt x="172" y="132"/>
                    </a:cubicBezTo>
                    <a:cubicBezTo>
                      <a:pt x="171" y="133"/>
                      <a:pt x="170" y="134"/>
                      <a:pt x="169" y="135"/>
                    </a:cubicBezTo>
                    <a:cubicBezTo>
                      <a:pt x="173" y="138"/>
                      <a:pt x="174" y="139"/>
                      <a:pt x="177" y="135"/>
                    </a:cubicBezTo>
                    <a:cubicBezTo>
                      <a:pt x="179" y="132"/>
                      <a:pt x="182" y="131"/>
                      <a:pt x="185" y="134"/>
                    </a:cubicBezTo>
                    <a:cubicBezTo>
                      <a:pt x="186" y="135"/>
                      <a:pt x="186" y="136"/>
                      <a:pt x="186" y="136"/>
                    </a:cubicBezTo>
                    <a:cubicBezTo>
                      <a:pt x="185" y="142"/>
                      <a:pt x="186" y="143"/>
                      <a:pt x="191" y="144"/>
                    </a:cubicBezTo>
                    <a:cubicBezTo>
                      <a:pt x="192" y="145"/>
                      <a:pt x="193" y="145"/>
                      <a:pt x="193" y="146"/>
                    </a:cubicBezTo>
                    <a:cubicBezTo>
                      <a:pt x="193" y="148"/>
                      <a:pt x="192" y="148"/>
                      <a:pt x="191" y="148"/>
                    </a:cubicBezTo>
                    <a:cubicBezTo>
                      <a:pt x="189" y="149"/>
                      <a:pt x="188" y="149"/>
                      <a:pt x="187" y="149"/>
                    </a:cubicBezTo>
                    <a:cubicBezTo>
                      <a:pt x="187" y="151"/>
                      <a:pt x="191" y="151"/>
                      <a:pt x="190" y="154"/>
                    </a:cubicBezTo>
                    <a:cubicBezTo>
                      <a:pt x="190" y="156"/>
                      <a:pt x="188" y="156"/>
                      <a:pt x="186" y="156"/>
                    </a:cubicBezTo>
                    <a:cubicBezTo>
                      <a:pt x="184" y="155"/>
                      <a:pt x="181" y="156"/>
                      <a:pt x="179" y="155"/>
                    </a:cubicBezTo>
                    <a:cubicBezTo>
                      <a:pt x="175" y="154"/>
                      <a:pt x="172" y="154"/>
                      <a:pt x="168" y="152"/>
                    </a:cubicBezTo>
                    <a:cubicBezTo>
                      <a:pt x="165" y="149"/>
                      <a:pt x="163" y="150"/>
                      <a:pt x="162" y="154"/>
                    </a:cubicBezTo>
                    <a:cubicBezTo>
                      <a:pt x="161" y="155"/>
                      <a:pt x="161" y="156"/>
                      <a:pt x="160" y="156"/>
                    </a:cubicBezTo>
                    <a:cubicBezTo>
                      <a:pt x="156" y="156"/>
                      <a:pt x="153" y="158"/>
                      <a:pt x="149" y="157"/>
                    </a:cubicBezTo>
                    <a:cubicBezTo>
                      <a:pt x="146" y="156"/>
                      <a:pt x="144" y="157"/>
                      <a:pt x="145" y="161"/>
                    </a:cubicBezTo>
                    <a:cubicBezTo>
                      <a:pt x="146" y="165"/>
                      <a:pt x="142" y="167"/>
                      <a:pt x="141" y="170"/>
                    </a:cubicBezTo>
                    <a:cubicBezTo>
                      <a:pt x="140" y="174"/>
                      <a:pt x="137" y="176"/>
                      <a:pt x="135" y="179"/>
                    </a:cubicBezTo>
                    <a:cubicBezTo>
                      <a:pt x="134" y="181"/>
                      <a:pt x="134" y="181"/>
                      <a:pt x="132" y="180"/>
                    </a:cubicBezTo>
                    <a:cubicBezTo>
                      <a:pt x="128" y="178"/>
                      <a:pt x="128" y="178"/>
                      <a:pt x="127" y="182"/>
                    </a:cubicBezTo>
                    <a:cubicBezTo>
                      <a:pt x="127" y="183"/>
                      <a:pt x="126" y="185"/>
                      <a:pt x="126" y="185"/>
                    </a:cubicBezTo>
                    <a:cubicBezTo>
                      <a:pt x="122" y="186"/>
                      <a:pt x="123" y="188"/>
                      <a:pt x="124" y="190"/>
                    </a:cubicBezTo>
                    <a:cubicBezTo>
                      <a:pt x="125" y="193"/>
                      <a:pt x="122" y="194"/>
                      <a:pt x="121" y="196"/>
                    </a:cubicBezTo>
                    <a:cubicBezTo>
                      <a:pt x="121" y="197"/>
                      <a:pt x="120" y="197"/>
                      <a:pt x="119" y="198"/>
                    </a:cubicBezTo>
                    <a:cubicBezTo>
                      <a:pt x="118" y="199"/>
                      <a:pt x="115" y="199"/>
                      <a:pt x="114" y="199"/>
                    </a:cubicBezTo>
                    <a:cubicBezTo>
                      <a:pt x="112" y="200"/>
                      <a:pt x="112" y="197"/>
                      <a:pt x="112" y="196"/>
                    </a:cubicBezTo>
                    <a:cubicBezTo>
                      <a:pt x="113" y="193"/>
                      <a:pt x="113" y="192"/>
                      <a:pt x="110" y="191"/>
                    </a:cubicBezTo>
                    <a:cubicBezTo>
                      <a:pt x="111" y="189"/>
                      <a:pt x="113" y="188"/>
                      <a:pt x="115" y="187"/>
                    </a:cubicBezTo>
                    <a:cubicBezTo>
                      <a:pt x="116" y="186"/>
                      <a:pt x="118" y="184"/>
                      <a:pt x="116" y="182"/>
                    </a:cubicBezTo>
                    <a:cubicBezTo>
                      <a:pt x="112" y="177"/>
                      <a:pt x="112" y="176"/>
                      <a:pt x="107" y="179"/>
                    </a:cubicBezTo>
                    <a:cubicBezTo>
                      <a:pt x="105" y="180"/>
                      <a:pt x="104" y="180"/>
                      <a:pt x="103" y="180"/>
                    </a:cubicBezTo>
                    <a:cubicBezTo>
                      <a:pt x="100" y="179"/>
                      <a:pt x="98" y="179"/>
                      <a:pt x="95" y="180"/>
                    </a:cubicBezTo>
                    <a:cubicBezTo>
                      <a:pt x="94" y="180"/>
                      <a:pt x="93" y="180"/>
                      <a:pt x="93" y="180"/>
                    </a:cubicBezTo>
                    <a:cubicBezTo>
                      <a:pt x="90" y="176"/>
                      <a:pt x="86" y="179"/>
                      <a:pt x="83" y="180"/>
                    </a:cubicBezTo>
                    <a:cubicBezTo>
                      <a:pt x="81" y="181"/>
                      <a:pt x="79" y="181"/>
                      <a:pt x="76" y="181"/>
                    </a:cubicBezTo>
                    <a:cubicBezTo>
                      <a:pt x="73" y="180"/>
                      <a:pt x="71" y="179"/>
                      <a:pt x="72" y="175"/>
                    </a:cubicBezTo>
                    <a:cubicBezTo>
                      <a:pt x="72" y="173"/>
                      <a:pt x="72" y="172"/>
                      <a:pt x="70" y="172"/>
                    </a:cubicBezTo>
                    <a:cubicBezTo>
                      <a:pt x="67" y="172"/>
                      <a:pt x="66" y="170"/>
                      <a:pt x="67" y="168"/>
                    </a:cubicBezTo>
                    <a:cubicBezTo>
                      <a:pt x="68" y="165"/>
                      <a:pt x="66" y="164"/>
                      <a:pt x="64" y="164"/>
                    </a:cubicBezTo>
                    <a:cubicBezTo>
                      <a:pt x="62" y="164"/>
                      <a:pt x="61" y="164"/>
                      <a:pt x="60" y="162"/>
                    </a:cubicBezTo>
                    <a:cubicBezTo>
                      <a:pt x="60" y="160"/>
                      <a:pt x="60" y="157"/>
                      <a:pt x="62" y="156"/>
                    </a:cubicBezTo>
                    <a:cubicBezTo>
                      <a:pt x="64" y="155"/>
                      <a:pt x="65" y="153"/>
                      <a:pt x="67" y="152"/>
                    </a:cubicBezTo>
                    <a:cubicBezTo>
                      <a:pt x="64" y="151"/>
                      <a:pt x="61" y="151"/>
                      <a:pt x="60" y="148"/>
                    </a:cubicBezTo>
                    <a:cubicBezTo>
                      <a:pt x="60" y="146"/>
                      <a:pt x="58" y="147"/>
                      <a:pt x="56" y="147"/>
                    </a:cubicBezTo>
                    <a:cubicBezTo>
                      <a:pt x="55" y="146"/>
                      <a:pt x="54" y="146"/>
                      <a:pt x="53" y="146"/>
                    </a:cubicBezTo>
                    <a:cubicBezTo>
                      <a:pt x="47" y="145"/>
                      <a:pt x="47" y="145"/>
                      <a:pt x="46" y="137"/>
                    </a:cubicBezTo>
                    <a:cubicBezTo>
                      <a:pt x="46" y="140"/>
                      <a:pt x="44" y="141"/>
                      <a:pt x="42" y="142"/>
                    </a:cubicBezTo>
                    <a:cubicBezTo>
                      <a:pt x="39" y="143"/>
                      <a:pt x="38" y="143"/>
                      <a:pt x="38" y="139"/>
                    </a:cubicBezTo>
                    <a:cubicBezTo>
                      <a:pt x="38" y="137"/>
                      <a:pt x="37" y="135"/>
                      <a:pt x="35" y="135"/>
                    </a:cubicBezTo>
                    <a:cubicBezTo>
                      <a:pt x="34" y="135"/>
                      <a:pt x="32" y="135"/>
                      <a:pt x="32" y="134"/>
                    </a:cubicBezTo>
                    <a:cubicBezTo>
                      <a:pt x="32" y="129"/>
                      <a:pt x="28" y="124"/>
                      <a:pt x="30" y="118"/>
                    </a:cubicBezTo>
                    <a:cubicBezTo>
                      <a:pt x="24" y="119"/>
                      <a:pt x="20" y="113"/>
                      <a:pt x="16" y="110"/>
                    </a:cubicBezTo>
                    <a:cubicBezTo>
                      <a:pt x="14" y="109"/>
                      <a:pt x="14" y="107"/>
                      <a:pt x="11" y="109"/>
                    </a:cubicBezTo>
                    <a:cubicBezTo>
                      <a:pt x="9" y="110"/>
                      <a:pt x="6" y="110"/>
                      <a:pt x="5" y="107"/>
                    </a:cubicBezTo>
                    <a:cubicBezTo>
                      <a:pt x="5" y="105"/>
                      <a:pt x="3" y="105"/>
                      <a:pt x="3" y="104"/>
                    </a:cubicBezTo>
                    <a:cubicBezTo>
                      <a:pt x="0" y="100"/>
                      <a:pt x="3" y="97"/>
                      <a:pt x="5" y="94"/>
                    </a:cubicBezTo>
                    <a:cubicBezTo>
                      <a:pt x="6" y="93"/>
                      <a:pt x="6" y="93"/>
                      <a:pt x="5" y="91"/>
                    </a:cubicBezTo>
                    <a:cubicBezTo>
                      <a:pt x="2" y="86"/>
                      <a:pt x="5" y="81"/>
                      <a:pt x="11" y="80"/>
                    </a:cubicBezTo>
                    <a:cubicBezTo>
                      <a:pt x="13" y="80"/>
                      <a:pt x="15" y="80"/>
                      <a:pt x="16" y="80"/>
                    </a:cubicBezTo>
                    <a:cubicBezTo>
                      <a:pt x="18" y="80"/>
                      <a:pt x="19" y="80"/>
                      <a:pt x="19" y="78"/>
                    </a:cubicBezTo>
                    <a:cubicBezTo>
                      <a:pt x="20" y="74"/>
                      <a:pt x="23" y="74"/>
                      <a:pt x="26" y="73"/>
                    </a:cubicBezTo>
                    <a:cubicBezTo>
                      <a:pt x="28" y="72"/>
                      <a:pt x="29" y="72"/>
                      <a:pt x="30" y="71"/>
                    </a:cubicBezTo>
                    <a:cubicBezTo>
                      <a:pt x="33" y="70"/>
                      <a:pt x="36" y="69"/>
                      <a:pt x="38" y="74"/>
                    </a:cubicBezTo>
                    <a:cubicBezTo>
                      <a:pt x="39" y="70"/>
                      <a:pt x="38" y="67"/>
                      <a:pt x="37" y="64"/>
                    </a:cubicBezTo>
                    <a:cubicBezTo>
                      <a:pt x="34" y="58"/>
                      <a:pt x="36" y="52"/>
                      <a:pt x="38" y="46"/>
                    </a:cubicBezTo>
                    <a:cubicBezTo>
                      <a:pt x="43" y="36"/>
                      <a:pt x="43" y="36"/>
                      <a:pt x="54" y="34"/>
                    </a:cubicBezTo>
                    <a:cubicBezTo>
                      <a:pt x="62" y="33"/>
                      <a:pt x="62" y="33"/>
                      <a:pt x="62" y="26"/>
                    </a:cubicBezTo>
                    <a:cubicBezTo>
                      <a:pt x="62" y="20"/>
                      <a:pt x="61" y="16"/>
                      <a:pt x="59" y="11"/>
                    </a:cubicBezTo>
                    <a:cubicBezTo>
                      <a:pt x="63" y="11"/>
                      <a:pt x="66" y="10"/>
                      <a:pt x="69" y="10"/>
                    </a:cubicBezTo>
                    <a:cubicBezTo>
                      <a:pt x="73" y="10"/>
                      <a:pt x="76" y="11"/>
                      <a:pt x="80" y="13"/>
                    </a:cubicBezTo>
                    <a:cubicBezTo>
                      <a:pt x="80" y="13"/>
                      <a:pt x="81" y="14"/>
                      <a:pt x="81" y="14"/>
                    </a:cubicBezTo>
                    <a:cubicBezTo>
                      <a:pt x="81" y="17"/>
                      <a:pt x="84" y="18"/>
                      <a:pt x="86" y="20"/>
                    </a:cubicBezTo>
                    <a:cubicBezTo>
                      <a:pt x="91" y="23"/>
                      <a:pt x="91" y="23"/>
                      <a:pt x="94" y="19"/>
                    </a:cubicBezTo>
                    <a:cubicBezTo>
                      <a:pt x="97" y="15"/>
                      <a:pt x="102" y="14"/>
                      <a:pt x="104" y="10"/>
                    </a:cubicBezTo>
                    <a:cubicBezTo>
                      <a:pt x="105" y="8"/>
                      <a:pt x="108" y="9"/>
                      <a:pt x="110" y="10"/>
                    </a:cubicBezTo>
                    <a:cubicBezTo>
                      <a:pt x="113" y="11"/>
                      <a:pt x="115" y="14"/>
                      <a:pt x="118" y="11"/>
                    </a:cubicBezTo>
                    <a:cubicBezTo>
                      <a:pt x="119" y="10"/>
                      <a:pt x="120" y="10"/>
                      <a:pt x="120" y="9"/>
                    </a:cubicBezTo>
                    <a:cubicBezTo>
                      <a:pt x="120" y="5"/>
                      <a:pt x="122" y="6"/>
                      <a:pt x="124" y="7"/>
                    </a:cubicBezTo>
                    <a:cubicBezTo>
                      <a:pt x="127" y="8"/>
                      <a:pt x="129" y="10"/>
                      <a:pt x="132" y="8"/>
                    </a:cubicBezTo>
                    <a:cubicBezTo>
                      <a:pt x="132" y="8"/>
                      <a:pt x="133" y="8"/>
                      <a:pt x="133" y="7"/>
                    </a:cubicBezTo>
                    <a:cubicBezTo>
                      <a:pt x="135" y="0"/>
                      <a:pt x="140" y="5"/>
                      <a:pt x="144" y="5"/>
                    </a:cubicBezTo>
                    <a:cubicBezTo>
                      <a:pt x="147" y="5"/>
                      <a:pt x="151" y="6"/>
                      <a:pt x="154" y="4"/>
                    </a:cubicBezTo>
                    <a:cubicBezTo>
                      <a:pt x="154" y="3"/>
                      <a:pt x="155" y="3"/>
                      <a:pt x="156" y="3"/>
                    </a:cubicBezTo>
                    <a:cubicBezTo>
                      <a:pt x="167" y="5"/>
                      <a:pt x="179" y="6"/>
                      <a:pt x="191" y="8"/>
                    </a:cubicBezTo>
                    <a:cubicBezTo>
                      <a:pt x="193" y="8"/>
                      <a:pt x="194" y="8"/>
                      <a:pt x="195" y="7"/>
                    </a:cubicBezTo>
                    <a:cubicBezTo>
                      <a:pt x="196" y="6"/>
                      <a:pt x="197" y="6"/>
                      <a:pt x="198" y="7"/>
                    </a:cubicBezTo>
                    <a:cubicBezTo>
                      <a:pt x="199" y="7"/>
                      <a:pt x="199" y="9"/>
                      <a:pt x="199" y="10"/>
                    </a:cubicBezTo>
                    <a:cubicBezTo>
                      <a:pt x="197" y="14"/>
                      <a:pt x="197" y="14"/>
                      <a:pt x="202" y="14"/>
                    </a:cubicBezTo>
                    <a:cubicBezTo>
                      <a:pt x="203" y="14"/>
                      <a:pt x="204" y="14"/>
                      <a:pt x="204" y="14"/>
                    </a:cubicBezTo>
                    <a:cubicBezTo>
                      <a:pt x="207" y="14"/>
                      <a:pt x="208" y="16"/>
                      <a:pt x="207" y="18"/>
                    </a:cubicBezTo>
                    <a:cubicBezTo>
                      <a:pt x="205" y="20"/>
                      <a:pt x="204" y="23"/>
                      <a:pt x="201" y="25"/>
                    </a:cubicBezTo>
                    <a:cubicBezTo>
                      <a:pt x="197" y="27"/>
                      <a:pt x="196" y="30"/>
                      <a:pt x="197" y="35"/>
                    </a:cubicBezTo>
                    <a:cubicBezTo>
                      <a:pt x="197" y="36"/>
                      <a:pt x="198" y="37"/>
                      <a:pt x="198" y="39"/>
                    </a:cubicBezTo>
                    <a:cubicBezTo>
                      <a:pt x="199" y="43"/>
                      <a:pt x="198" y="44"/>
                      <a:pt x="194" y="43"/>
                    </a:cubicBezTo>
                    <a:cubicBezTo>
                      <a:pt x="192" y="43"/>
                      <a:pt x="191" y="43"/>
                      <a:pt x="190" y="46"/>
                    </a:cubicBezTo>
                    <a:cubicBezTo>
                      <a:pt x="190" y="46"/>
                      <a:pt x="190" y="46"/>
                      <a:pt x="190" y="47"/>
                    </a:cubicBezTo>
                    <a:cubicBezTo>
                      <a:pt x="189" y="48"/>
                      <a:pt x="188" y="51"/>
                      <a:pt x="185" y="50"/>
                    </a:cubicBezTo>
                    <a:cubicBezTo>
                      <a:pt x="183" y="50"/>
                      <a:pt x="183" y="47"/>
                      <a:pt x="184" y="45"/>
                    </a:cubicBezTo>
                    <a:cubicBezTo>
                      <a:pt x="180" y="45"/>
                      <a:pt x="178" y="47"/>
                      <a:pt x="177" y="50"/>
                    </a:cubicBezTo>
                    <a:cubicBezTo>
                      <a:pt x="175" y="55"/>
                      <a:pt x="171" y="60"/>
                      <a:pt x="168" y="65"/>
                    </a:cubicBezTo>
                    <a:cubicBezTo>
                      <a:pt x="167" y="66"/>
                      <a:pt x="166" y="67"/>
                      <a:pt x="168" y="68"/>
                    </a:cubicBezTo>
                    <a:cubicBezTo>
                      <a:pt x="169" y="68"/>
                      <a:pt x="171" y="69"/>
                      <a:pt x="172" y="68"/>
                    </a:cubicBezTo>
                    <a:cubicBezTo>
                      <a:pt x="173" y="66"/>
                      <a:pt x="174" y="64"/>
                      <a:pt x="177" y="65"/>
                    </a:cubicBezTo>
                    <a:cubicBezTo>
                      <a:pt x="179" y="67"/>
                      <a:pt x="182" y="68"/>
                      <a:pt x="182" y="72"/>
                    </a:cubicBezTo>
                    <a:cubicBezTo>
                      <a:pt x="182" y="73"/>
                      <a:pt x="182" y="74"/>
                      <a:pt x="184" y="74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56" name="Freeform 1929">
                <a:extLst>
                  <a:ext uri="{FF2B5EF4-FFF2-40B4-BE49-F238E27FC236}">
                    <a16:creationId xmlns:a16="http://schemas.microsoft.com/office/drawing/2014/main" id="{BF03E953-5EC9-44DA-A7CF-D5330526F0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5" y="2155"/>
                <a:ext cx="737" cy="493"/>
              </a:xfrm>
              <a:custGeom>
                <a:avLst/>
                <a:gdLst>
                  <a:gd name="T0" fmla="*/ 269 w 307"/>
                  <a:gd name="T1" fmla="*/ 22 h 205"/>
                  <a:gd name="T2" fmla="*/ 273 w 307"/>
                  <a:gd name="T3" fmla="*/ 39 h 205"/>
                  <a:gd name="T4" fmla="*/ 285 w 307"/>
                  <a:gd name="T5" fmla="*/ 35 h 205"/>
                  <a:gd name="T6" fmla="*/ 286 w 307"/>
                  <a:gd name="T7" fmla="*/ 48 h 205"/>
                  <a:gd name="T8" fmla="*/ 296 w 307"/>
                  <a:gd name="T9" fmla="*/ 65 h 205"/>
                  <a:gd name="T10" fmla="*/ 287 w 307"/>
                  <a:gd name="T11" fmla="*/ 67 h 205"/>
                  <a:gd name="T12" fmla="*/ 285 w 307"/>
                  <a:gd name="T13" fmla="*/ 80 h 205"/>
                  <a:gd name="T14" fmla="*/ 303 w 307"/>
                  <a:gd name="T15" fmla="*/ 82 h 205"/>
                  <a:gd name="T16" fmla="*/ 297 w 307"/>
                  <a:gd name="T17" fmla="*/ 101 h 205"/>
                  <a:gd name="T18" fmla="*/ 302 w 307"/>
                  <a:gd name="T19" fmla="*/ 112 h 205"/>
                  <a:gd name="T20" fmla="*/ 301 w 307"/>
                  <a:gd name="T21" fmla="*/ 122 h 205"/>
                  <a:gd name="T22" fmla="*/ 305 w 307"/>
                  <a:gd name="T23" fmla="*/ 138 h 205"/>
                  <a:gd name="T24" fmla="*/ 269 w 307"/>
                  <a:gd name="T25" fmla="*/ 164 h 205"/>
                  <a:gd name="T26" fmla="*/ 253 w 307"/>
                  <a:gd name="T27" fmla="*/ 182 h 205"/>
                  <a:gd name="T28" fmla="*/ 238 w 307"/>
                  <a:gd name="T29" fmla="*/ 184 h 205"/>
                  <a:gd name="T30" fmla="*/ 239 w 307"/>
                  <a:gd name="T31" fmla="*/ 175 h 205"/>
                  <a:gd name="T32" fmla="*/ 240 w 307"/>
                  <a:gd name="T33" fmla="*/ 167 h 205"/>
                  <a:gd name="T34" fmla="*/ 220 w 307"/>
                  <a:gd name="T35" fmla="*/ 168 h 205"/>
                  <a:gd name="T36" fmla="*/ 221 w 307"/>
                  <a:gd name="T37" fmla="*/ 162 h 205"/>
                  <a:gd name="T38" fmla="*/ 217 w 307"/>
                  <a:gd name="T39" fmla="*/ 156 h 205"/>
                  <a:gd name="T40" fmla="*/ 234 w 307"/>
                  <a:gd name="T41" fmla="*/ 163 h 205"/>
                  <a:gd name="T42" fmla="*/ 217 w 307"/>
                  <a:gd name="T43" fmla="*/ 143 h 205"/>
                  <a:gd name="T44" fmla="*/ 212 w 307"/>
                  <a:gd name="T45" fmla="*/ 155 h 205"/>
                  <a:gd name="T46" fmla="*/ 200 w 307"/>
                  <a:gd name="T47" fmla="*/ 160 h 205"/>
                  <a:gd name="T48" fmla="*/ 181 w 307"/>
                  <a:gd name="T49" fmla="*/ 164 h 205"/>
                  <a:gd name="T50" fmla="*/ 152 w 307"/>
                  <a:gd name="T51" fmla="*/ 165 h 205"/>
                  <a:gd name="T52" fmla="*/ 119 w 307"/>
                  <a:gd name="T53" fmla="*/ 159 h 205"/>
                  <a:gd name="T54" fmla="*/ 85 w 307"/>
                  <a:gd name="T55" fmla="*/ 179 h 205"/>
                  <a:gd name="T56" fmla="*/ 47 w 307"/>
                  <a:gd name="T57" fmla="*/ 196 h 205"/>
                  <a:gd name="T58" fmla="*/ 32 w 307"/>
                  <a:gd name="T59" fmla="*/ 162 h 205"/>
                  <a:gd name="T60" fmla="*/ 43 w 307"/>
                  <a:gd name="T61" fmla="*/ 142 h 205"/>
                  <a:gd name="T62" fmla="*/ 40 w 307"/>
                  <a:gd name="T63" fmla="*/ 125 h 205"/>
                  <a:gd name="T64" fmla="*/ 30 w 307"/>
                  <a:gd name="T65" fmla="*/ 109 h 205"/>
                  <a:gd name="T66" fmla="*/ 4 w 307"/>
                  <a:gd name="T67" fmla="*/ 80 h 205"/>
                  <a:gd name="T68" fmla="*/ 30 w 307"/>
                  <a:gd name="T69" fmla="*/ 80 h 205"/>
                  <a:gd name="T70" fmla="*/ 47 w 307"/>
                  <a:gd name="T71" fmla="*/ 70 h 205"/>
                  <a:gd name="T72" fmla="*/ 85 w 307"/>
                  <a:gd name="T73" fmla="*/ 72 h 205"/>
                  <a:gd name="T74" fmla="*/ 99 w 307"/>
                  <a:gd name="T75" fmla="*/ 61 h 205"/>
                  <a:gd name="T76" fmla="*/ 105 w 307"/>
                  <a:gd name="T77" fmla="*/ 46 h 205"/>
                  <a:gd name="T78" fmla="*/ 115 w 307"/>
                  <a:gd name="T79" fmla="*/ 41 h 205"/>
                  <a:gd name="T80" fmla="*/ 125 w 307"/>
                  <a:gd name="T81" fmla="*/ 59 h 205"/>
                  <a:gd name="T82" fmla="*/ 119 w 307"/>
                  <a:gd name="T83" fmla="*/ 65 h 205"/>
                  <a:gd name="T84" fmla="*/ 134 w 307"/>
                  <a:gd name="T85" fmla="*/ 65 h 205"/>
                  <a:gd name="T86" fmla="*/ 150 w 307"/>
                  <a:gd name="T87" fmla="*/ 69 h 205"/>
                  <a:gd name="T88" fmla="*/ 174 w 307"/>
                  <a:gd name="T89" fmla="*/ 50 h 205"/>
                  <a:gd name="T90" fmla="*/ 193 w 307"/>
                  <a:gd name="T91" fmla="*/ 37 h 205"/>
                  <a:gd name="T92" fmla="*/ 209 w 307"/>
                  <a:gd name="T93" fmla="*/ 30 h 205"/>
                  <a:gd name="T94" fmla="*/ 224 w 307"/>
                  <a:gd name="T95" fmla="*/ 23 h 205"/>
                  <a:gd name="T96" fmla="*/ 205 w 307"/>
                  <a:gd name="T97" fmla="*/ 8 h 205"/>
                  <a:gd name="T98" fmla="*/ 223 w 307"/>
                  <a:gd name="T99" fmla="*/ 6 h 205"/>
                  <a:gd name="T100" fmla="*/ 243 w 307"/>
                  <a:gd name="T101" fmla="*/ 12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07" h="205">
                    <a:moveTo>
                      <a:pt x="243" y="12"/>
                    </a:moveTo>
                    <a:cubicBezTo>
                      <a:pt x="244" y="16"/>
                      <a:pt x="247" y="15"/>
                      <a:pt x="250" y="15"/>
                    </a:cubicBezTo>
                    <a:cubicBezTo>
                      <a:pt x="257" y="16"/>
                      <a:pt x="263" y="18"/>
                      <a:pt x="269" y="22"/>
                    </a:cubicBezTo>
                    <a:cubicBezTo>
                      <a:pt x="272" y="24"/>
                      <a:pt x="276" y="26"/>
                      <a:pt x="279" y="28"/>
                    </a:cubicBezTo>
                    <a:cubicBezTo>
                      <a:pt x="277" y="30"/>
                      <a:pt x="275" y="32"/>
                      <a:pt x="273" y="35"/>
                    </a:cubicBezTo>
                    <a:cubicBezTo>
                      <a:pt x="272" y="36"/>
                      <a:pt x="271" y="38"/>
                      <a:pt x="273" y="39"/>
                    </a:cubicBezTo>
                    <a:cubicBezTo>
                      <a:pt x="275" y="41"/>
                      <a:pt x="277" y="42"/>
                      <a:pt x="279" y="40"/>
                    </a:cubicBezTo>
                    <a:cubicBezTo>
                      <a:pt x="279" y="40"/>
                      <a:pt x="279" y="40"/>
                      <a:pt x="279" y="40"/>
                    </a:cubicBezTo>
                    <a:cubicBezTo>
                      <a:pt x="281" y="38"/>
                      <a:pt x="283" y="35"/>
                      <a:pt x="285" y="35"/>
                    </a:cubicBezTo>
                    <a:cubicBezTo>
                      <a:pt x="288" y="35"/>
                      <a:pt x="288" y="38"/>
                      <a:pt x="291" y="40"/>
                    </a:cubicBezTo>
                    <a:cubicBezTo>
                      <a:pt x="292" y="41"/>
                      <a:pt x="293" y="42"/>
                      <a:pt x="291" y="43"/>
                    </a:cubicBezTo>
                    <a:cubicBezTo>
                      <a:pt x="289" y="44"/>
                      <a:pt x="289" y="47"/>
                      <a:pt x="286" y="48"/>
                    </a:cubicBezTo>
                    <a:cubicBezTo>
                      <a:pt x="285" y="48"/>
                      <a:pt x="284" y="50"/>
                      <a:pt x="286" y="50"/>
                    </a:cubicBezTo>
                    <a:cubicBezTo>
                      <a:pt x="289" y="52"/>
                      <a:pt x="293" y="52"/>
                      <a:pt x="297" y="50"/>
                    </a:cubicBezTo>
                    <a:cubicBezTo>
                      <a:pt x="297" y="55"/>
                      <a:pt x="298" y="60"/>
                      <a:pt x="296" y="65"/>
                    </a:cubicBezTo>
                    <a:cubicBezTo>
                      <a:pt x="296" y="66"/>
                      <a:pt x="298" y="68"/>
                      <a:pt x="296" y="69"/>
                    </a:cubicBezTo>
                    <a:cubicBezTo>
                      <a:pt x="294" y="70"/>
                      <a:pt x="293" y="71"/>
                      <a:pt x="291" y="69"/>
                    </a:cubicBezTo>
                    <a:cubicBezTo>
                      <a:pt x="290" y="68"/>
                      <a:pt x="288" y="68"/>
                      <a:pt x="287" y="67"/>
                    </a:cubicBezTo>
                    <a:cubicBezTo>
                      <a:pt x="285" y="67"/>
                      <a:pt x="284" y="68"/>
                      <a:pt x="285" y="69"/>
                    </a:cubicBezTo>
                    <a:cubicBezTo>
                      <a:pt x="286" y="71"/>
                      <a:pt x="286" y="73"/>
                      <a:pt x="285" y="74"/>
                    </a:cubicBezTo>
                    <a:cubicBezTo>
                      <a:pt x="283" y="76"/>
                      <a:pt x="283" y="79"/>
                      <a:pt x="285" y="80"/>
                    </a:cubicBezTo>
                    <a:cubicBezTo>
                      <a:pt x="287" y="82"/>
                      <a:pt x="289" y="83"/>
                      <a:pt x="291" y="80"/>
                    </a:cubicBezTo>
                    <a:cubicBezTo>
                      <a:pt x="292" y="79"/>
                      <a:pt x="293" y="79"/>
                      <a:pt x="294" y="80"/>
                    </a:cubicBezTo>
                    <a:cubicBezTo>
                      <a:pt x="297" y="81"/>
                      <a:pt x="300" y="82"/>
                      <a:pt x="303" y="82"/>
                    </a:cubicBezTo>
                    <a:cubicBezTo>
                      <a:pt x="299" y="82"/>
                      <a:pt x="299" y="85"/>
                      <a:pt x="297" y="87"/>
                    </a:cubicBezTo>
                    <a:cubicBezTo>
                      <a:pt x="292" y="91"/>
                      <a:pt x="293" y="94"/>
                      <a:pt x="294" y="99"/>
                    </a:cubicBezTo>
                    <a:cubicBezTo>
                      <a:pt x="294" y="101"/>
                      <a:pt x="295" y="101"/>
                      <a:pt x="297" y="101"/>
                    </a:cubicBezTo>
                    <a:cubicBezTo>
                      <a:pt x="298" y="101"/>
                      <a:pt x="300" y="100"/>
                      <a:pt x="302" y="102"/>
                    </a:cubicBezTo>
                    <a:cubicBezTo>
                      <a:pt x="302" y="103"/>
                      <a:pt x="301" y="105"/>
                      <a:pt x="300" y="106"/>
                    </a:cubicBezTo>
                    <a:cubicBezTo>
                      <a:pt x="298" y="109"/>
                      <a:pt x="302" y="110"/>
                      <a:pt x="302" y="112"/>
                    </a:cubicBezTo>
                    <a:cubicBezTo>
                      <a:pt x="301" y="113"/>
                      <a:pt x="298" y="111"/>
                      <a:pt x="298" y="113"/>
                    </a:cubicBezTo>
                    <a:cubicBezTo>
                      <a:pt x="297" y="115"/>
                      <a:pt x="299" y="116"/>
                      <a:pt x="300" y="117"/>
                    </a:cubicBezTo>
                    <a:cubicBezTo>
                      <a:pt x="302" y="118"/>
                      <a:pt x="301" y="120"/>
                      <a:pt x="301" y="122"/>
                    </a:cubicBezTo>
                    <a:cubicBezTo>
                      <a:pt x="301" y="125"/>
                      <a:pt x="301" y="127"/>
                      <a:pt x="304" y="129"/>
                    </a:cubicBezTo>
                    <a:cubicBezTo>
                      <a:pt x="306" y="130"/>
                      <a:pt x="307" y="132"/>
                      <a:pt x="305" y="135"/>
                    </a:cubicBezTo>
                    <a:cubicBezTo>
                      <a:pt x="304" y="136"/>
                      <a:pt x="304" y="137"/>
                      <a:pt x="305" y="138"/>
                    </a:cubicBezTo>
                    <a:cubicBezTo>
                      <a:pt x="301" y="139"/>
                      <a:pt x="298" y="141"/>
                      <a:pt x="296" y="145"/>
                    </a:cubicBezTo>
                    <a:cubicBezTo>
                      <a:pt x="294" y="149"/>
                      <a:pt x="291" y="152"/>
                      <a:pt x="287" y="153"/>
                    </a:cubicBezTo>
                    <a:cubicBezTo>
                      <a:pt x="280" y="156"/>
                      <a:pt x="274" y="160"/>
                      <a:pt x="269" y="164"/>
                    </a:cubicBezTo>
                    <a:cubicBezTo>
                      <a:pt x="266" y="166"/>
                      <a:pt x="263" y="168"/>
                      <a:pt x="261" y="169"/>
                    </a:cubicBezTo>
                    <a:cubicBezTo>
                      <a:pt x="259" y="170"/>
                      <a:pt x="258" y="171"/>
                      <a:pt x="258" y="172"/>
                    </a:cubicBezTo>
                    <a:cubicBezTo>
                      <a:pt x="259" y="177"/>
                      <a:pt x="256" y="180"/>
                      <a:pt x="253" y="182"/>
                    </a:cubicBezTo>
                    <a:cubicBezTo>
                      <a:pt x="250" y="185"/>
                      <a:pt x="246" y="187"/>
                      <a:pt x="241" y="188"/>
                    </a:cubicBezTo>
                    <a:cubicBezTo>
                      <a:pt x="239" y="188"/>
                      <a:pt x="238" y="187"/>
                      <a:pt x="237" y="186"/>
                    </a:cubicBezTo>
                    <a:cubicBezTo>
                      <a:pt x="236" y="185"/>
                      <a:pt x="238" y="184"/>
                      <a:pt x="238" y="184"/>
                    </a:cubicBezTo>
                    <a:cubicBezTo>
                      <a:pt x="239" y="182"/>
                      <a:pt x="239" y="180"/>
                      <a:pt x="241" y="179"/>
                    </a:cubicBezTo>
                    <a:cubicBezTo>
                      <a:pt x="242" y="178"/>
                      <a:pt x="241" y="177"/>
                      <a:pt x="240" y="177"/>
                    </a:cubicBezTo>
                    <a:cubicBezTo>
                      <a:pt x="238" y="177"/>
                      <a:pt x="237" y="176"/>
                      <a:pt x="239" y="175"/>
                    </a:cubicBezTo>
                    <a:cubicBezTo>
                      <a:pt x="241" y="173"/>
                      <a:pt x="242" y="170"/>
                      <a:pt x="242" y="167"/>
                    </a:cubicBezTo>
                    <a:cubicBezTo>
                      <a:pt x="241" y="167"/>
                      <a:pt x="241" y="166"/>
                      <a:pt x="241" y="166"/>
                    </a:cubicBezTo>
                    <a:cubicBezTo>
                      <a:pt x="240" y="166"/>
                      <a:pt x="240" y="167"/>
                      <a:pt x="240" y="167"/>
                    </a:cubicBezTo>
                    <a:cubicBezTo>
                      <a:pt x="241" y="171"/>
                      <a:pt x="238" y="173"/>
                      <a:pt x="236" y="174"/>
                    </a:cubicBezTo>
                    <a:cubicBezTo>
                      <a:pt x="230" y="178"/>
                      <a:pt x="224" y="177"/>
                      <a:pt x="220" y="171"/>
                    </a:cubicBezTo>
                    <a:cubicBezTo>
                      <a:pt x="220" y="170"/>
                      <a:pt x="220" y="169"/>
                      <a:pt x="220" y="168"/>
                    </a:cubicBezTo>
                    <a:cubicBezTo>
                      <a:pt x="221" y="166"/>
                      <a:pt x="222" y="167"/>
                      <a:pt x="223" y="168"/>
                    </a:cubicBezTo>
                    <a:cubicBezTo>
                      <a:pt x="224" y="168"/>
                      <a:pt x="225" y="170"/>
                      <a:pt x="227" y="170"/>
                    </a:cubicBezTo>
                    <a:cubicBezTo>
                      <a:pt x="227" y="166"/>
                      <a:pt x="224" y="162"/>
                      <a:pt x="221" y="162"/>
                    </a:cubicBezTo>
                    <a:cubicBezTo>
                      <a:pt x="219" y="162"/>
                      <a:pt x="218" y="161"/>
                      <a:pt x="217" y="161"/>
                    </a:cubicBezTo>
                    <a:cubicBezTo>
                      <a:pt x="215" y="161"/>
                      <a:pt x="214" y="160"/>
                      <a:pt x="214" y="159"/>
                    </a:cubicBezTo>
                    <a:cubicBezTo>
                      <a:pt x="214" y="157"/>
                      <a:pt x="216" y="156"/>
                      <a:pt x="217" y="156"/>
                    </a:cubicBezTo>
                    <a:cubicBezTo>
                      <a:pt x="222" y="156"/>
                      <a:pt x="226" y="159"/>
                      <a:pt x="230" y="161"/>
                    </a:cubicBezTo>
                    <a:cubicBezTo>
                      <a:pt x="231" y="162"/>
                      <a:pt x="231" y="162"/>
                      <a:pt x="232" y="163"/>
                    </a:cubicBezTo>
                    <a:cubicBezTo>
                      <a:pt x="233" y="163"/>
                      <a:pt x="233" y="164"/>
                      <a:pt x="234" y="163"/>
                    </a:cubicBezTo>
                    <a:cubicBezTo>
                      <a:pt x="235" y="162"/>
                      <a:pt x="235" y="162"/>
                      <a:pt x="235" y="160"/>
                    </a:cubicBezTo>
                    <a:cubicBezTo>
                      <a:pt x="234" y="155"/>
                      <a:pt x="231" y="152"/>
                      <a:pt x="227" y="148"/>
                    </a:cubicBezTo>
                    <a:cubicBezTo>
                      <a:pt x="224" y="146"/>
                      <a:pt x="221" y="144"/>
                      <a:pt x="217" y="143"/>
                    </a:cubicBezTo>
                    <a:cubicBezTo>
                      <a:pt x="215" y="142"/>
                      <a:pt x="213" y="143"/>
                      <a:pt x="215" y="146"/>
                    </a:cubicBezTo>
                    <a:cubicBezTo>
                      <a:pt x="215" y="148"/>
                      <a:pt x="215" y="150"/>
                      <a:pt x="215" y="152"/>
                    </a:cubicBezTo>
                    <a:cubicBezTo>
                      <a:pt x="214" y="154"/>
                      <a:pt x="213" y="155"/>
                      <a:pt x="212" y="155"/>
                    </a:cubicBezTo>
                    <a:cubicBezTo>
                      <a:pt x="210" y="156"/>
                      <a:pt x="210" y="154"/>
                      <a:pt x="209" y="153"/>
                    </a:cubicBezTo>
                    <a:cubicBezTo>
                      <a:pt x="208" y="151"/>
                      <a:pt x="206" y="151"/>
                      <a:pt x="204" y="152"/>
                    </a:cubicBezTo>
                    <a:cubicBezTo>
                      <a:pt x="201" y="153"/>
                      <a:pt x="200" y="156"/>
                      <a:pt x="200" y="160"/>
                    </a:cubicBezTo>
                    <a:cubicBezTo>
                      <a:pt x="201" y="161"/>
                      <a:pt x="201" y="162"/>
                      <a:pt x="200" y="164"/>
                    </a:cubicBezTo>
                    <a:cubicBezTo>
                      <a:pt x="198" y="165"/>
                      <a:pt x="197" y="166"/>
                      <a:pt x="195" y="165"/>
                    </a:cubicBezTo>
                    <a:cubicBezTo>
                      <a:pt x="190" y="164"/>
                      <a:pt x="185" y="165"/>
                      <a:pt x="181" y="164"/>
                    </a:cubicBezTo>
                    <a:cubicBezTo>
                      <a:pt x="179" y="164"/>
                      <a:pt x="178" y="165"/>
                      <a:pt x="177" y="166"/>
                    </a:cubicBezTo>
                    <a:cubicBezTo>
                      <a:pt x="175" y="167"/>
                      <a:pt x="174" y="170"/>
                      <a:pt x="171" y="170"/>
                    </a:cubicBezTo>
                    <a:cubicBezTo>
                      <a:pt x="165" y="169"/>
                      <a:pt x="158" y="169"/>
                      <a:pt x="152" y="165"/>
                    </a:cubicBezTo>
                    <a:cubicBezTo>
                      <a:pt x="147" y="162"/>
                      <a:pt x="142" y="158"/>
                      <a:pt x="137" y="155"/>
                    </a:cubicBezTo>
                    <a:cubicBezTo>
                      <a:pt x="135" y="154"/>
                      <a:pt x="132" y="155"/>
                      <a:pt x="132" y="156"/>
                    </a:cubicBezTo>
                    <a:cubicBezTo>
                      <a:pt x="128" y="161"/>
                      <a:pt x="123" y="160"/>
                      <a:pt x="119" y="159"/>
                    </a:cubicBezTo>
                    <a:cubicBezTo>
                      <a:pt x="112" y="158"/>
                      <a:pt x="105" y="156"/>
                      <a:pt x="98" y="155"/>
                    </a:cubicBezTo>
                    <a:cubicBezTo>
                      <a:pt x="93" y="154"/>
                      <a:pt x="92" y="155"/>
                      <a:pt x="90" y="159"/>
                    </a:cubicBezTo>
                    <a:cubicBezTo>
                      <a:pt x="87" y="166"/>
                      <a:pt x="85" y="172"/>
                      <a:pt x="85" y="179"/>
                    </a:cubicBezTo>
                    <a:cubicBezTo>
                      <a:pt x="86" y="184"/>
                      <a:pt x="82" y="186"/>
                      <a:pt x="80" y="189"/>
                    </a:cubicBezTo>
                    <a:cubicBezTo>
                      <a:pt x="71" y="199"/>
                      <a:pt x="61" y="205"/>
                      <a:pt x="47" y="205"/>
                    </a:cubicBezTo>
                    <a:cubicBezTo>
                      <a:pt x="50" y="202"/>
                      <a:pt x="49" y="199"/>
                      <a:pt x="47" y="196"/>
                    </a:cubicBezTo>
                    <a:cubicBezTo>
                      <a:pt x="45" y="193"/>
                      <a:pt x="43" y="190"/>
                      <a:pt x="42" y="186"/>
                    </a:cubicBezTo>
                    <a:cubicBezTo>
                      <a:pt x="41" y="178"/>
                      <a:pt x="38" y="171"/>
                      <a:pt x="33" y="164"/>
                    </a:cubicBezTo>
                    <a:cubicBezTo>
                      <a:pt x="33" y="163"/>
                      <a:pt x="33" y="163"/>
                      <a:pt x="32" y="162"/>
                    </a:cubicBezTo>
                    <a:cubicBezTo>
                      <a:pt x="30" y="157"/>
                      <a:pt x="31" y="156"/>
                      <a:pt x="36" y="153"/>
                    </a:cubicBezTo>
                    <a:cubicBezTo>
                      <a:pt x="38" y="153"/>
                      <a:pt x="39" y="152"/>
                      <a:pt x="41" y="152"/>
                    </a:cubicBezTo>
                    <a:cubicBezTo>
                      <a:pt x="46" y="150"/>
                      <a:pt x="47" y="145"/>
                      <a:pt x="43" y="142"/>
                    </a:cubicBezTo>
                    <a:cubicBezTo>
                      <a:pt x="42" y="140"/>
                      <a:pt x="41" y="139"/>
                      <a:pt x="40" y="137"/>
                    </a:cubicBezTo>
                    <a:cubicBezTo>
                      <a:pt x="40" y="134"/>
                      <a:pt x="40" y="131"/>
                      <a:pt x="39" y="129"/>
                    </a:cubicBezTo>
                    <a:cubicBezTo>
                      <a:pt x="38" y="128"/>
                      <a:pt x="39" y="126"/>
                      <a:pt x="40" y="125"/>
                    </a:cubicBezTo>
                    <a:cubicBezTo>
                      <a:pt x="41" y="124"/>
                      <a:pt x="41" y="122"/>
                      <a:pt x="40" y="120"/>
                    </a:cubicBezTo>
                    <a:cubicBezTo>
                      <a:pt x="38" y="117"/>
                      <a:pt x="37" y="113"/>
                      <a:pt x="33" y="112"/>
                    </a:cubicBezTo>
                    <a:cubicBezTo>
                      <a:pt x="32" y="111"/>
                      <a:pt x="31" y="110"/>
                      <a:pt x="30" y="109"/>
                    </a:cubicBezTo>
                    <a:cubicBezTo>
                      <a:pt x="28" y="106"/>
                      <a:pt x="26" y="103"/>
                      <a:pt x="22" y="101"/>
                    </a:cubicBezTo>
                    <a:cubicBezTo>
                      <a:pt x="15" y="98"/>
                      <a:pt x="10" y="92"/>
                      <a:pt x="4" y="88"/>
                    </a:cubicBezTo>
                    <a:cubicBezTo>
                      <a:pt x="0" y="85"/>
                      <a:pt x="0" y="82"/>
                      <a:pt x="4" y="80"/>
                    </a:cubicBezTo>
                    <a:cubicBezTo>
                      <a:pt x="7" y="79"/>
                      <a:pt x="10" y="77"/>
                      <a:pt x="12" y="75"/>
                    </a:cubicBezTo>
                    <a:cubicBezTo>
                      <a:pt x="15" y="74"/>
                      <a:pt x="20" y="75"/>
                      <a:pt x="24" y="74"/>
                    </a:cubicBezTo>
                    <a:cubicBezTo>
                      <a:pt x="25" y="77"/>
                      <a:pt x="28" y="78"/>
                      <a:pt x="30" y="80"/>
                    </a:cubicBezTo>
                    <a:cubicBezTo>
                      <a:pt x="35" y="84"/>
                      <a:pt x="37" y="83"/>
                      <a:pt x="38" y="78"/>
                    </a:cubicBezTo>
                    <a:cubicBezTo>
                      <a:pt x="39" y="76"/>
                      <a:pt x="41" y="74"/>
                      <a:pt x="44" y="74"/>
                    </a:cubicBezTo>
                    <a:cubicBezTo>
                      <a:pt x="46" y="73"/>
                      <a:pt x="47" y="72"/>
                      <a:pt x="47" y="70"/>
                    </a:cubicBezTo>
                    <a:cubicBezTo>
                      <a:pt x="48" y="66"/>
                      <a:pt x="50" y="64"/>
                      <a:pt x="54" y="64"/>
                    </a:cubicBezTo>
                    <a:cubicBezTo>
                      <a:pt x="58" y="64"/>
                      <a:pt x="63" y="65"/>
                      <a:pt x="67" y="67"/>
                    </a:cubicBezTo>
                    <a:cubicBezTo>
                      <a:pt x="73" y="70"/>
                      <a:pt x="78" y="73"/>
                      <a:pt x="85" y="72"/>
                    </a:cubicBezTo>
                    <a:cubicBezTo>
                      <a:pt x="85" y="72"/>
                      <a:pt x="86" y="73"/>
                      <a:pt x="86" y="73"/>
                    </a:cubicBezTo>
                    <a:cubicBezTo>
                      <a:pt x="89" y="73"/>
                      <a:pt x="91" y="76"/>
                      <a:pt x="93" y="73"/>
                    </a:cubicBezTo>
                    <a:cubicBezTo>
                      <a:pt x="96" y="70"/>
                      <a:pt x="100" y="67"/>
                      <a:pt x="99" y="61"/>
                    </a:cubicBezTo>
                    <a:cubicBezTo>
                      <a:pt x="98" y="59"/>
                      <a:pt x="98" y="57"/>
                      <a:pt x="97" y="54"/>
                    </a:cubicBezTo>
                    <a:cubicBezTo>
                      <a:pt x="95" y="50"/>
                      <a:pt x="97" y="47"/>
                      <a:pt x="102" y="46"/>
                    </a:cubicBezTo>
                    <a:cubicBezTo>
                      <a:pt x="103" y="46"/>
                      <a:pt x="104" y="46"/>
                      <a:pt x="105" y="46"/>
                    </a:cubicBezTo>
                    <a:cubicBezTo>
                      <a:pt x="110" y="46"/>
                      <a:pt x="110" y="46"/>
                      <a:pt x="109" y="41"/>
                    </a:cubicBezTo>
                    <a:cubicBezTo>
                      <a:pt x="109" y="41"/>
                      <a:pt x="109" y="41"/>
                      <a:pt x="110" y="40"/>
                    </a:cubicBezTo>
                    <a:cubicBezTo>
                      <a:pt x="112" y="39"/>
                      <a:pt x="114" y="40"/>
                      <a:pt x="115" y="41"/>
                    </a:cubicBezTo>
                    <a:cubicBezTo>
                      <a:pt x="117" y="41"/>
                      <a:pt x="118" y="42"/>
                      <a:pt x="120" y="42"/>
                    </a:cubicBezTo>
                    <a:cubicBezTo>
                      <a:pt x="124" y="42"/>
                      <a:pt x="126" y="45"/>
                      <a:pt x="125" y="50"/>
                    </a:cubicBezTo>
                    <a:cubicBezTo>
                      <a:pt x="125" y="53"/>
                      <a:pt x="125" y="56"/>
                      <a:pt x="125" y="59"/>
                    </a:cubicBezTo>
                    <a:cubicBezTo>
                      <a:pt x="125" y="63"/>
                      <a:pt x="124" y="64"/>
                      <a:pt x="120" y="63"/>
                    </a:cubicBezTo>
                    <a:cubicBezTo>
                      <a:pt x="119" y="63"/>
                      <a:pt x="118" y="62"/>
                      <a:pt x="118" y="63"/>
                    </a:cubicBezTo>
                    <a:cubicBezTo>
                      <a:pt x="117" y="64"/>
                      <a:pt x="118" y="65"/>
                      <a:pt x="119" y="65"/>
                    </a:cubicBezTo>
                    <a:cubicBezTo>
                      <a:pt x="119" y="66"/>
                      <a:pt x="119" y="66"/>
                      <a:pt x="119" y="67"/>
                    </a:cubicBezTo>
                    <a:cubicBezTo>
                      <a:pt x="122" y="71"/>
                      <a:pt x="124" y="72"/>
                      <a:pt x="128" y="69"/>
                    </a:cubicBezTo>
                    <a:cubicBezTo>
                      <a:pt x="130" y="67"/>
                      <a:pt x="132" y="66"/>
                      <a:pt x="134" y="65"/>
                    </a:cubicBezTo>
                    <a:cubicBezTo>
                      <a:pt x="137" y="63"/>
                      <a:pt x="139" y="64"/>
                      <a:pt x="142" y="66"/>
                    </a:cubicBezTo>
                    <a:cubicBezTo>
                      <a:pt x="143" y="68"/>
                      <a:pt x="145" y="69"/>
                      <a:pt x="147" y="70"/>
                    </a:cubicBezTo>
                    <a:cubicBezTo>
                      <a:pt x="149" y="71"/>
                      <a:pt x="150" y="71"/>
                      <a:pt x="150" y="69"/>
                    </a:cubicBezTo>
                    <a:cubicBezTo>
                      <a:pt x="151" y="64"/>
                      <a:pt x="155" y="62"/>
                      <a:pt x="159" y="60"/>
                    </a:cubicBezTo>
                    <a:cubicBezTo>
                      <a:pt x="162" y="59"/>
                      <a:pt x="165" y="58"/>
                      <a:pt x="165" y="54"/>
                    </a:cubicBezTo>
                    <a:cubicBezTo>
                      <a:pt x="166" y="51"/>
                      <a:pt x="171" y="49"/>
                      <a:pt x="174" y="50"/>
                    </a:cubicBezTo>
                    <a:cubicBezTo>
                      <a:pt x="176" y="51"/>
                      <a:pt x="178" y="50"/>
                      <a:pt x="180" y="48"/>
                    </a:cubicBezTo>
                    <a:cubicBezTo>
                      <a:pt x="183" y="45"/>
                      <a:pt x="186" y="44"/>
                      <a:pt x="189" y="42"/>
                    </a:cubicBezTo>
                    <a:cubicBezTo>
                      <a:pt x="191" y="41"/>
                      <a:pt x="193" y="40"/>
                      <a:pt x="193" y="37"/>
                    </a:cubicBezTo>
                    <a:cubicBezTo>
                      <a:pt x="193" y="36"/>
                      <a:pt x="194" y="35"/>
                      <a:pt x="195" y="35"/>
                    </a:cubicBezTo>
                    <a:cubicBezTo>
                      <a:pt x="198" y="34"/>
                      <a:pt x="200" y="32"/>
                      <a:pt x="203" y="31"/>
                    </a:cubicBezTo>
                    <a:cubicBezTo>
                      <a:pt x="205" y="30"/>
                      <a:pt x="207" y="29"/>
                      <a:pt x="209" y="30"/>
                    </a:cubicBezTo>
                    <a:cubicBezTo>
                      <a:pt x="211" y="31"/>
                      <a:pt x="213" y="31"/>
                      <a:pt x="213" y="29"/>
                    </a:cubicBezTo>
                    <a:cubicBezTo>
                      <a:pt x="214" y="26"/>
                      <a:pt x="215" y="26"/>
                      <a:pt x="217" y="26"/>
                    </a:cubicBezTo>
                    <a:cubicBezTo>
                      <a:pt x="220" y="26"/>
                      <a:pt x="223" y="25"/>
                      <a:pt x="224" y="23"/>
                    </a:cubicBezTo>
                    <a:cubicBezTo>
                      <a:pt x="224" y="20"/>
                      <a:pt x="221" y="18"/>
                      <a:pt x="219" y="17"/>
                    </a:cubicBezTo>
                    <a:cubicBezTo>
                      <a:pt x="215" y="15"/>
                      <a:pt x="211" y="13"/>
                      <a:pt x="207" y="11"/>
                    </a:cubicBezTo>
                    <a:cubicBezTo>
                      <a:pt x="206" y="10"/>
                      <a:pt x="204" y="9"/>
                      <a:pt x="205" y="8"/>
                    </a:cubicBezTo>
                    <a:cubicBezTo>
                      <a:pt x="205" y="6"/>
                      <a:pt x="206" y="5"/>
                      <a:pt x="208" y="5"/>
                    </a:cubicBezTo>
                    <a:cubicBezTo>
                      <a:pt x="210" y="5"/>
                      <a:pt x="212" y="4"/>
                      <a:pt x="214" y="2"/>
                    </a:cubicBezTo>
                    <a:cubicBezTo>
                      <a:pt x="218" y="0"/>
                      <a:pt x="222" y="1"/>
                      <a:pt x="223" y="6"/>
                    </a:cubicBezTo>
                    <a:cubicBezTo>
                      <a:pt x="224" y="10"/>
                      <a:pt x="227" y="12"/>
                      <a:pt x="232" y="11"/>
                    </a:cubicBezTo>
                    <a:cubicBezTo>
                      <a:pt x="235" y="11"/>
                      <a:pt x="238" y="10"/>
                      <a:pt x="240" y="9"/>
                    </a:cubicBezTo>
                    <a:cubicBezTo>
                      <a:pt x="242" y="10"/>
                      <a:pt x="243" y="11"/>
                      <a:pt x="243" y="12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57" name="Freeform 1930">
                <a:extLst>
                  <a:ext uri="{FF2B5EF4-FFF2-40B4-BE49-F238E27FC236}">
                    <a16:creationId xmlns:a16="http://schemas.microsoft.com/office/drawing/2014/main" id="{89201A71-3060-4390-983D-9A24A4ABD2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81" y="2252"/>
                <a:ext cx="578" cy="499"/>
              </a:xfrm>
              <a:custGeom>
                <a:avLst/>
                <a:gdLst>
                  <a:gd name="T0" fmla="*/ 199 w 241"/>
                  <a:gd name="T1" fmla="*/ 52 h 208"/>
                  <a:gd name="T2" fmla="*/ 219 w 241"/>
                  <a:gd name="T3" fmla="*/ 67 h 208"/>
                  <a:gd name="T4" fmla="*/ 230 w 241"/>
                  <a:gd name="T5" fmla="*/ 79 h 208"/>
                  <a:gd name="T6" fmla="*/ 228 w 241"/>
                  <a:gd name="T7" fmla="*/ 88 h 208"/>
                  <a:gd name="T8" fmla="*/ 235 w 241"/>
                  <a:gd name="T9" fmla="*/ 102 h 208"/>
                  <a:gd name="T10" fmla="*/ 229 w 241"/>
                  <a:gd name="T11" fmla="*/ 113 h 208"/>
                  <a:gd name="T12" fmla="*/ 221 w 241"/>
                  <a:gd name="T13" fmla="*/ 118 h 208"/>
                  <a:gd name="T14" fmla="*/ 233 w 241"/>
                  <a:gd name="T15" fmla="*/ 146 h 208"/>
                  <a:gd name="T16" fmla="*/ 236 w 241"/>
                  <a:gd name="T17" fmla="*/ 165 h 208"/>
                  <a:gd name="T18" fmla="*/ 208 w 241"/>
                  <a:gd name="T19" fmla="*/ 146 h 208"/>
                  <a:gd name="T20" fmla="*/ 177 w 241"/>
                  <a:gd name="T21" fmla="*/ 130 h 208"/>
                  <a:gd name="T22" fmla="*/ 162 w 241"/>
                  <a:gd name="T23" fmla="*/ 147 h 208"/>
                  <a:gd name="T24" fmla="*/ 124 w 241"/>
                  <a:gd name="T25" fmla="*/ 148 h 208"/>
                  <a:gd name="T26" fmla="*/ 113 w 241"/>
                  <a:gd name="T27" fmla="*/ 140 h 208"/>
                  <a:gd name="T28" fmla="*/ 118 w 241"/>
                  <a:gd name="T29" fmla="*/ 136 h 208"/>
                  <a:gd name="T30" fmla="*/ 104 w 241"/>
                  <a:gd name="T31" fmla="*/ 131 h 208"/>
                  <a:gd name="T32" fmla="*/ 97 w 241"/>
                  <a:gd name="T33" fmla="*/ 121 h 208"/>
                  <a:gd name="T34" fmla="*/ 92 w 241"/>
                  <a:gd name="T35" fmla="*/ 124 h 208"/>
                  <a:gd name="T36" fmla="*/ 98 w 241"/>
                  <a:gd name="T37" fmla="*/ 133 h 208"/>
                  <a:gd name="T38" fmla="*/ 94 w 241"/>
                  <a:gd name="T39" fmla="*/ 141 h 208"/>
                  <a:gd name="T40" fmla="*/ 82 w 241"/>
                  <a:gd name="T41" fmla="*/ 153 h 208"/>
                  <a:gd name="T42" fmla="*/ 84 w 241"/>
                  <a:gd name="T43" fmla="*/ 167 h 208"/>
                  <a:gd name="T44" fmla="*/ 98 w 241"/>
                  <a:gd name="T45" fmla="*/ 173 h 208"/>
                  <a:gd name="T46" fmla="*/ 105 w 241"/>
                  <a:gd name="T47" fmla="*/ 181 h 208"/>
                  <a:gd name="T48" fmla="*/ 98 w 241"/>
                  <a:gd name="T49" fmla="*/ 198 h 208"/>
                  <a:gd name="T50" fmla="*/ 80 w 241"/>
                  <a:gd name="T51" fmla="*/ 205 h 208"/>
                  <a:gd name="T52" fmla="*/ 66 w 241"/>
                  <a:gd name="T53" fmla="*/ 205 h 208"/>
                  <a:gd name="T54" fmla="*/ 54 w 241"/>
                  <a:gd name="T55" fmla="*/ 174 h 208"/>
                  <a:gd name="T56" fmla="*/ 45 w 241"/>
                  <a:gd name="T57" fmla="*/ 165 h 208"/>
                  <a:gd name="T58" fmla="*/ 46 w 241"/>
                  <a:gd name="T59" fmla="*/ 147 h 208"/>
                  <a:gd name="T60" fmla="*/ 39 w 241"/>
                  <a:gd name="T61" fmla="*/ 143 h 208"/>
                  <a:gd name="T62" fmla="*/ 40 w 241"/>
                  <a:gd name="T63" fmla="*/ 125 h 208"/>
                  <a:gd name="T64" fmla="*/ 28 w 241"/>
                  <a:gd name="T65" fmla="*/ 104 h 208"/>
                  <a:gd name="T66" fmla="*/ 17 w 241"/>
                  <a:gd name="T67" fmla="*/ 92 h 208"/>
                  <a:gd name="T68" fmla="*/ 4 w 241"/>
                  <a:gd name="T69" fmla="*/ 63 h 208"/>
                  <a:gd name="T70" fmla="*/ 1 w 241"/>
                  <a:gd name="T71" fmla="*/ 40 h 208"/>
                  <a:gd name="T72" fmla="*/ 6 w 241"/>
                  <a:gd name="T73" fmla="*/ 18 h 208"/>
                  <a:gd name="T74" fmla="*/ 25 w 241"/>
                  <a:gd name="T75" fmla="*/ 9 h 208"/>
                  <a:gd name="T76" fmla="*/ 25 w 241"/>
                  <a:gd name="T77" fmla="*/ 16 h 208"/>
                  <a:gd name="T78" fmla="*/ 24 w 241"/>
                  <a:gd name="T79" fmla="*/ 27 h 208"/>
                  <a:gd name="T80" fmla="*/ 26 w 241"/>
                  <a:gd name="T81" fmla="*/ 38 h 208"/>
                  <a:gd name="T82" fmla="*/ 20 w 241"/>
                  <a:gd name="T83" fmla="*/ 40 h 208"/>
                  <a:gd name="T84" fmla="*/ 23 w 241"/>
                  <a:gd name="T85" fmla="*/ 46 h 208"/>
                  <a:gd name="T86" fmla="*/ 29 w 241"/>
                  <a:gd name="T87" fmla="*/ 43 h 208"/>
                  <a:gd name="T88" fmla="*/ 28 w 241"/>
                  <a:gd name="T89" fmla="*/ 31 h 208"/>
                  <a:gd name="T90" fmla="*/ 42 w 241"/>
                  <a:gd name="T91" fmla="*/ 21 h 208"/>
                  <a:gd name="T92" fmla="*/ 51 w 241"/>
                  <a:gd name="T93" fmla="*/ 25 h 208"/>
                  <a:gd name="T94" fmla="*/ 51 w 241"/>
                  <a:gd name="T95" fmla="*/ 8 h 208"/>
                  <a:gd name="T96" fmla="*/ 42 w 241"/>
                  <a:gd name="T97" fmla="*/ 6 h 208"/>
                  <a:gd name="T98" fmla="*/ 45 w 241"/>
                  <a:gd name="T99" fmla="*/ 1 h 208"/>
                  <a:gd name="T100" fmla="*/ 63 w 241"/>
                  <a:gd name="T101" fmla="*/ 17 h 208"/>
                  <a:gd name="T102" fmla="*/ 67 w 241"/>
                  <a:gd name="T103" fmla="*/ 18 h 208"/>
                  <a:gd name="T104" fmla="*/ 76 w 241"/>
                  <a:gd name="T105" fmla="*/ 22 h 208"/>
                  <a:gd name="T106" fmla="*/ 93 w 241"/>
                  <a:gd name="T107" fmla="*/ 5 h 208"/>
                  <a:gd name="T108" fmla="*/ 98 w 241"/>
                  <a:gd name="T109" fmla="*/ 5 h 208"/>
                  <a:gd name="T110" fmla="*/ 106 w 241"/>
                  <a:gd name="T111" fmla="*/ 19 h 208"/>
                  <a:gd name="T112" fmla="*/ 125 w 241"/>
                  <a:gd name="T113" fmla="*/ 34 h 208"/>
                  <a:gd name="T114" fmla="*/ 139 w 241"/>
                  <a:gd name="T115" fmla="*/ 37 h 208"/>
                  <a:gd name="T116" fmla="*/ 148 w 241"/>
                  <a:gd name="T117" fmla="*/ 28 h 208"/>
                  <a:gd name="T118" fmla="*/ 144 w 241"/>
                  <a:gd name="T119" fmla="*/ 41 h 208"/>
                  <a:gd name="T120" fmla="*/ 157 w 241"/>
                  <a:gd name="T121" fmla="*/ 52 h 208"/>
                  <a:gd name="T122" fmla="*/ 170 w 241"/>
                  <a:gd name="T123" fmla="*/ 47 h 208"/>
                  <a:gd name="T124" fmla="*/ 178 w 241"/>
                  <a:gd name="T125" fmla="*/ 49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41" h="208">
                    <a:moveTo>
                      <a:pt x="193" y="47"/>
                    </a:moveTo>
                    <a:cubicBezTo>
                      <a:pt x="196" y="48"/>
                      <a:pt x="197" y="50"/>
                      <a:pt x="199" y="52"/>
                    </a:cubicBezTo>
                    <a:cubicBezTo>
                      <a:pt x="204" y="56"/>
                      <a:pt x="210" y="59"/>
                      <a:pt x="215" y="62"/>
                    </a:cubicBezTo>
                    <a:cubicBezTo>
                      <a:pt x="217" y="63"/>
                      <a:pt x="218" y="65"/>
                      <a:pt x="219" y="67"/>
                    </a:cubicBezTo>
                    <a:cubicBezTo>
                      <a:pt x="221" y="69"/>
                      <a:pt x="222" y="71"/>
                      <a:pt x="225" y="72"/>
                    </a:cubicBezTo>
                    <a:cubicBezTo>
                      <a:pt x="227" y="73"/>
                      <a:pt x="228" y="76"/>
                      <a:pt x="230" y="79"/>
                    </a:cubicBezTo>
                    <a:cubicBezTo>
                      <a:pt x="231" y="81"/>
                      <a:pt x="232" y="84"/>
                      <a:pt x="229" y="86"/>
                    </a:cubicBezTo>
                    <a:cubicBezTo>
                      <a:pt x="228" y="87"/>
                      <a:pt x="228" y="88"/>
                      <a:pt x="228" y="88"/>
                    </a:cubicBezTo>
                    <a:cubicBezTo>
                      <a:pt x="231" y="91"/>
                      <a:pt x="230" y="95"/>
                      <a:pt x="231" y="98"/>
                    </a:cubicBezTo>
                    <a:cubicBezTo>
                      <a:pt x="231" y="101"/>
                      <a:pt x="233" y="101"/>
                      <a:pt x="235" y="102"/>
                    </a:cubicBezTo>
                    <a:cubicBezTo>
                      <a:pt x="236" y="104"/>
                      <a:pt x="237" y="105"/>
                      <a:pt x="236" y="106"/>
                    </a:cubicBezTo>
                    <a:cubicBezTo>
                      <a:pt x="235" y="109"/>
                      <a:pt x="233" y="113"/>
                      <a:pt x="229" y="113"/>
                    </a:cubicBezTo>
                    <a:cubicBezTo>
                      <a:pt x="226" y="113"/>
                      <a:pt x="224" y="115"/>
                      <a:pt x="222" y="116"/>
                    </a:cubicBezTo>
                    <a:cubicBezTo>
                      <a:pt x="221" y="116"/>
                      <a:pt x="222" y="117"/>
                      <a:pt x="221" y="118"/>
                    </a:cubicBezTo>
                    <a:cubicBezTo>
                      <a:pt x="221" y="122"/>
                      <a:pt x="225" y="125"/>
                      <a:pt x="226" y="129"/>
                    </a:cubicBezTo>
                    <a:cubicBezTo>
                      <a:pt x="229" y="135"/>
                      <a:pt x="231" y="140"/>
                      <a:pt x="233" y="146"/>
                    </a:cubicBezTo>
                    <a:cubicBezTo>
                      <a:pt x="234" y="150"/>
                      <a:pt x="234" y="155"/>
                      <a:pt x="239" y="158"/>
                    </a:cubicBezTo>
                    <a:cubicBezTo>
                      <a:pt x="241" y="160"/>
                      <a:pt x="240" y="164"/>
                      <a:pt x="236" y="165"/>
                    </a:cubicBezTo>
                    <a:cubicBezTo>
                      <a:pt x="229" y="164"/>
                      <a:pt x="221" y="163"/>
                      <a:pt x="217" y="155"/>
                    </a:cubicBezTo>
                    <a:cubicBezTo>
                      <a:pt x="215" y="152"/>
                      <a:pt x="211" y="149"/>
                      <a:pt x="208" y="146"/>
                    </a:cubicBezTo>
                    <a:cubicBezTo>
                      <a:pt x="203" y="142"/>
                      <a:pt x="199" y="137"/>
                      <a:pt x="194" y="133"/>
                    </a:cubicBezTo>
                    <a:cubicBezTo>
                      <a:pt x="189" y="128"/>
                      <a:pt x="183" y="128"/>
                      <a:pt x="177" y="130"/>
                    </a:cubicBezTo>
                    <a:cubicBezTo>
                      <a:pt x="173" y="132"/>
                      <a:pt x="169" y="136"/>
                      <a:pt x="169" y="142"/>
                    </a:cubicBezTo>
                    <a:cubicBezTo>
                      <a:pt x="169" y="147"/>
                      <a:pt x="166" y="149"/>
                      <a:pt x="162" y="147"/>
                    </a:cubicBezTo>
                    <a:cubicBezTo>
                      <a:pt x="154" y="144"/>
                      <a:pt x="146" y="145"/>
                      <a:pt x="138" y="147"/>
                    </a:cubicBezTo>
                    <a:cubicBezTo>
                      <a:pt x="134" y="149"/>
                      <a:pt x="128" y="151"/>
                      <a:pt x="124" y="148"/>
                    </a:cubicBezTo>
                    <a:cubicBezTo>
                      <a:pt x="121" y="145"/>
                      <a:pt x="118" y="144"/>
                      <a:pt x="114" y="143"/>
                    </a:cubicBezTo>
                    <a:cubicBezTo>
                      <a:pt x="112" y="143"/>
                      <a:pt x="111" y="141"/>
                      <a:pt x="113" y="140"/>
                    </a:cubicBezTo>
                    <a:cubicBezTo>
                      <a:pt x="113" y="139"/>
                      <a:pt x="114" y="139"/>
                      <a:pt x="114" y="139"/>
                    </a:cubicBezTo>
                    <a:cubicBezTo>
                      <a:pt x="116" y="138"/>
                      <a:pt x="118" y="138"/>
                      <a:pt x="118" y="136"/>
                    </a:cubicBezTo>
                    <a:cubicBezTo>
                      <a:pt x="118" y="133"/>
                      <a:pt x="115" y="133"/>
                      <a:pt x="113" y="132"/>
                    </a:cubicBezTo>
                    <a:cubicBezTo>
                      <a:pt x="110" y="130"/>
                      <a:pt x="107" y="130"/>
                      <a:pt x="104" y="131"/>
                    </a:cubicBezTo>
                    <a:cubicBezTo>
                      <a:pt x="101" y="131"/>
                      <a:pt x="100" y="129"/>
                      <a:pt x="98" y="127"/>
                    </a:cubicBezTo>
                    <a:cubicBezTo>
                      <a:pt x="97" y="125"/>
                      <a:pt x="97" y="123"/>
                      <a:pt x="97" y="121"/>
                    </a:cubicBezTo>
                    <a:cubicBezTo>
                      <a:pt x="99" y="117"/>
                      <a:pt x="100" y="114"/>
                      <a:pt x="95" y="111"/>
                    </a:cubicBezTo>
                    <a:cubicBezTo>
                      <a:pt x="98" y="117"/>
                      <a:pt x="94" y="121"/>
                      <a:pt x="92" y="124"/>
                    </a:cubicBezTo>
                    <a:cubicBezTo>
                      <a:pt x="89" y="128"/>
                      <a:pt x="90" y="129"/>
                      <a:pt x="94" y="130"/>
                    </a:cubicBezTo>
                    <a:cubicBezTo>
                      <a:pt x="95" y="131"/>
                      <a:pt x="96" y="132"/>
                      <a:pt x="98" y="133"/>
                    </a:cubicBezTo>
                    <a:cubicBezTo>
                      <a:pt x="101" y="134"/>
                      <a:pt x="100" y="136"/>
                      <a:pt x="97" y="137"/>
                    </a:cubicBezTo>
                    <a:cubicBezTo>
                      <a:pt x="96" y="138"/>
                      <a:pt x="95" y="139"/>
                      <a:pt x="94" y="141"/>
                    </a:cubicBezTo>
                    <a:cubicBezTo>
                      <a:pt x="93" y="144"/>
                      <a:pt x="89" y="146"/>
                      <a:pt x="87" y="148"/>
                    </a:cubicBezTo>
                    <a:cubicBezTo>
                      <a:pt x="85" y="149"/>
                      <a:pt x="84" y="151"/>
                      <a:pt x="82" y="153"/>
                    </a:cubicBezTo>
                    <a:cubicBezTo>
                      <a:pt x="82" y="154"/>
                      <a:pt x="81" y="155"/>
                      <a:pt x="82" y="156"/>
                    </a:cubicBezTo>
                    <a:cubicBezTo>
                      <a:pt x="86" y="159"/>
                      <a:pt x="84" y="163"/>
                      <a:pt x="84" y="167"/>
                    </a:cubicBezTo>
                    <a:cubicBezTo>
                      <a:pt x="83" y="171"/>
                      <a:pt x="85" y="172"/>
                      <a:pt x="88" y="173"/>
                    </a:cubicBezTo>
                    <a:cubicBezTo>
                      <a:pt x="91" y="173"/>
                      <a:pt x="95" y="173"/>
                      <a:pt x="98" y="173"/>
                    </a:cubicBezTo>
                    <a:cubicBezTo>
                      <a:pt x="102" y="173"/>
                      <a:pt x="104" y="175"/>
                      <a:pt x="105" y="178"/>
                    </a:cubicBezTo>
                    <a:cubicBezTo>
                      <a:pt x="106" y="179"/>
                      <a:pt x="106" y="180"/>
                      <a:pt x="105" y="181"/>
                    </a:cubicBezTo>
                    <a:cubicBezTo>
                      <a:pt x="102" y="183"/>
                      <a:pt x="104" y="187"/>
                      <a:pt x="104" y="190"/>
                    </a:cubicBezTo>
                    <a:cubicBezTo>
                      <a:pt x="104" y="194"/>
                      <a:pt x="101" y="196"/>
                      <a:pt x="98" y="198"/>
                    </a:cubicBezTo>
                    <a:cubicBezTo>
                      <a:pt x="96" y="200"/>
                      <a:pt x="94" y="202"/>
                      <a:pt x="91" y="204"/>
                    </a:cubicBezTo>
                    <a:cubicBezTo>
                      <a:pt x="88" y="206"/>
                      <a:pt x="84" y="208"/>
                      <a:pt x="80" y="205"/>
                    </a:cubicBezTo>
                    <a:cubicBezTo>
                      <a:pt x="78" y="203"/>
                      <a:pt x="76" y="204"/>
                      <a:pt x="74" y="205"/>
                    </a:cubicBezTo>
                    <a:cubicBezTo>
                      <a:pt x="71" y="207"/>
                      <a:pt x="69" y="207"/>
                      <a:pt x="66" y="205"/>
                    </a:cubicBezTo>
                    <a:cubicBezTo>
                      <a:pt x="62" y="200"/>
                      <a:pt x="59" y="195"/>
                      <a:pt x="62" y="188"/>
                    </a:cubicBezTo>
                    <a:cubicBezTo>
                      <a:pt x="64" y="184"/>
                      <a:pt x="60" y="177"/>
                      <a:pt x="54" y="174"/>
                    </a:cubicBezTo>
                    <a:cubicBezTo>
                      <a:pt x="52" y="173"/>
                      <a:pt x="49" y="171"/>
                      <a:pt x="47" y="170"/>
                    </a:cubicBezTo>
                    <a:cubicBezTo>
                      <a:pt x="45" y="169"/>
                      <a:pt x="44" y="167"/>
                      <a:pt x="45" y="165"/>
                    </a:cubicBezTo>
                    <a:cubicBezTo>
                      <a:pt x="48" y="161"/>
                      <a:pt x="47" y="157"/>
                      <a:pt x="45" y="154"/>
                    </a:cubicBezTo>
                    <a:cubicBezTo>
                      <a:pt x="43" y="151"/>
                      <a:pt x="44" y="149"/>
                      <a:pt x="46" y="147"/>
                    </a:cubicBezTo>
                    <a:cubicBezTo>
                      <a:pt x="47" y="144"/>
                      <a:pt x="47" y="143"/>
                      <a:pt x="44" y="143"/>
                    </a:cubicBezTo>
                    <a:cubicBezTo>
                      <a:pt x="42" y="143"/>
                      <a:pt x="41" y="143"/>
                      <a:pt x="39" y="143"/>
                    </a:cubicBezTo>
                    <a:cubicBezTo>
                      <a:pt x="35" y="144"/>
                      <a:pt x="33" y="142"/>
                      <a:pt x="35" y="138"/>
                    </a:cubicBezTo>
                    <a:cubicBezTo>
                      <a:pt x="36" y="134"/>
                      <a:pt x="39" y="130"/>
                      <a:pt x="40" y="125"/>
                    </a:cubicBezTo>
                    <a:cubicBezTo>
                      <a:pt x="41" y="123"/>
                      <a:pt x="40" y="120"/>
                      <a:pt x="39" y="118"/>
                    </a:cubicBezTo>
                    <a:cubicBezTo>
                      <a:pt x="35" y="114"/>
                      <a:pt x="32" y="108"/>
                      <a:pt x="28" y="104"/>
                    </a:cubicBezTo>
                    <a:cubicBezTo>
                      <a:pt x="27" y="102"/>
                      <a:pt x="25" y="100"/>
                      <a:pt x="24" y="99"/>
                    </a:cubicBezTo>
                    <a:cubicBezTo>
                      <a:pt x="20" y="98"/>
                      <a:pt x="19" y="95"/>
                      <a:pt x="17" y="92"/>
                    </a:cubicBezTo>
                    <a:cubicBezTo>
                      <a:pt x="13" y="84"/>
                      <a:pt x="10" y="76"/>
                      <a:pt x="7" y="68"/>
                    </a:cubicBezTo>
                    <a:cubicBezTo>
                      <a:pt x="7" y="66"/>
                      <a:pt x="7" y="64"/>
                      <a:pt x="4" y="63"/>
                    </a:cubicBezTo>
                    <a:cubicBezTo>
                      <a:pt x="4" y="63"/>
                      <a:pt x="4" y="62"/>
                      <a:pt x="4" y="62"/>
                    </a:cubicBezTo>
                    <a:cubicBezTo>
                      <a:pt x="5" y="54"/>
                      <a:pt x="2" y="47"/>
                      <a:pt x="1" y="40"/>
                    </a:cubicBezTo>
                    <a:cubicBezTo>
                      <a:pt x="0" y="35"/>
                      <a:pt x="0" y="31"/>
                      <a:pt x="1" y="26"/>
                    </a:cubicBezTo>
                    <a:cubicBezTo>
                      <a:pt x="1" y="23"/>
                      <a:pt x="3" y="20"/>
                      <a:pt x="6" y="18"/>
                    </a:cubicBezTo>
                    <a:cubicBezTo>
                      <a:pt x="8" y="17"/>
                      <a:pt x="10" y="16"/>
                      <a:pt x="10" y="13"/>
                    </a:cubicBezTo>
                    <a:cubicBezTo>
                      <a:pt x="15" y="12"/>
                      <a:pt x="21" y="13"/>
                      <a:pt x="25" y="9"/>
                    </a:cubicBezTo>
                    <a:cubicBezTo>
                      <a:pt x="27" y="6"/>
                      <a:pt x="28" y="10"/>
                      <a:pt x="30" y="10"/>
                    </a:cubicBezTo>
                    <a:cubicBezTo>
                      <a:pt x="27" y="11"/>
                      <a:pt x="26" y="14"/>
                      <a:pt x="25" y="16"/>
                    </a:cubicBezTo>
                    <a:cubicBezTo>
                      <a:pt x="25" y="16"/>
                      <a:pt x="25" y="18"/>
                      <a:pt x="25" y="18"/>
                    </a:cubicBezTo>
                    <a:cubicBezTo>
                      <a:pt x="30" y="21"/>
                      <a:pt x="26" y="25"/>
                      <a:pt x="24" y="27"/>
                    </a:cubicBezTo>
                    <a:cubicBezTo>
                      <a:pt x="22" y="29"/>
                      <a:pt x="23" y="31"/>
                      <a:pt x="24" y="33"/>
                    </a:cubicBezTo>
                    <a:cubicBezTo>
                      <a:pt x="26" y="35"/>
                      <a:pt x="26" y="36"/>
                      <a:pt x="26" y="38"/>
                    </a:cubicBezTo>
                    <a:cubicBezTo>
                      <a:pt x="26" y="39"/>
                      <a:pt x="25" y="40"/>
                      <a:pt x="24" y="40"/>
                    </a:cubicBezTo>
                    <a:cubicBezTo>
                      <a:pt x="22" y="39"/>
                      <a:pt x="20" y="38"/>
                      <a:pt x="20" y="40"/>
                    </a:cubicBezTo>
                    <a:cubicBezTo>
                      <a:pt x="20" y="42"/>
                      <a:pt x="19" y="45"/>
                      <a:pt x="21" y="46"/>
                    </a:cubicBezTo>
                    <a:cubicBezTo>
                      <a:pt x="22" y="46"/>
                      <a:pt x="22" y="46"/>
                      <a:pt x="23" y="46"/>
                    </a:cubicBezTo>
                    <a:cubicBezTo>
                      <a:pt x="25" y="48"/>
                      <a:pt x="27" y="51"/>
                      <a:pt x="29" y="49"/>
                    </a:cubicBezTo>
                    <a:cubicBezTo>
                      <a:pt x="31" y="48"/>
                      <a:pt x="29" y="45"/>
                      <a:pt x="29" y="43"/>
                    </a:cubicBezTo>
                    <a:cubicBezTo>
                      <a:pt x="28" y="41"/>
                      <a:pt x="29" y="39"/>
                      <a:pt x="29" y="37"/>
                    </a:cubicBezTo>
                    <a:cubicBezTo>
                      <a:pt x="29" y="34"/>
                      <a:pt x="29" y="32"/>
                      <a:pt x="28" y="31"/>
                    </a:cubicBezTo>
                    <a:cubicBezTo>
                      <a:pt x="26" y="29"/>
                      <a:pt x="28" y="27"/>
                      <a:pt x="29" y="28"/>
                    </a:cubicBezTo>
                    <a:cubicBezTo>
                      <a:pt x="35" y="29"/>
                      <a:pt x="38" y="24"/>
                      <a:pt x="42" y="21"/>
                    </a:cubicBezTo>
                    <a:cubicBezTo>
                      <a:pt x="44" y="19"/>
                      <a:pt x="45" y="19"/>
                      <a:pt x="46" y="22"/>
                    </a:cubicBezTo>
                    <a:cubicBezTo>
                      <a:pt x="47" y="24"/>
                      <a:pt x="48" y="26"/>
                      <a:pt x="51" y="25"/>
                    </a:cubicBezTo>
                    <a:cubicBezTo>
                      <a:pt x="54" y="24"/>
                      <a:pt x="56" y="23"/>
                      <a:pt x="55" y="19"/>
                    </a:cubicBezTo>
                    <a:cubicBezTo>
                      <a:pt x="54" y="15"/>
                      <a:pt x="52" y="12"/>
                      <a:pt x="51" y="8"/>
                    </a:cubicBezTo>
                    <a:cubicBezTo>
                      <a:pt x="50" y="8"/>
                      <a:pt x="49" y="7"/>
                      <a:pt x="49" y="7"/>
                    </a:cubicBezTo>
                    <a:cubicBezTo>
                      <a:pt x="46" y="10"/>
                      <a:pt x="45" y="6"/>
                      <a:pt x="42" y="6"/>
                    </a:cubicBezTo>
                    <a:cubicBezTo>
                      <a:pt x="41" y="6"/>
                      <a:pt x="39" y="5"/>
                      <a:pt x="40" y="3"/>
                    </a:cubicBezTo>
                    <a:cubicBezTo>
                      <a:pt x="41" y="2"/>
                      <a:pt x="44" y="0"/>
                      <a:pt x="45" y="1"/>
                    </a:cubicBezTo>
                    <a:cubicBezTo>
                      <a:pt x="47" y="4"/>
                      <a:pt x="51" y="3"/>
                      <a:pt x="53" y="5"/>
                    </a:cubicBezTo>
                    <a:cubicBezTo>
                      <a:pt x="57" y="6"/>
                      <a:pt x="63" y="13"/>
                      <a:pt x="63" y="17"/>
                    </a:cubicBezTo>
                    <a:cubicBezTo>
                      <a:pt x="63" y="18"/>
                      <a:pt x="63" y="20"/>
                      <a:pt x="65" y="20"/>
                    </a:cubicBezTo>
                    <a:cubicBezTo>
                      <a:pt x="65" y="20"/>
                      <a:pt x="66" y="19"/>
                      <a:pt x="67" y="18"/>
                    </a:cubicBezTo>
                    <a:cubicBezTo>
                      <a:pt x="67" y="16"/>
                      <a:pt x="68" y="17"/>
                      <a:pt x="69" y="18"/>
                    </a:cubicBezTo>
                    <a:cubicBezTo>
                      <a:pt x="71" y="19"/>
                      <a:pt x="73" y="21"/>
                      <a:pt x="76" y="22"/>
                    </a:cubicBezTo>
                    <a:cubicBezTo>
                      <a:pt x="77" y="24"/>
                      <a:pt x="79" y="23"/>
                      <a:pt x="80" y="22"/>
                    </a:cubicBezTo>
                    <a:cubicBezTo>
                      <a:pt x="84" y="16"/>
                      <a:pt x="89" y="11"/>
                      <a:pt x="93" y="5"/>
                    </a:cubicBezTo>
                    <a:cubicBezTo>
                      <a:pt x="94" y="5"/>
                      <a:pt x="94" y="5"/>
                      <a:pt x="94" y="5"/>
                    </a:cubicBezTo>
                    <a:cubicBezTo>
                      <a:pt x="96" y="4"/>
                      <a:pt x="97" y="4"/>
                      <a:pt x="98" y="5"/>
                    </a:cubicBezTo>
                    <a:cubicBezTo>
                      <a:pt x="100" y="8"/>
                      <a:pt x="102" y="10"/>
                      <a:pt x="103" y="13"/>
                    </a:cubicBezTo>
                    <a:cubicBezTo>
                      <a:pt x="103" y="16"/>
                      <a:pt x="104" y="18"/>
                      <a:pt x="106" y="19"/>
                    </a:cubicBezTo>
                    <a:cubicBezTo>
                      <a:pt x="109" y="22"/>
                      <a:pt x="111" y="26"/>
                      <a:pt x="114" y="29"/>
                    </a:cubicBezTo>
                    <a:cubicBezTo>
                      <a:pt x="117" y="33"/>
                      <a:pt x="121" y="33"/>
                      <a:pt x="125" y="34"/>
                    </a:cubicBezTo>
                    <a:cubicBezTo>
                      <a:pt x="129" y="34"/>
                      <a:pt x="132" y="35"/>
                      <a:pt x="135" y="37"/>
                    </a:cubicBezTo>
                    <a:cubicBezTo>
                      <a:pt x="136" y="39"/>
                      <a:pt x="138" y="38"/>
                      <a:pt x="139" y="37"/>
                    </a:cubicBezTo>
                    <a:cubicBezTo>
                      <a:pt x="142" y="35"/>
                      <a:pt x="143" y="32"/>
                      <a:pt x="145" y="29"/>
                    </a:cubicBezTo>
                    <a:cubicBezTo>
                      <a:pt x="146" y="28"/>
                      <a:pt x="146" y="27"/>
                      <a:pt x="148" y="28"/>
                    </a:cubicBezTo>
                    <a:cubicBezTo>
                      <a:pt x="149" y="28"/>
                      <a:pt x="148" y="29"/>
                      <a:pt x="148" y="30"/>
                    </a:cubicBezTo>
                    <a:cubicBezTo>
                      <a:pt x="147" y="34"/>
                      <a:pt x="147" y="38"/>
                      <a:pt x="144" y="41"/>
                    </a:cubicBezTo>
                    <a:cubicBezTo>
                      <a:pt x="141" y="43"/>
                      <a:pt x="142" y="47"/>
                      <a:pt x="146" y="49"/>
                    </a:cubicBezTo>
                    <a:cubicBezTo>
                      <a:pt x="150" y="51"/>
                      <a:pt x="153" y="52"/>
                      <a:pt x="157" y="52"/>
                    </a:cubicBezTo>
                    <a:cubicBezTo>
                      <a:pt x="160" y="52"/>
                      <a:pt x="163" y="51"/>
                      <a:pt x="165" y="47"/>
                    </a:cubicBezTo>
                    <a:cubicBezTo>
                      <a:pt x="167" y="44"/>
                      <a:pt x="168" y="44"/>
                      <a:pt x="170" y="47"/>
                    </a:cubicBezTo>
                    <a:cubicBezTo>
                      <a:pt x="171" y="48"/>
                      <a:pt x="172" y="48"/>
                      <a:pt x="173" y="48"/>
                    </a:cubicBezTo>
                    <a:cubicBezTo>
                      <a:pt x="175" y="47"/>
                      <a:pt x="177" y="48"/>
                      <a:pt x="178" y="49"/>
                    </a:cubicBezTo>
                    <a:cubicBezTo>
                      <a:pt x="185" y="53"/>
                      <a:pt x="187" y="53"/>
                      <a:pt x="193" y="47"/>
                    </a:cubicBezTo>
                    <a:close/>
                  </a:path>
                </a:pathLst>
              </a:custGeom>
              <a:solidFill>
                <a:srgbClr val="FFD966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58" name="Freeform 1931">
                <a:extLst>
                  <a:ext uri="{FF2B5EF4-FFF2-40B4-BE49-F238E27FC236}">
                    <a16:creationId xmlns:a16="http://schemas.microsoft.com/office/drawing/2014/main" id="{40F9F765-626B-49C4-AAB5-F3DCE8CDA1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32" y="2112"/>
                <a:ext cx="428" cy="382"/>
              </a:xfrm>
              <a:custGeom>
                <a:avLst/>
                <a:gdLst>
                  <a:gd name="T0" fmla="*/ 158 w 178"/>
                  <a:gd name="T1" fmla="*/ 9 h 159"/>
                  <a:gd name="T2" fmla="*/ 135 w 178"/>
                  <a:gd name="T3" fmla="*/ 2 h 159"/>
                  <a:gd name="T4" fmla="*/ 97 w 178"/>
                  <a:gd name="T5" fmla="*/ 0 h 159"/>
                  <a:gd name="T6" fmla="*/ 101 w 178"/>
                  <a:gd name="T7" fmla="*/ 2 h 159"/>
                  <a:gd name="T8" fmla="*/ 107 w 178"/>
                  <a:gd name="T9" fmla="*/ 17 h 159"/>
                  <a:gd name="T10" fmla="*/ 96 w 178"/>
                  <a:gd name="T11" fmla="*/ 18 h 159"/>
                  <a:gd name="T12" fmla="*/ 87 w 178"/>
                  <a:gd name="T13" fmla="*/ 20 h 159"/>
                  <a:gd name="T14" fmla="*/ 69 w 178"/>
                  <a:gd name="T15" fmla="*/ 15 h 159"/>
                  <a:gd name="T16" fmla="*/ 66 w 178"/>
                  <a:gd name="T17" fmla="*/ 28 h 159"/>
                  <a:gd name="T18" fmla="*/ 62 w 178"/>
                  <a:gd name="T19" fmla="*/ 44 h 159"/>
                  <a:gd name="T20" fmla="*/ 54 w 178"/>
                  <a:gd name="T21" fmla="*/ 58 h 159"/>
                  <a:gd name="T22" fmla="*/ 32 w 178"/>
                  <a:gd name="T23" fmla="*/ 63 h 159"/>
                  <a:gd name="T24" fmla="*/ 32 w 178"/>
                  <a:gd name="T25" fmla="*/ 74 h 159"/>
                  <a:gd name="T26" fmla="*/ 30 w 178"/>
                  <a:gd name="T27" fmla="*/ 74 h 159"/>
                  <a:gd name="T28" fmla="*/ 24 w 178"/>
                  <a:gd name="T29" fmla="*/ 55 h 159"/>
                  <a:gd name="T30" fmla="*/ 20 w 178"/>
                  <a:gd name="T31" fmla="*/ 70 h 159"/>
                  <a:gd name="T32" fmla="*/ 15 w 178"/>
                  <a:gd name="T33" fmla="*/ 76 h 159"/>
                  <a:gd name="T34" fmla="*/ 6 w 178"/>
                  <a:gd name="T35" fmla="*/ 80 h 159"/>
                  <a:gd name="T36" fmla="*/ 0 w 178"/>
                  <a:gd name="T37" fmla="*/ 92 h 159"/>
                  <a:gd name="T38" fmla="*/ 2 w 178"/>
                  <a:gd name="T39" fmla="*/ 103 h 159"/>
                  <a:gd name="T40" fmla="*/ 9 w 178"/>
                  <a:gd name="T41" fmla="*/ 100 h 159"/>
                  <a:gd name="T42" fmla="*/ 16 w 178"/>
                  <a:gd name="T43" fmla="*/ 107 h 159"/>
                  <a:gd name="T44" fmla="*/ 36 w 178"/>
                  <a:gd name="T45" fmla="*/ 118 h 159"/>
                  <a:gd name="T46" fmla="*/ 27 w 178"/>
                  <a:gd name="T47" fmla="*/ 126 h 159"/>
                  <a:gd name="T48" fmla="*/ 28 w 178"/>
                  <a:gd name="T49" fmla="*/ 145 h 159"/>
                  <a:gd name="T50" fmla="*/ 38 w 178"/>
                  <a:gd name="T51" fmla="*/ 152 h 159"/>
                  <a:gd name="T52" fmla="*/ 45 w 178"/>
                  <a:gd name="T53" fmla="*/ 153 h 159"/>
                  <a:gd name="T54" fmla="*/ 69 w 178"/>
                  <a:gd name="T55" fmla="*/ 142 h 159"/>
                  <a:gd name="T56" fmla="*/ 69 w 178"/>
                  <a:gd name="T57" fmla="*/ 146 h 159"/>
                  <a:gd name="T58" fmla="*/ 73 w 178"/>
                  <a:gd name="T59" fmla="*/ 154 h 159"/>
                  <a:gd name="T60" fmla="*/ 94 w 178"/>
                  <a:gd name="T61" fmla="*/ 154 h 159"/>
                  <a:gd name="T62" fmla="*/ 103 w 178"/>
                  <a:gd name="T63" fmla="*/ 151 h 159"/>
                  <a:gd name="T64" fmla="*/ 114 w 178"/>
                  <a:gd name="T65" fmla="*/ 141 h 159"/>
                  <a:gd name="T66" fmla="*/ 116 w 178"/>
                  <a:gd name="T67" fmla="*/ 134 h 159"/>
                  <a:gd name="T68" fmla="*/ 128 w 178"/>
                  <a:gd name="T69" fmla="*/ 131 h 159"/>
                  <a:gd name="T70" fmla="*/ 133 w 178"/>
                  <a:gd name="T71" fmla="*/ 130 h 159"/>
                  <a:gd name="T72" fmla="*/ 127 w 178"/>
                  <a:gd name="T73" fmla="*/ 120 h 159"/>
                  <a:gd name="T74" fmla="*/ 122 w 178"/>
                  <a:gd name="T75" fmla="*/ 110 h 159"/>
                  <a:gd name="T76" fmla="*/ 117 w 178"/>
                  <a:gd name="T77" fmla="*/ 90 h 159"/>
                  <a:gd name="T78" fmla="*/ 129 w 178"/>
                  <a:gd name="T79" fmla="*/ 89 h 159"/>
                  <a:gd name="T80" fmla="*/ 137 w 178"/>
                  <a:gd name="T81" fmla="*/ 76 h 159"/>
                  <a:gd name="T82" fmla="*/ 142 w 178"/>
                  <a:gd name="T83" fmla="*/ 71 h 159"/>
                  <a:gd name="T84" fmla="*/ 154 w 178"/>
                  <a:gd name="T85" fmla="*/ 59 h 159"/>
                  <a:gd name="T86" fmla="*/ 152 w 178"/>
                  <a:gd name="T87" fmla="*/ 52 h 159"/>
                  <a:gd name="T88" fmla="*/ 161 w 178"/>
                  <a:gd name="T89" fmla="*/ 43 h 159"/>
                  <a:gd name="T90" fmla="*/ 169 w 178"/>
                  <a:gd name="T91" fmla="*/ 40 h 159"/>
                  <a:gd name="T92" fmla="*/ 170 w 178"/>
                  <a:gd name="T93" fmla="*/ 34 h 159"/>
                  <a:gd name="T94" fmla="*/ 163 w 178"/>
                  <a:gd name="T95" fmla="*/ 30 h 159"/>
                  <a:gd name="T96" fmla="*/ 165 w 178"/>
                  <a:gd name="T97" fmla="*/ 23 h 159"/>
                  <a:gd name="T98" fmla="*/ 172 w 178"/>
                  <a:gd name="T99" fmla="*/ 25 h 159"/>
                  <a:gd name="T100" fmla="*/ 171 w 178"/>
                  <a:gd name="T101" fmla="*/ 15 h 159"/>
                  <a:gd name="T102" fmla="*/ 178 w 178"/>
                  <a:gd name="T103" fmla="*/ 12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78" h="159">
                    <a:moveTo>
                      <a:pt x="176" y="11"/>
                    </a:moveTo>
                    <a:cubicBezTo>
                      <a:pt x="170" y="10"/>
                      <a:pt x="164" y="9"/>
                      <a:pt x="158" y="9"/>
                    </a:cubicBezTo>
                    <a:cubicBezTo>
                      <a:pt x="151" y="9"/>
                      <a:pt x="144" y="10"/>
                      <a:pt x="140" y="3"/>
                    </a:cubicBezTo>
                    <a:cubicBezTo>
                      <a:pt x="139" y="2"/>
                      <a:pt x="137" y="2"/>
                      <a:pt x="135" y="2"/>
                    </a:cubicBezTo>
                    <a:cubicBezTo>
                      <a:pt x="122" y="2"/>
                      <a:pt x="110" y="3"/>
                      <a:pt x="98" y="0"/>
                    </a:cubicBezTo>
                    <a:cubicBezTo>
                      <a:pt x="98" y="0"/>
                      <a:pt x="97" y="0"/>
                      <a:pt x="97" y="0"/>
                    </a:cubicBezTo>
                    <a:cubicBezTo>
                      <a:pt x="97" y="0"/>
                      <a:pt x="97" y="0"/>
                      <a:pt x="98" y="0"/>
                    </a:cubicBezTo>
                    <a:cubicBezTo>
                      <a:pt x="99" y="1"/>
                      <a:pt x="101" y="1"/>
                      <a:pt x="101" y="2"/>
                    </a:cubicBezTo>
                    <a:cubicBezTo>
                      <a:pt x="100" y="7"/>
                      <a:pt x="106" y="8"/>
                      <a:pt x="108" y="11"/>
                    </a:cubicBezTo>
                    <a:cubicBezTo>
                      <a:pt x="109" y="13"/>
                      <a:pt x="109" y="16"/>
                      <a:pt x="107" y="17"/>
                    </a:cubicBezTo>
                    <a:cubicBezTo>
                      <a:pt x="106" y="17"/>
                      <a:pt x="105" y="17"/>
                      <a:pt x="104" y="18"/>
                    </a:cubicBezTo>
                    <a:cubicBezTo>
                      <a:pt x="101" y="19"/>
                      <a:pt x="97" y="19"/>
                      <a:pt x="96" y="18"/>
                    </a:cubicBezTo>
                    <a:cubicBezTo>
                      <a:pt x="93" y="17"/>
                      <a:pt x="91" y="18"/>
                      <a:pt x="89" y="19"/>
                    </a:cubicBezTo>
                    <a:cubicBezTo>
                      <a:pt x="88" y="20"/>
                      <a:pt x="88" y="22"/>
                      <a:pt x="87" y="20"/>
                    </a:cubicBezTo>
                    <a:cubicBezTo>
                      <a:pt x="84" y="17"/>
                      <a:pt x="81" y="15"/>
                      <a:pt x="77" y="15"/>
                    </a:cubicBezTo>
                    <a:cubicBezTo>
                      <a:pt x="74" y="14"/>
                      <a:pt x="71" y="15"/>
                      <a:pt x="69" y="15"/>
                    </a:cubicBezTo>
                    <a:cubicBezTo>
                      <a:pt x="67" y="16"/>
                      <a:pt x="68" y="19"/>
                      <a:pt x="69" y="21"/>
                    </a:cubicBezTo>
                    <a:cubicBezTo>
                      <a:pt x="69" y="24"/>
                      <a:pt x="68" y="26"/>
                      <a:pt x="66" y="28"/>
                    </a:cubicBezTo>
                    <a:cubicBezTo>
                      <a:pt x="64" y="29"/>
                      <a:pt x="60" y="30"/>
                      <a:pt x="62" y="34"/>
                    </a:cubicBezTo>
                    <a:cubicBezTo>
                      <a:pt x="65" y="38"/>
                      <a:pt x="64" y="41"/>
                      <a:pt x="62" y="44"/>
                    </a:cubicBezTo>
                    <a:cubicBezTo>
                      <a:pt x="61" y="47"/>
                      <a:pt x="59" y="48"/>
                      <a:pt x="61" y="52"/>
                    </a:cubicBezTo>
                    <a:cubicBezTo>
                      <a:pt x="63" y="56"/>
                      <a:pt x="59" y="59"/>
                      <a:pt x="54" y="58"/>
                    </a:cubicBezTo>
                    <a:cubicBezTo>
                      <a:pt x="50" y="57"/>
                      <a:pt x="45" y="57"/>
                      <a:pt x="41" y="56"/>
                    </a:cubicBezTo>
                    <a:cubicBezTo>
                      <a:pt x="35" y="55"/>
                      <a:pt x="31" y="58"/>
                      <a:pt x="32" y="63"/>
                    </a:cubicBezTo>
                    <a:cubicBezTo>
                      <a:pt x="33" y="66"/>
                      <a:pt x="33" y="70"/>
                      <a:pt x="32" y="73"/>
                    </a:cubicBezTo>
                    <a:cubicBezTo>
                      <a:pt x="32" y="73"/>
                      <a:pt x="32" y="74"/>
                      <a:pt x="32" y="74"/>
                    </a:cubicBezTo>
                    <a:cubicBezTo>
                      <a:pt x="32" y="75"/>
                      <a:pt x="34" y="77"/>
                      <a:pt x="32" y="77"/>
                    </a:cubicBezTo>
                    <a:cubicBezTo>
                      <a:pt x="30" y="77"/>
                      <a:pt x="30" y="75"/>
                      <a:pt x="30" y="74"/>
                    </a:cubicBezTo>
                    <a:cubicBezTo>
                      <a:pt x="30" y="70"/>
                      <a:pt x="30" y="66"/>
                      <a:pt x="30" y="62"/>
                    </a:cubicBezTo>
                    <a:cubicBezTo>
                      <a:pt x="30" y="57"/>
                      <a:pt x="27" y="56"/>
                      <a:pt x="24" y="55"/>
                    </a:cubicBezTo>
                    <a:cubicBezTo>
                      <a:pt x="19" y="54"/>
                      <a:pt x="19" y="55"/>
                      <a:pt x="19" y="59"/>
                    </a:cubicBezTo>
                    <a:cubicBezTo>
                      <a:pt x="19" y="63"/>
                      <a:pt x="21" y="66"/>
                      <a:pt x="20" y="70"/>
                    </a:cubicBezTo>
                    <a:cubicBezTo>
                      <a:pt x="19" y="72"/>
                      <a:pt x="23" y="74"/>
                      <a:pt x="20" y="76"/>
                    </a:cubicBezTo>
                    <a:cubicBezTo>
                      <a:pt x="19" y="77"/>
                      <a:pt x="17" y="76"/>
                      <a:pt x="15" y="76"/>
                    </a:cubicBezTo>
                    <a:cubicBezTo>
                      <a:pt x="13" y="76"/>
                      <a:pt x="12" y="76"/>
                      <a:pt x="11" y="76"/>
                    </a:cubicBezTo>
                    <a:cubicBezTo>
                      <a:pt x="8" y="75"/>
                      <a:pt x="6" y="77"/>
                      <a:pt x="6" y="80"/>
                    </a:cubicBezTo>
                    <a:cubicBezTo>
                      <a:pt x="6" y="82"/>
                      <a:pt x="6" y="83"/>
                      <a:pt x="4" y="84"/>
                    </a:cubicBezTo>
                    <a:cubicBezTo>
                      <a:pt x="0" y="85"/>
                      <a:pt x="0" y="89"/>
                      <a:pt x="0" y="92"/>
                    </a:cubicBezTo>
                    <a:cubicBezTo>
                      <a:pt x="1" y="95"/>
                      <a:pt x="1" y="97"/>
                      <a:pt x="1" y="100"/>
                    </a:cubicBezTo>
                    <a:cubicBezTo>
                      <a:pt x="1" y="101"/>
                      <a:pt x="1" y="103"/>
                      <a:pt x="2" y="103"/>
                    </a:cubicBezTo>
                    <a:cubicBezTo>
                      <a:pt x="4" y="103"/>
                      <a:pt x="5" y="103"/>
                      <a:pt x="6" y="102"/>
                    </a:cubicBezTo>
                    <a:cubicBezTo>
                      <a:pt x="7" y="100"/>
                      <a:pt x="8" y="100"/>
                      <a:pt x="9" y="100"/>
                    </a:cubicBezTo>
                    <a:cubicBezTo>
                      <a:pt x="13" y="100"/>
                      <a:pt x="16" y="100"/>
                      <a:pt x="19" y="96"/>
                    </a:cubicBezTo>
                    <a:cubicBezTo>
                      <a:pt x="18" y="101"/>
                      <a:pt x="15" y="103"/>
                      <a:pt x="16" y="107"/>
                    </a:cubicBezTo>
                    <a:cubicBezTo>
                      <a:pt x="18" y="112"/>
                      <a:pt x="22" y="116"/>
                      <a:pt x="26" y="119"/>
                    </a:cubicBezTo>
                    <a:cubicBezTo>
                      <a:pt x="28" y="121"/>
                      <a:pt x="33" y="123"/>
                      <a:pt x="36" y="118"/>
                    </a:cubicBezTo>
                    <a:cubicBezTo>
                      <a:pt x="35" y="122"/>
                      <a:pt x="35" y="123"/>
                      <a:pt x="32" y="122"/>
                    </a:cubicBezTo>
                    <a:cubicBezTo>
                      <a:pt x="30" y="122"/>
                      <a:pt x="28" y="123"/>
                      <a:pt x="27" y="126"/>
                    </a:cubicBezTo>
                    <a:cubicBezTo>
                      <a:pt x="26" y="130"/>
                      <a:pt x="26" y="134"/>
                      <a:pt x="26" y="138"/>
                    </a:cubicBezTo>
                    <a:cubicBezTo>
                      <a:pt x="26" y="141"/>
                      <a:pt x="26" y="143"/>
                      <a:pt x="28" y="145"/>
                    </a:cubicBezTo>
                    <a:cubicBezTo>
                      <a:pt x="29" y="146"/>
                      <a:pt x="30" y="148"/>
                      <a:pt x="31" y="150"/>
                    </a:cubicBezTo>
                    <a:cubicBezTo>
                      <a:pt x="31" y="153"/>
                      <a:pt x="35" y="154"/>
                      <a:pt x="38" y="152"/>
                    </a:cubicBezTo>
                    <a:cubicBezTo>
                      <a:pt x="40" y="151"/>
                      <a:pt x="41" y="150"/>
                      <a:pt x="42" y="152"/>
                    </a:cubicBezTo>
                    <a:cubicBezTo>
                      <a:pt x="43" y="154"/>
                      <a:pt x="44" y="154"/>
                      <a:pt x="45" y="153"/>
                    </a:cubicBezTo>
                    <a:cubicBezTo>
                      <a:pt x="49" y="151"/>
                      <a:pt x="53" y="150"/>
                      <a:pt x="55" y="146"/>
                    </a:cubicBezTo>
                    <a:cubicBezTo>
                      <a:pt x="58" y="140"/>
                      <a:pt x="64" y="143"/>
                      <a:pt x="69" y="142"/>
                    </a:cubicBezTo>
                    <a:cubicBezTo>
                      <a:pt x="70" y="142"/>
                      <a:pt x="71" y="143"/>
                      <a:pt x="71" y="144"/>
                    </a:cubicBezTo>
                    <a:cubicBezTo>
                      <a:pt x="71" y="146"/>
                      <a:pt x="70" y="146"/>
                      <a:pt x="69" y="146"/>
                    </a:cubicBezTo>
                    <a:cubicBezTo>
                      <a:pt x="68" y="146"/>
                      <a:pt x="67" y="146"/>
                      <a:pt x="67" y="148"/>
                    </a:cubicBezTo>
                    <a:cubicBezTo>
                      <a:pt x="67" y="153"/>
                      <a:pt x="66" y="155"/>
                      <a:pt x="73" y="154"/>
                    </a:cubicBezTo>
                    <a:cubicBezTo>
                      <a:pt x="75" y="153"/>
                      <a:pt x="77" y="152"/>
                      <a:pt x="79" y="154"/>
                    </a:cubicBezTo>
                    <a:cubicBezTo>
                      <a:pt x="83" y="159"/>
                      <a:pt x="90" y="158"/>
                      <a:pt x="94" y="154"/>
                    </a:cubicBezTo>
                    <a:cubicBezTo>
                      <a:pt x="96" y="152"/>
                      <a:pt x="97" y="150"/>
                      <a:pt x="100" y="153"/>
                    </a:cubicBezTo>
                    <a:cubicBezTo>
                      <a:pt x="101" y="154"/>
                      <a:pt x="103" y="154"/>
                      <a:pt x="103" y="151"/>
                    </a:cubicBezTo>
                    <a:cubicBezTo>
                      <a:pt x="103" y="150"/>
                      <a:pt x="103" y="149"/>
                      <a:pt x="104" y="149"/>
                    </a:cubicBezTo>
                    <a:cubicBezTo>
                      <a:pt x="108" y="147"/>
                      <a:pt x="110" y="143"/>
                      <a:pt x="114" y="141"/>
                    </a:cubicBezTo>
                    <a:cubicBezTo>
                      <a:pt x="116" y="141"/>
                      <a:pt x="117" y="140"/>
                      <a:pt x="117" y="139"/>
                    </a:cubicBezTo>
                    <a:cubicBezTo>
                      <a:pt x="118" y="137"/>
                      <a:pt x="116" y="136"/>
                      <a:pt x="116" y="134"/>
                    </a:cubicBezTo>
                    <a:cubicBezTo>
                      <a:pt x="118" y="134"/>
                      <a:pt x="120" y="133"/>
                      <a:pt x="121" y="131"/>
                    </a:cubicBezTo>
                    <a:cubicBezTo>
                      <a:pt x="124" y="127"/>
                      <a:pt x="125" y="128"/>
                      <a:pt x="128" y="131"/>
                    </a:cubicBezTo>
                    <a:cubicBezTo>
                      <a:pt x="129" y="132"/>
                      <a:pt x="130" y="133"/>
                      <a:pt x="132" y="133"/>
                    </a:cubicBezTo>
                    <a:cubicBezTo>
                      <a:pt x="133" y="132"/>
                      <a:pt x="133" y="131"/>
                      <a:pt x="133" y="130"/>
                    </a:cubicBezTo>
                    <a:cubicBezTo>
                      <a:pt x="134" y="127"/>
                      <a:pt x="133" y="125"/>
                      <a:pt x="130" y="123"/>
                    </a:cubicBezTo>
                    <a:cubicBezTo>
                      <a:pt x="129" y="122"/>
                      <a:pt x="128" y="121"/>
                      <a:pt x="127" y="120"/>
                    </a:cubicBezTo>
                    <a:cubicBezTo>
                      <a:pt x="126" y="117"/>
                      <a:pt x="124" y="115"/>
                      <a:pt x="122" y="114"/>
                    </a:cubicBezTo>
                    <a:cubicBezTo>
                      <a:pt x="120" y="113"/>
                      <a:pt x="120" y="111"/>
                      <a:pt x="122" y="110"/>
                    </a:cubicBezTo>
                    <a:cubicBezTo>
                      <a:pt x="124" y="109"/>
                      <a:pt x="125" y="108"/>
                      <a:pt x="124" y="105"/>
                    </a:cubicBezTo>
                    <a:cubicBezTo>
                      <a:pt x="122" y="100"/>
                      <a:pt x="121" y="95"/>
                      <a:pt x="117" y="90"/>
                    </a:cubicBezTo>
                    <a:cubicBezTo>
                      <a:pt x="119" y="91"/>
                      <a:pt x="121" y="91"/>
                      <a:pt x="123" y="90"/>
                    </a:cubicBezTo>
                    <a:cubicBezTo>
                      <a:pt x="125" y="88"/>
                      <a:pt x="127" y="88"/>
                      <a:pt x="129" y="89"/>
                    </a:cubicBezTo>
                    <a:cubicBezTo>
                      <a:pt x="132" y="90"/>
                      <a:pt x="134" y="87"/>
                      <a:pt x="133" y="84"/>
                    </a:cubicBezTo>
                    <a:cubicBezTo>
                      <a:pt x="132" y="79"/>
                      <a:pt x="132" y="78"/>
                      <a:pt x="137" y="76"/>
                    </a:cubicBezTo>
                    <a:cubicBezTo>
                      <a:pt x="138" y="75"/>
                      <a:pt x="140" y="74"/>
                      <a:pt x="140" y="72"/>
                    </a:cubicBezTo>
                    <a:cubicBezTo>
                      <a:pt x="139" y="70"/>
                      <a:pt x="140" y="70"/>
                      <a:pt x="142" y="71"/>
                    </a:cubicBezTo>
                    <a:cubicBezTo>
                      <a:pt x="145" y="72"/>
                      <a:pt x="148" y="72"/>
                      <a:pt x="150" y="68"/>
                    </a:cubicBezTo>
                    <a:cubicBezTo>
                      <a:pt x="151" y="65"/>
                      <a:pt x="152" y="62"/>
                      <a:pt x="154" y="59"/>
                    </a:cubicBezTo>
                    <a:cubicBezTo>
                      <a:pt x="154" y="58"/>
                      <a:pt x="155" y="57"/>
                      <a:pt x="154" y="56"/>
                    </a:cubicBezTo>
                    <a:cubicBezTo>
                      <a:pt x="153" y="55"/>
                      <a:pt x="152" y="53"/>
                      <a:pt x="152" y="52"/>
                    </a:cubicBezTo>
                    <a:cubicBezTo>
                      <a:pt x="151" y="49"/>
                      <a:pt x="151" y="46"/>
                      <a:pt x="152" y="45"/>
                    </a:cubicBezTo>
                    <a:cubicBezTo>
                      <a:pt x="155" y="43"/>
                      <a:pt x="157" y="40"/>
                      <a:pt x="161" y="43"/>
                    </a:cubicBezTo>
                    <a:cubicBezTo>
                      <a:pt x="161" y="43"/>
                      <a:pt x="162" y="42"/>
                      <a:pt x="163" y="42"/>
                    </a:cubicBezTo>
                    <a:cubicBezTo>
                      <a:pt x="165" y="41"/>
                      <a:pt x="167" y="41"/>
                      <a:pt x="169" y="40"/>
                    </a:cubicBezTo>
                    <a:cubicBezTo>
                      <a:pt x="171" y="40"/>
                      <a:pt x="174" y="41"/>
                      <a:pt x="174" y="38"/>
                    </a:cubicBezTo>
                    <a:cubicBezTo>
                      <a:pt x="175" y="36"/>
                      <a:pt x="172" y="35"/>
                      <a:pt x="170" y="34"/>
                    </a:cubicBezTo>
                    <a:cubicBezTo>
                      <a:pt x="170" y="34"/>
                      <a:pt x="169" y="34"/>
                      <a:pt x="169" y="34"/>
                    </a:cubicBezTo>
                    <a:cubicBezTo>
                      <a:pt x="166" y="32"/>
                      <a:pt x="164" y="32"/>
                      <a:pt x="163" y="30"/>
                    </a:cubicBezTo>
                    <a:cubicBezTo>
                      <a:pt x="161" y="28"/>
                      <a:pt x="165" y="26"/>
                      <a:pt x="165" y="25"/>
                    </a:cubicBezTo>
                    <a:cubicBezTo>
                      <a:pt x="165" y="24"/>
                      <a:pt x="165" y="24"/>
                      <a:pt x="165" y="23"/>
                    </a:cubicBezTo>
                    <a:cubicBezTo>
                      <a:pt x="166" y="21"/>
                      <a:pt x="168" y="21"/>
                      <a:pt x="169" y="23"/>
                    </a:cubicBezTo>
                    <a:cubicBezTo>
                      <a:pt x="170" y="25"/>
                      <a:pt x="171" y="27"/>
                      <a:pt x="172" y="25"/>
                    </a:cubicBezTo>
                    <a:cubicBezTo>
                      <a:pt x="173" y="24"/>
                      <a:pt x="174" y="22"/>
                      <a:pt x="174" y="19"/>
                    </a:cubicBezTo>
                    <a:cubicBezTo>
                      <a:pt x="174" y="17"/>
                      <a:pt x="170" y="18"/>
                      <a:pt x="171" y="15"/>
                    </a:cubicBezTo>
                    <a:cubicBezTo>
                      <a:pt x="172" y="13"/>
                      <a:pt x="174" y="15"/>
                      <a:pt x="176" y="14"/>
                    </a:cubicBezTo>
                    <a:cubicBezTo>
                      <a:pt x="177" y="14"/>
                      <a:pt x="178" y="13"/>
                      <a:pt x="178" y="12"/>
                    </a:cubicBezTo>
                    <a:cubicBezTo>
                      <a:pt x="178" y="11"/>
                      <a:pt x="177" y="11"/>
                      <a:pt x="176" y="11"/>
                    </a:cubicBezTo>
                    <a:close/>
                  </a:path>
                </a:pathLst>
              </a:custGeom>
              <a:solidFill>
                <a:srgbClr val="DEA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59" name="Freeform 1932">
                <a:extLst>
                  <a:ext uri="{FF2B5EF4-FFF2-40B4-BE49-F238E27FC236}">
                    <a16:creationId xmlns:a16="http://schemas.microsoft.com/office/drawing/2014/main" id="{FE757097-6C84-42D8-A1F3-42AC0A2086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5" y="1824"/>
                <a:ext cx="483" cy="315"/>
              </a:xfrm>
              <a:custGeom>
                <a:avLst/>
                <a:gdLst>
                  <a:gd name="T0" fmla="*/ 194 w 201"/>
                  <a:gd name="T1" fmla="*/ 35 h 131"/>
                  <a:gd name="T2" fmla="*/ 179 w 201"/>
                  <a:gd name="T3" fmla="*/ 29 h 131"/>
                  <a:gd name="T4" fmla="*/ 170 w 201"/>
                  <a:gd name="T5" fmla="*/ 24 h 131"/>
                  <a:gd name="T6" fmla="*/ 157 w 201"/>
                  <a:gd name="T7" fmla="*/ 29 h 131"/>
                  <a:gd name="T8" fmla="*/ 148 w 201"/>
                  <a:gd name="T9" fmla="*/ 18 h 131"/>
                  <a:gd name="T10" fmla="*/ 132 w 201"/>
                  <a:gd name="T11" fmla="*/ 5 h 131"/>
                  <a:gd name="T12" fmla="*/ 122 w 201"/>
                  <a:gd name="T13" fmla="*/ 10 h 131"/>
                  <a:gd name="T14" fmla="*/ 106 w 201"/>
                  <a:gd name="T15" fmla="*/ 15 h 131"/>
                  <a:gd name="T16" fmla="*/ 100 w 201"/>
                  <a:gd name="T17" fmla="*/ 6 h 131"/>
                  <a:gd name="T18" fmla="*/ 95 w 201"/>
                  <a:gd name="T19" fmla="*/ 2 h 131"/>
                  <a:gd name="T20" fmla="*/ 90 w 201"/>
                  <a:gd name="T21" fmla="*/ 10 h 131"/>
                  <a:gd name="T22" fmla="*/ 94 w 201"/>
                  <a:gd name="T23" fmla="*/ 15 h 131"/>
                  <a:gd name="T24" fmla="*/ 83 w 201"/>
                  <a:gd name="T25" fmla="*/ 22 h 131"/>
                  <a:gd name="T26" fmla="*/ 91 w 201"/>
                  <a:gd name="T27" fmla="*/ 29 h 131"/>
                  <a:gd name="T28" fmla="*/ 94 w 201"/>
                  <a:gd name="T29" fmla="*/ 37 h 131"/>
                  <a:gd name="T30" fmla="*/ 91 w 201"/>
                  <a:gd name="T31" fmla="*/ 51 h 131"/>
                  <a:gd name="T32" fmla="*/ 75 w 201"/>
                  <a:gd name="T33" fmla="*/ 62 h 131"/>
                  <a:gd name="T34" fmla="*/ 33 w 201"/>
                  <a:gd name="T35" fmla="*/ 64 h 131"/>
                  <a:gd name="T36" fmla="*/ 13 w 201"/>
                  <a:gd name="T37" fmla="*/ 72 h 131"/>
                  <a:gd name="T38" fmla="*/ 2 w 201"/>
                  <a:gd name="T39" fmla="*/ 95 h 131"/>
                  <a:gd name="T40" fmla="*/ 5 w 201"/>
                  <a:gd name="T41" fmla="*/ 105 h 131"/>
                  <a:gd name="T42" fmla="*/ 0 w 201"/>
                  <a:gd name="T43" fmla="*/ 107 h 131"/>
                  <a:gd name="T44" fmla="*/ 1 w 201"/>
                  <a:gd name="T45" fmla="*/ 107 h 131"/>
                  <a:gd name="T46" fmla="*/ 66 w 201"/>
                  <a:gd name="T47" fmla="*/ 115 h 131"/>
                  <a:gd name="T48" fmla="*/ 100 w 201"/>
                  <a:gd name="T49" fmla="*/ 123 h 131"/>
                  <a:gd name="T50" fmla="*/ 118 w 201"/>
                  <a:gd name="T51" fmla="*/ 120 h 131"/>
                  <a:gd name="T52" fmla="*/ 142 w 201"/>
                  <a:gd name="T53" fmla="*/ 129 h 131"/>
                  <a:gd name="T54" fmla="*/ 144 w 201"/>
                  <a:gd name="T55" fmla="*/ 128 h 131"/>
                  <a:gd name="T56" fmla="*/ 153 w 201"/>
                  <a:gd name="T57" fmla="*/ 108 h 131"/>
                  <a:gd name="T58" fmla="*/ 171 w 201"/>
                  <a:gd name="T59" fmla="*/ 98 h 131"/>
                  <a:gd name="T60" fmla="*/ 183 w 201"/>
                  <a:gd name="T61" fmla="*/ 91 h 131"/>
                  <a:gd name="T62" fmla="*/ 187 w 201"/>
                  <a:gd name="T63" fmla="*/ 79 h 131"/>
                  <a:gd name="T64" fmla="*/ 187 w 201"/>
                  <a:gd name="T65" fmla="*/ 66 h 131"/>
                  <a:gd name="T66" fmla="*/ 192 w 201"/>
                  <a:gd name="T67" fmla="*/ 65 h 131"/>
                  <a:gd name="T68" fmla="*/ 189 w 201"/>
                  <a:gd name="T69" fmla="*/ 57 h 131"/>
                  <a:gd name="T70" fmla="*/ 172 w 201"/>
                  <a:gd name="T71" fmla="*/ 49 h 131"/>
                  <a:gd name="T72" fmla="*/ 181 w 201"/>
                  <a:gd name="T73" fmla="*/ 51 h 131"/>
                  <a:gd name="T74" fmla="*/ 194 w 201"/>
                  <a:gd name="T75" fmla="*/ 45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01" h="131">
                    <a:moveTo>
                      <a:pt x="201" y="38"/>
                    </a:moveTo>
                    <a:cubicBezTo>
                      <a:pt x="197" y="38"/>
                      <a:pt x="195" y="37"/>
                      <a:pt x="194" y="35"/>
                    </a:cubicBezTo>
                    <a:cubicBezTo>
                      <a:pt x="192" y="33"/>
                      <a:pt x="190" y="32"/>
                      <a:pt x="187" y="33"/>
                    </a:cubicBezTo>
                    <a:cubicBezTo>
                      <a:pt x="185" y="34"/>
                      <a:pt x="179" y="31"/>
                      <a:pt x="179" y="29"/>
                    </a:cubicBezTo>
                    <a:cubicBezTo>
                      <a:pt x="180" y="26"/>
                      <a:pt x="178" y="25"/>
                      <a:pt x="176" y="25"/>
                    </a:cubicBezTo>
                    <a:cubicBezTo>
                      <a:pt x="174" y="26"/>
                      <a:pt x="172" y="24"/>
                      <a:pt x="170" y="24"/>
                    </a:cubicBezTo>
                    <a:cubicBezTo>
                      <a:pt x="167" y="24"/>
                      <a:pt x="165" y="23"/>
                      <a:pt x="164" y="27"/>
                    </a:cubicBezTo>
                    <a:cubicBezTo>
                      <a:pt x="163" y="31"/>
                      <a:pt x="160" y="31"/>
                      <a:pt x="157" y="29"/>
                    </a:cubicBezTo>
                    <a:cubicBezTo>
                      <a:pt x="153" y="26"/>
                      <a:pt x="153" y="22"/>
                      <a:pt x="153" y="18"/>
                    </a:cubicBezTo>
                    <a:cubicBezTo>
                      <a:pt x="151" y="20"/>
                      <a:pt x="149" y="21"/>
                      <a:pt x="148" y="18"/>
                    </a:cubicBezTo>
                    <a:cubicBezTo>
                      <a:pt x="148" y="16"/>
                      <a:pt x="147" y="16"/>
                      <a:pt x="146" y="15"/>
                    </a:cubicBezTo>
                    <a:cubicBezTo>
                      <a:pt x="142" y="11"/>
                      <a:pt x="136" y="8"/>
                      <a:pt x="132" y="5"/>
                    </a:cubicBezTo>
                    <a:cubicBezTo>
                      <a:pt x="130" y="4"/>
                      <a:pt x="129" y="5"/>
                      <a:pt x="128" y="7"/>
                    </a:cubicBezTo>
                    <a:cubicBezTo>
                      <a:pt x="127" y="10"/>
                      <a:pt x="125" y="11"/>
                      <a:pt x="122" y="10"/>
                    </a:cubicBezTo>
                    <a:cubicBezTo>
                      <a:pt x="116" y="8"/>
                      <a:pt x="111" y="10"/>
                      <a:pt x="106" y="14"/>
                    </a:cubicBezTo>
                    <a:cubicBezTo>
                      <a:pt x="106" y="15"/>
                      <a:pt x="106" y="15"/>
                      <a:pt x="106" y="15"/>
                    </a:cubicBezTo>
                    <a:cubicBezTo>
                      <a:pt x="105" y="12"/>
                      <a:pt x="104" y="10"/>
                      <a:pt x="101" y="9"/>
                    </a:cubicBezTo>
                    <a:cubicBezTo>
                      <a:pt x="100" y="8"/>
                      <a:pt x="100" y="7"/>
                      <a:pt x="100" y="6"/>
                    </a:cubicBezTo>
                    <a:cubicBezTo>
                      <a:pt x="102" y="4"/>
                      <a:pt x="101" y="3"/>
                      <a:pt x="99" y="2"/>
                    </a:cubicBezTo>
                    <a:cubicBezTo>
                      <a:pt x="98" y="0"/>
                      <a:pt x="96" y="1"/>
                      <a:pt x="95" y="2"/>
                    </a:cubicBezTo>
                    <a:cubicBezTo>
                      <a:pt x="94" y="3"/>
                      <a:pt x="92" y="5"/>
                      <a:pt x="90" y="6"/>
                    </a:cubicBezTo>
                    <a:cubicBezTo>
                      <a:pt x="88" y="8"/>
                      <a:pt x="88" y="9"/>
                      <a:pt x="90" y="10"/>
                    </a:cubicBezTo>
                    <a:cubicBezTo>
                      <a:pt x="91" y="11"/>
                      <a:pt x="92" y="11"/>
                      <a:pt x="92" y="12"/>
                    </a:cubicBezTo>
                    <a:cubicBezTo>
                      <a:pt x="93" y="12"/>
                      <a:pt x="94" y="14"/>
                      <a:pt x="94" y="15"/>
                    </a:cubicBezTo>
                    <a:cubicBezTo>
                      <a:pt x="94" y="17"/>
                      <a:pt x="92" y="16"/>
                      <a:pt x="91" y="17"/>
                    </a:cubicBezTo>
                    <a:cubicBezTo>
                      <a:pt x="88" y="18"/>
                      <a:pt x="85" y="19"/>
                      <a:pt x="83" y="22"/>
                    </a:cubicBezTo>
                    <a:cubicBezTo>
                      <a:pt x="82" y="24"/>
                      <a:pt x="82" y="26"/>
                      <a:pt x="85" y="26"/>
                    </a:cubicBezTo>
                    <a:cubicBezTo>
                      <a:pt x="88" y="26"/>
                      <a:pt x="90" y="27"/>
                      <a:pt x="91" y="29"/>
                    </a:cubicBezTo>
                    <a:cubicBezTo>
                      <a:pt x="92" y="30"/>
                      <a:pt x="93" y="31"/>
                      <a:pt x="94" y="32"/>
                    </a:cubicBezTo>
                    <a:cubicBezTo>
                      <a:pt x="97" y="34"/>
                      <a:pt x="98" y="35"/>
                      <a:pt x="94" y="37"/>
                    </a:cubicBezTo>
                    <a:cubicBezTo>
                      <a:pt x="92" y="38"/>
                      <a:pt x="92" y="39"/>
                      <a:pt x="92" y="42"/>
                    </a:cubicBezTo>
                    <a:cubicBezTo>
                      <a:pt x="92" y="45"/>
                      <a:pt x="92" y="48"/>
                      <a:pt x="91" y="51"/>
                    </a:cubicBezTo>
                    <a:cubicBezTo>
                      <a:pt x="91" y="56"/>
                      <a:pt x="87" y="58"/>
                      <a:pt x="84" y="61"/>
                    </a:cubicBezTo>
                    <a:cubicBezTo>
                      <a:pt x="80" y="65"/>
                      <a:pt x="78" y="63"/>
                      <a:pt x="75" y="62"/>
                    </a:cubicBezTo>
                    <a:cubicBezTo>
                      <a:pt x="67" y="60"/>
                      <a:pt x="58" y="58"/>
                      <a:pt x="50" y="63"/>
                    </a:cubicBezTo>
                    <a:cubicBezTo>
                      <a:pt x="44" y="66"/>
                      <a:pt x="39" y="66"/>
                      <a:pt x="33" y="64"/>
                    </a:cubicBezTo>
                    <a:cubicBezTo>
                      <a:pt x="30" y="63"/>
                      <a:pt x="28" y="63"/>
                      <a:pt x="25" y="65"/>
                    </a:cubicBezTo>
                    <a:cubicBezTo>
                      <a:pt x="21" y="67"/>
                      <a:pt x="17" y="69"/>
                      <a:pt x="13" y="72"/>
                    </a:cubicBezTo>
                    <a:cubicBezTo>
                      <a:pt x="12" y="72"/>
                      <a:pt x="11" y="73"/>
                      <a:pt x="10" y="74"/>
                    </a:cubicBezTo>
                    <a:cubicBezTo>
                      <a:pt x="7" y="81"/>
                      <a:pt x="4" y="88"/>
                      <a:pt x="2" y="95"/>
                    </a:cubicBezTo>
                    <a:cubicBezTo>
                      <a:pt x="1" y="97"/>
                      <a:pt x="1" y="100"/>
                      <a:pt x="3" y="100"/>
                    </a:cubicBezTo>
                    <a:cubicBezTo>
                      <a:pt x="8" y="100"/>
                      <a:pt x="6" y="103"/>
                      <a:pt x="5" y="105"/>
                    </a:cubicBezTo>
                    <a:cubicBezTo>
                      <a:pt x="5" y="108"/>
                      <a:pt x="2" y="107"/>
                      <a:pt x="1" y="107"/>
                    </a:cubicBezTo>
                    <a:cubicBezTo>
                      <a:pt x="1" y="107"/>
                      <a:pt x="0" y="107"/>
                      <a:pt x="0" y="107"/>
                    </a:cubicBezTo>
                    <a:cubicBezTo>
                      <a:pt x="0" y="107"/>
                      <a:pt x="0" y="107"/>
                      <a:pt x="1" y="107"/>
                    </a:cubicBezTo>
                    <a:cubicBezTo>
                      <a:pt x="1" y="107"/>
                      <a:pt x="1" y="107"/>
                      <a:pt x="1" y="107"/>
                    </a:cubicBezTo>
                    <a:cubicBezTo>
                      <a:pt x="18" y="116"/>
                      <a:pt x="37" y="118"/>
                      <a:pt x="56" y="114"/>
                    </a:cubicBezTo>
                    <a:cubicBezTo>
                      <a:pt x="60" y="113"/>
                      <a:pt x="63" y="113"/>
                      <a:pt x="66" y="115"/>
                    </a:cubicBezTo>
                    <a:cubicBezTo>
                      <a:pt x="69" y="117"/>
                      <a:pt x="72" y="118"/>
                      <a:pt x="75" y="119"/>
                    </a:cubicBezTo>
                    <a:cubicBezTo>
                      <a:pt x="83" y="120"/>
                      <a:pt x="92" y="121"/>
                      <a:pt x="100" y="123"/>
                    </a:cubicBezTo>
                    <a:cubicBezTo>
                      <a:pt x="105" y="124"/>
                      <a:pt x="110" y="125"/>
                      <a:pt x="114" y="120"/>
                    </a:cubicBezTo>
                    <a:cubicBezTo>
                      <a:pt x="115" y="120"/>
                      <a:pt x="117" y="120"/>
                      <a:pt x="118" y="120"/>
                    </a:cubicBezTo>
                    <a:cubicBezTo>
                      <a:pt x="124" y="119"/>
                      <a:pt x="128" y="123"/>
                      <a:pt x="131" y="127"/>
                    </a:cubicBezTo>
                    <a:cubicBezTo>
                      <a:pt x="134" y="130"/>
                      <a:pt x="139" y="131"/>
                      <a:pt x="142" y="129"/>
                    </a:cubicBezTo>
                    <a:cubicBezTo>
                      <a:pt x="143" y="129"/>
                      <a:pt x="143" y="128"/>
                      <a:pt x="144" y="128"/>
                    </a:cubicBezTo>
                    <a:cubicBezTo>
                      <a:pt x="144" y="128"/>
                      <a:pt x="144" y="128"/>
                      <a:pt x="144" y="128"/>
                    </a:cubicBezTo>
                    <a:cubicBezTo>
                      <a:pt x="152" y="125"/>
                      <a:pt x="153" y="128"/>
                      <a:pt x="153" y="120"/>
                    </a:cubicBezTo>
                    <a:cubicBezTo>
                      <a:pt x="153" y="111"/>
                      <a:pt x="143" y="109"/>
                      <a:pt x="153" y="108"/>
                    </a:cubicBezTo>
                    <a:cubicBezTo>
                      <a:pt x="162" y="106"/>
                      <a:pt x="158" y="111"/>
                      <a:pt x="165" y="108"/>
                    </a:cubicBezTo>
                    <a:cubicBezTo>
                      <a:pt x="172" y="104"/>
                      <a:pt x="171" y="100"/>
                      <a:pt x="171" y="98"/>
                    </a:cubicBezTo>
                    <a:cubicBezTo>
                      <a:pt x="171" y="95"/>
                      <a:pt x="160" y="91"/>
                      <a:pt x="171" y="91"/>
                    </a:cubicBezTo>
                    <a:cubicBezTo>
                      <a:pt x="183" y="91"/>
                      <a:pt x="182" y="93"/>
                      <a:pt x="183" y="91"/>
                    </a:cubicBezTo>
                    <a:cubicBezTo>
                      <a:pt x="184" y="88"/>
                      <a:pt x="183" y="86"/>
                      <a:pt x="184" y="84"/>
                    </a:cubicBezTo>
                    <a:cubicBezTo>
                      <a:pt x="185" y="83"/>
                      <a:pt x="183" y="82"/>
                      <a:pt x="187" y="79"/>
                    </a:cubicBezTo>
                    <a:cubicBezTo>
                      <a:pt x="187" y="78"/>
                      <a:pt x="187" y="78"/>
                      <a:pt x="186" y="77"/>
                    </a:cubicBezTo>
                    <a:cubicBezTo>
                      <a:pt x="185" y="73"/>
                      <a:pt x="185" y="69"/>
                      <a:pt x="187" y="66"/>
                    </a:cubicBezTo>
                    <a:cubicBezTo>
                      <a:pt x="187" y="64"/>
                      <a:pt x="188" y="64"/>
                      <a:pt x="189" y="65"/>
                    </a:cubicBezTo>
                    <a:cubicBezTo>
                      <a:pt x="190" y="66"/>
                      <a:pt x="192" y="66"/>
                      <a:pt x="192" y="65"/>
                    </a:cubicBezTo>
                    <a:cubicBezTo>
                      <a:pt x="192" y="62"/>
                      <a:pt x="190" y="60"/>
                      <a:pt x="191" y="58"/>
                    </a:cubicBezTo>
                    <a:cubicBezTo>
                      <a:pt x="191" y="57"/>
                      <a:pt x="189" y="57"/>
                      <a:pt x="189" y="57"/>
                    </a:cubicBezTo>
                    <a:cubicBezTo>
                      <a:pt x="183" y="61"/>
                      <a:pt x="179" y="57"/>
                      <a:pt x="174" y="54"/>
                    </a:cubicBezTo>
                    <a:cubicBezTo>
                      <a:pt x="172" y="53"/>
                      <a:pt x="171" y="51"/>
                      <a:pt x="172" y="49"/>
                    </a:cubicBezTo>
                    <a:cubicBezTo>
                      <a:pt x="174" y="47"/>
                      <a:pt x="176" y="48"/>
                      <a:pt x="178" y="50"/>
                    </a:cubicBezTo>
                    <a:cubicBezTo>
                      <a:pt x="178" y="51"/>
                      <a:pt x="179" y="52"/>
                      <a:pt x="181" y="51"/>
                    </a:cubicBezTo>
                    <a:cubicBezTo>
                      <a:pt x="185" y="50"/>
                      <a:pt x="188" y="46"/>
                      <a:pt x="193" y="46"/>
                    </a:cubicBezTo>
                    <a:cubicBezTo>
                      <a:pt x="194" y="46"/>
                      <a:pt x="194" y="46"/>
                      <a:pt x="194" y="45"/>
                    </a:cubicBezTo>
                    <a:cubicBezTo>
                      <a:pt x="194" y="41"/>
                      <a:pt x="197" y="40"/>
                      <a:pt x="201" y="38"/>
                    </a:cubicBezTo>
                    <a:close/>
                  </a:path>
                </a:pathLst>
              </a:custGeom>
              <a:solidFill>
                <a:srgbClr val="DEA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0" name="Freeform 1933">
                <a:extLst>
                  <a:ext uri="{FF2B5EF4-FFF2-40B4-BE49-F238E27FC236}">
                    <a16:creationId xmlns:a16="http://schemas.microsoft.com/office/drawing/2014/main" id="{F240BC2C-176C-40BF-88BC-70CCE42F6F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32" y="2112"/>
                <a:ext cx="428" cy="382"/>
              </a:xfrm>
              <a:custGeom>
                <a:avLst/>
                <a:gdLst>
                  <a:gd name="T0" fmla="*/ 158 w 178"/>
                  <a:gd name="T1" fmla="*/ 9 h 159"/>
                  <a:gd name="T2" fmla="*/ 135 w 178"/>
                  <a:gd name="T3" fmla="*/ 2 h 159"/>
                  <a:gd name="T4" fmla="*/ 97 w 178"/>
                  <a:gd name="T5" fmla="*/ 0 h 159"/>
                  <a:gd name="T6" fmla="*/ 101 w 178"/>
                  <a:gd name="T7" fmla="*/ 2 h 159"/>
                  <a:gd name="T8" fmla="*/ 107 w 178"/>
                  <a:gd name="T9" fmla="*/ 17 h 159"/>
                  <a:gd name="T10" fmla="*/ 96 w 178"/>
                  <a:gd name="T11" fmla="*/ 18 h 159"/>
                  <a:gd name="T12" fmla="*/ 87 w 178"/>
                  <a:gd name="T13" fmla="*/ 20 h 159"/>
                  <a:gd name="T14" fmla="*/ 69 w 178"/>
                  <a:gd name="T15" fmla="*/ 15 h 159"/>
                  <a:gd name="T16" fmla="*/ 66 w 178"/>
                  <a:gd name="T17" fmla="*/ 28 h 159"/>
                  <a:gd name="T18" fmla="*/ 62 w 178"/>
                  <a:gd name="T19" fmla="*/ 44 h 159"/>
                  <a:gd name="T20" fmla="*/ 54 w 178"/>
                  <a:gd name="T21" fmla="*/ 58 h 159"/>
                  <a:gd name="T22" fmla="*/ 32 w 178"/>
                  <a:gd name="T23" fmla="*/ 63 h 159"/>
                  <a:gd name="T24" fmla="*/ 32 w 178"/>
                  <a:gd name="T25" fmla="*/ 74 h 159"/>
                  <a:gd name="T26" fmla="*/ 30 w 178"/>
                  <a:gd name="T27" fmla="*/ 74 h 159"/>
                  <a:gd name="T28" fmla="*/ 24 w 178"/>
                  <a:gd name="T29" fmla="*/ 55 h 159"/>
                  <a:gd name="T30" fmla="*/ 20 w 178"/>
                  <a:gd name="T31" fmla="*/ 70 h 159"/>
                  <a:gd name="T32" fmla="*/ 15 w 178"/>
                  <a:gd name="T33" fmla="*/ 76 h 159"/>
                  <a:gd name="T34" fmla="*/ 6 w 178"/>
                  <a:gd name="T35" fmla="*/ 80 h 159"/>
                  <a:gd name="T36" fmla="*/ 0 w 178"/>
                  <a:gd name="T37" fmla="*/ 92 h 159"/>
                  <a:gd name="T38" fmla="*/ 2 w 178"/>
                  <a:gd name="T39" fmla="*/ 103 h 159"/>
                  <a:gd name="T40" fmla="*/ 9 w 178"/>
                  <a:gd name="T41" fmla="*/ 100 h 159"/>
                  <a:gd name="T42" fmla="*/ 16 w 178"/>
                  <a:gd name="T43" fmla="*/ 107 h 159"/>
                  <a:gd name="T44" fmla="*/ 36 w 178"/>
                  <a:gd name="T45" fmla="*/ 118 h 159"/>
                  <a:gd name="T46" fmla="*/ 27 w 178"/>
                  <a:gd name="T47" fmla="*/ 126 h 159"/>
                  <a:gd name="T48" fmla="*/ 28 w 178"/>
                  <a:gd name="T49" fmla="*/ 145 h 159"/>
                  <a:gd name="T50" fmla="*/ 38 w 178"/>
                  <a:gd name="T51" fmla="*/ 152 h 159"/>
                  <a:gd name="T52" fmla="*/ 45 w 178"/>
                  <a:gd name="T53" fmla="*/ 153 h 159"/>
                  <a:gd name="T54" fmla="*/ 69 w 178"/>
                  <a:gd name="T55" fmla="*/ 142 h 159"/>
                  <a:gd name="T56" fmla="*/ 69 w 178"/>
                  <a:gd name="T57" fmla="*/ 146 h 159"/>
                  <a:gd name="T58" fmla="*/ 73 w 178"/>
                  <a:gd name="T59" fmla="*/ 154 h 159"/>
                  <a:gd name="T60" fmla="*/ 94 w 178"/>
                  <a:gd name="T61" fmla="*/ 154 h 159"/>
                  <a:gd name="T62" fmla="*/ 103 w 178"/>
                  <a:gd name="T63" fmla="*/ 151 h 159"/>
                  <a:gd name="T64" fmla="*/ 114 w 178"/>
                  <a:gd name="T65" fmla="*/ 141 h 159"/>
                  <a:gd name="T66" fmla="*/ 116 w 178"/>
                  <a:gd name="T67" fmla="*/ 134 h 159"/>
                  <a:gd name="T68" fmla="*/ 128 w 178"/>
                  <a:gd name="T69" fmla="*/ 131 h 159"/>
                  <a:gd name="T70" fmla="*/ 133 w 178"/>
                  <a:gd name="T71" fmla="*/ 130 h 159"/>
                  <a:gd name="T72" fmla="*/ 127 w 178"/>
                  <a:gd name="T73" fmla="*/ 120 h 159"/>
                  <a:gd name="T74" fmla="*/ 122 w 178"/>
                  <a:gd name="T75" fmla="*/ 110 h 159"/>
                  <a:gd name="T76" fmla="*/ 117 w 178"/>
                  <a:gd name="T77" fmla="*/ 90 h 159"/>
                  <a:gd name="T78" fmla="*/ 129 w 178"/>
                  <a:gd name="T79" fmla="*/ 89 h 159"/>
                  <a:gd name="T80" fmla="*/ 137 w 178"/>
                  <a:gd name="T81" fmla="*/ 76 h 159"/>
                  <a:gd name="T82" fmla="*/ 142 w 178"/>
                  <a:gd name="T83" fmla="*/ 71 h 159"/>
                  <a:gd name="T84" fmla="*/ 154 w 178"/>
                  <a:gd name="T85" fmla="*/ 59 h 159"/>
                  <a:gd name="T86" fmla="*/ 152 w 178"/>
                  <a:gd name="T87" fmla="*/ 52 h 159"/>
                  <a:gd name="T88" fmla="*/ 161 w 178"/>
                  <a:gd name="T89" fmla="*/ 43 h 159"/>
                  <a:gd name="T90" fmla="*/ 169 w 178"/>
                  <a:gd name="T91" fmla="*/ 40 h 159"/>
                  <a:gd name="T92" fmla="*/ 170 w 178"/>
                  <a:gd name="T93" fmla="*/ 34 h 159"/>
                  <a:gd name="T94" fmla="*/ 163 w 178"/>
                  <a:gd name="T95" fmla="*/ 30 h 159"/>
                  <a:gd name="T96" fmla="*/ 165 w 178"/>
                  <a:gd name="T97" fmla="*/ 23 h 159"/>
                  <a:gd name="T98" fmla="*/ 172 w 178"/>
                  <a:gd name="T99" fmla="*/ 25 h 159"/>
                  <a:gd name="T100" fmla="*/ 171 w 178"/>
                  <a:gd name="T101" fmla="*/ 15 h 159"/>
                  <a:gd name="T102" fmla="*/ 178 w 178"/>
                  <a:gd name="T103" fmla="*/ 12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78" h="159">
                    <a:moveTo>
                      <a:pt x="176" y="11"/>
                    </a:moveTo>
                    <a:cubicBezTo>
                      <a:pt x="170" y="10"/>
                      <a:pt x="164" y="9"/>
                      <a:pt x="158" y="9"/>
                    </a:cubicBezTo>
                    <a:cubicBezTo>
                      <a:pt x="151" y="9"/>
                      <a:pt x="144" y="10"/>
                      <a:pt x="140" y="3"/>
                    </a:cubicBezTo>
                    <a:cubicBezTo>
                      <a:pt x="139" y="2"/>
                      <a:pt x="137" y="2"/>
                      <a:pt x="135" y="2"/>
                    </a:cubicBezTo>
                    <a:cubicBezTo>
                      <a:pt x="122" y="2"/>
                      <a:pt x="110" y="3"/>
                      <a:pt x="98" y="0"/>
                    </a:cubicBezTo>
                    <a:cubicBezTo>
                      <a:pt x="98" y="0"/>
                      <a:pt x="97" y="0"/>
                      <a:pt x="97" y="0"/>
                    </a:cubicBezTo>
                    <a:cubicBezTo>
                      <a:pt x="97" y="0"/>
                      <a:pt x="97" y="0"/>
                      <a:pt x="98" y="0"/>
                    </a:cubicBezTo>
                    <a:cubicBezTo>
                      <a:pt x="99" y="1"/>
                      <a:pt x="101" y="1"/>
                      <a:pt x="101" y="2"/>
                    </a:cubicBezTo>
                    <a:cubicBezTo>
                      <a:pt x="100" y="7"/>
                      <a:pt x="106" y="8"/>
                      <a:pt x="108" y="11"/>
                    </a:cubicBezTo>
                    <a:cubicBezTo>
                      <a:pt x="109" y="13"/>
                      <a:pt x="109" y="16"/>
                      <a:pt x="107" y="17"/>
                    </a:cubicBezTo>
                    <a:cubicBezTo>
                      <a:pt x="106" y="17"/>
                      <a:pt x="105" y="17"/>
                      <a:pt x="104" y="18"/>
                    </a:cubicBezTo>
                    <a:cubicBezTo>
                      <a:pt x="101" y="19"/>
                      <a:pt x="97" y="19"/>
                      <a:pt x="96" y="18"/>
                    </a:cubicBezTo>
                    <a:cubicBezTo>
                      <a:pt x="93" y="17"/>
                      <a:pt x="91" y="18"/>
                      <a:pt x="89" y="19"/>
                    </a:cubicBezTo>
                    <a:cubicBezTo>
                      <a:pt x="88" y="20"/>
                      <a:pt x="88" y="22"/>
                      <a:pt x="87" y="20"/>
                    </a:cubicBezTo>
                    <a:cubicBezTo>
                      <a:pt x="84" y="17"/>
                      <a:pt x="81" y="15"/>
                      <a:pt x="77" y="15"/>
                    </a:cubicBezTo>
                    <a:cubicBezTo>
                      <a:pt x="74" y="14"/>
                      <a:pt x="71" y="15"/>
                      <a:pt x="69" y="15"/>
                    </a:cubicBezTo>
                    <a:cubicBezTo>
                      <a:pt x="67" y="16"/>
                      <a:pt x="68" y="19"/>
                      <a:pt x="69" y="21"/>
                    </a:cubicBezTo>
                    <a:cubicBezTo>
                      <a:pt x="69" y="24"/>
                      <a:pt x="68" y="26"/>
                      <a:pt x="66" y="28"/>
                    </a:cubicBezTo>
                    <a:cubicBezTo>
                      <a:pt x="64" y="29"/>
                      <a:pt x="60" y="30"/>
                      <a:pt x="62" y="34"/>
                    </a:cubicBezTo>
                    <a:cubicBezTo>
                      <a:pt x="65" y="38"/>
                      <a:pt x="64" y="41"/>
                      <a:pt x="62" y="44"/>
                    </a:cubicBezTo>
                    <a:cubicBezTo>
                      <a:pt x="61" y="47"/>
                      <a:pt x="59" y="48"/>
                      <a:pt x="61" y="52"/>
                    </a:cubicBezTo>
                    <a:cubicBezTo>
                      <a:pt x="63" y="56"/>
                      <a:pt x="59" y="59"/>
                      <a:pt x="54" y="58"/>
                    </a:cubicBezTo>
                    <a:cubicBezTo>
                      <a:pt x="50" y="57"/>
                      <a:pt x="45" y="57"/>
                      <a:pt x="41" y="56"/>
                    </a:cubicBezTo>
                    <a:cubicBezTo>
                      <a:pt x="35" y="55"/>
                      <a:pt x="31" y="58"/>
                      <a:pt x="32" y="63"/>
                    </a:cubicBezTo>
                    <a:cubicBezTo>
                      <a:pt x="33" y="66"/>
                      <a:pt x="33" y="70"/>
                      <a:pt x="32" y="73"/>
                    </a:cubicBezTo>
                    <a:cubicBezTo>
                      <a:pt x="32" y="73"/>
                      <a:pt x="32" y="74"/>
                      <a:pt x="32" y="74"/>
                    </a:cubicBezTo>
                    <a:cubicBezTo>
                      <a:pt x="32" y="75"/>
                      <a:pt x="34" y="77"/>
                      <a:pt x="32" y="77"/>
                    </a:cubicBezTo>
                    <a:cubicBezTo>
                      <a:pt x="30" y="77"/>
                      <a:pt x="30" y="75"/>
                      <a:pt x="30" y="74"/>
                    </a:cubicBezTo>
                    <a:cubicBezTo>
                      <a:pt x="30" y="70"/>
                      <a:pt x="30" y="66"/>
                      <a:pt x="30" y="62"/>
                    </a:cubicBezTo>
                    <a:cubicBezTo>
                      <a:pt x="30" y="57"/>
                      <a:pt x="27" y="56"/>
                      <a:pt x="24" y="55"/>
                    </a:cubicBezTo>
                    <a:cubicBezTo>
                      <a:pt x="19" y="54"/>
                      <a:pt x="19" y="55"/>
                      <a:pt x="19" y="59"/>
                    </a:cubicBezTo>
                    <a:cubicBezTo>
                      <a:pt x="19" y="63"/>
                      <a:pt x="21" y="66"/>
                      <a:pt x="20" y="70"/>
                    </a:cubicBezTo>
                    <a:cubicBezTo>
                      <a:pt x="19" y="72"/>
                      <a:pt x="23" y="74"/>
                      <a:pt x="20" y="76"/>
                    </a:cubicBezTo>
                    <a:cubicBezTo>
                      <a:pt x="19" y="77"/>
                      <a:pt x="17" y="76"/>
                      <a:pt x="15" y="76"/>
                    </a:cubicBezTo>
                    <a:cubicBezTo>
                      <a:pt x="13" y="76"/>
                      <a:pt x="12" y="76"/>
                      <a:pt x="11" y="76"/>
                    </a:cubicBezTo>
                    <a:cubicBezTo>
                      <a:pt x="8" y="75"/>
                      <a:pt x="6" y="77"/>
                      <a:pt x="6" y="80"/>
                    </a:cubicBezTo>
                    <a:cubicBezTo>
                      <a:pt x="6" y="82"/>
                      <a:pt x="6" y="83"/>
                      <a:pt x="4" y="84"/>
                    </a:cubicBezTo>
                    <a:cubicBezTo>
                      <a:pt x="0" y="85"/>
                      <a:pt x="0" y="89"/>
                      <a:pt x="0" y="92"/>
                    </a:cubicBezTo>
                    <a:cubicBezTo>
                      <a:pt x="1" y="95"/>
                      <a:pt x="1" y="97"/>
                      <a:pt x="1" y="100"/>
                    </a:cubicBezTo>
                    <a:cubicBezTo>
                      <a:pt x="1" y="101"/>
                      <a:pt x="1" y="103"/>
                      <a:pt x="2" y="103"/>
                    </a:cubicBezTo>
                    <a:cubicBezTo>
                      <a:pt x="4" y="103"/>
                      <a:pt x="5" y="103"/>
                      <a:pt x="6" y="102"/>
                    </a:cubicBezTo>
                    <a:cubicBezTo>
                      <a:pt x="7" y="100"/>
                      <a:pt x="8" y="100"/>
                      <a:pt x="9" y="100"/>
                    </a:cubicBezTo>
                    <a:cubicBezTo>
                      <a:pt x="13" y="100"/>
                      <a:pt x="16" y="100"/>
                      <a:pt x="19" y="96"/>
                    </a:cubicBezTo>
                    <a:cubicBezTo>
                      <a:pt x="18" y="101"/>
                      <a:pt x="15" y="103"/>
                      <a:pt x="16" y="107"/>
                    </a:cubicBezTo>
                    <a:cubicBezTo>
                      <a:pt x="18" y="112"/>
                      <a:pt x="22" y="116"/>
                      <a:pt x="26" y="119"/>
                    </a:cubicBezTo>
                    <a:cubicBezTo>
                      <a:pt x="28" y="121"/>
                      <a:pt x="33" y="123"/>
                      <a:pt x="36" y="118"/>
                    </a:cubicBezTo>
                    <a:cubicBezTo>
                      <a:pt x="35" y="122"/>
                      <a:pt x="35" y="123"/>
                      <a:pt x="32" y="122"/>
                    </a:cubicBezTo>
                    <a:cubicBezTo>
                      <a:pt x="30" y="122"/>
                      <a:pt x="28" y="123"/>
                      <a:pt x="27" y="126"/>
                    </a:cubicBezTo>
                    <a:cubicBezTo>
                      <a:pt x="26" y="130"/>
                      <a:pt x="26" y="134"/>
                      <a:pt x="26" y="138"/>
                    </a:cubicBezTo>
                    <a:cubicBezTo>
                      <a:pt x="26" y="141"/>
                      <a:pt x="26" y="143"/>
                      <a:pt x="28" y="145"/>
                    </a:cubicBezTo>
                    <a:cubicBezTo>
                      <a:pt x="29" y="146"/>
                      <a:pt x="30" y="148"/>
                      <a:pt x="31" y="150"/>
                    </a:cubicBezTo>
                    <a:cubicBezTo>
                      <a:pt x="31" y="153"/>
                      <a:pt x="35" y="154"/>
                      <a:pt x="38" y="152"/>
                    </a:cubicBezTo>
                    <a:cubicBezTo>
                      <a:pt x="40" y="151"/>
                      <a:pt x="41" y="150"/>
                      <a:pt x="42" y="152"/>
                    </a:cubicBezTo>
                    <a:cubicBezTo>
                      <a:pt x="43" y="154"/>
                      <a:pt x="44" y="154"/>
                      <a:pt x="45" y="153"/>
                    </a:cubicBezTo>
                    <a:cubicBezTo>
                      <a:pt x="49" y="151"/>
                      <a:pt x="53" y="150"/>
                      <a:pt x="55" y="146"/>
                    </a:cubicBezTo>
                    <a:cubicBezTo>
                      <a:pt x="58" y="140"/>
                      <a:pt x="64" y="143"/>
                      <a:pt x="69" y="142"/>
                    </a:cubicBezTo>
                    <a:cubicBezTo>
                      <a:pt x="70" y="142"/>
                      <a:pt x="71" y="143"/>
                      <a:pt x="71" y="144"/>
                    </a:cubicBezTo>
                    <a:cubicBezTo>
                      <a:pt x="71" y="146"/>
                      <a:pt x="70" y="146"/>
                      <a:pt x="69" y="146"/>
                    </a:cubicBezTo>
                    <a:cubicBezTo>
                      <a:pt x="68" y="146"/>
                      <a:pt x="67" y="146"/>
                      <a:pt x="67" y="148"/>
                    </a:cubicBezTo>
                    <a:cubicBezTo>
                      <a:pt x="67" y="153"/>
                      <a:pt x="66" y="155"/>
                      <a:pt x="73" y="154"/>
                    </a:cubicBezTo>
                    <a:cubicBezTo>
                      <a:pt x="75" y="153"/>
                      <a:pt x="77" y="152"/>
                      <a:pt x="79" y="154"/>
                    </a:cubicBezTo>
                    <a:cubicBezTo>
                      <a:pt x="83" y="159"/>
                      <a:pt x="90" y="158"/>
                      <a:pt x="94" y="154"/>
                    </a:cubicBezTo>
                    <a:cubicBezTo>
                      <a:pt x="96" y="152"/>
                      <a:pt x="97" y="150"/>
                      <a:pt x="100" y="153"/>
                    </a:cubicBezTo>
                    <a:cubicBezTo>
                      <a:pt x="101" y="154"/>
                      <a:pt x="103" y="154"/>
                      <a:pt x="103" y="151"/>
                    </a:cubicBezTo>
                    <a:cubicBezTo>
                      <a:pt x="103" y="150"/>
                      <a:pt x="103" y="149"/>
                      <a:pt x="104" y="149"/>
                    </a:cubicBezTo>
                    <a:cubicBezTo>
                      <a:pt x="108" y="147"/>
                      <a:pt x="110" y="143"/>
                      <a:pt x="114" y="141"/>
                    </a:cubicBezTo>
                    <a:cubicBezTo>
                      <a:pt x="116" y="141"/>
                      <a:pt x="117" y="140"/>
                      <a:pt x="117" y="139"/>
                    </a:cubicBezTo>
                    <a:cubicBezTo>
                      <a:pt x="118" y="137"/>
                      <a:pt x="116" y="136"/>
                      <a:pt x="116" y="134"/>
                    </a:cubicBezTo>
                    <a:cubicBezTo>
                      <a:pt x="118" y="134"/>
                      <a:pt x="120" y="133"/>
                      <a:pt x="121" y="131"/>
                    </a:cubicBezTo>
                    <a:cubicBezTo>
                      <a:pt x="124" y="127"/>
                      <a:pt x="125" y="128"/>
                      <a:pt x="128" y="131"/>
                    </a:cubicBezTo>
                    <a:cubicBezTo>
                      <a:pt x="129" y="132"/>
                      <a:pt x="130" y="133"/>
                      <a:pt x="132" y="133"/>
                    </a:cubicBezTo>
                    <a:cubicBezTo>
                      <a:pt x="133" y="132"/>
                      <a:pt x="133" y="131"/>
                      <a:pt x="133" y="130"/>
                    </a:cubicBezTo>
                    <a:cubicBezTo>
                      <a:pt x="134" y="127"/>
                      <a:pt x="133" y="125"/>
                      <a:pt x="130" y="123"/>
                    </a:cubicBezTo>
                    <a:cubicBezTo>
                      <a:pt x="129" y="122"/>
                      <a:pt x="128" y="121"/>
                      <a:pt x="127" y="120"/>
                    </a:cubicBezTo>
                    <a:cubicBezTo>
                      <a:pt x="126" y="117"/>
                      <a:pt x="124" y="115"/>
                      <a:pt x="122" y="114"/>
                    </a:cubicBezTo>
                    <a:cubicBezTo>
                      <a:pt x="120" y="113"/>
                      <a:pt x="120" y="111"/>
                      <a:pt x="122" y="110"/>
                    </a:cubicBezTo>
                    <a:cubicBezTo>
                      <a:pt x="124" y="109"/>
                      <a:pt x="125" y="108"/>
                      <a:pt x="124" y="105"/>
                    </a:cubicBezTo>
                    <a:cubicBezTo>
                      <a:pt x="122" y="100"/>
                      <a:pt x="121" y="95"/>
                      <a:pt x="117" y="90"/>
                    </a:cubicBezTo>
                    <a:cubicBezTo>
                      <a:pt x="119" y="91"/>
                      <a:pt x="121" y="91"/>
                      <a:pt x="123" y="90"/>
                    </a:cubicBezTo>
                    <a:cubicBezTo>
                      <a:pt x="125" y="88"/>
                      <a:pt x="127" y="88"/>
                      <a:pt x="129" y="89"/>
                    </a:cubicBezTo>
                    <a:cubicBezTo>
                      <a:pt x="132" y="90"/>
                      <a:pt x="134" y="87"/>
                      <a:pt x="133" y="84"/>
                    </a:cubicBezTo>
                    <a:cubicBezTo>
                      <a:pt x="132" y="79"/>
                      <a:pt x="132" y="78"/>
                      <a:pt x="137" y="76"/>
                    </a:cubicBezTo>
                    <a:cubicBezTo>
                      <a:pt x="138" y="75"/>
                      <a:pt x="140" y="74"/>
                      <a:pt x="140" y="72"/>
                    </a:cubicBezTo>
                    <a:cubicBezTo>
                      <a:pt x="139" y="70"/>
                      <a:pt x="140" y="70"/>
                      <a:pt x="142" y="71"/>
                    </a:cubicBezTo>
                    <a:cubicBezTo>
                      <a:pt x="145" y="72"/>
                      <a:pt x="148" y="72"/>
                      <a:pt x="150" y="68"/>
                    </a:cubicBezTo>
                    <a:cubicBezTo>
                      <a:pt x="151" y="65"/>
                      <a:pt x="152" y="62"/>
                      <a:pt x="154" y="59"/>
                    </a:cubicBezTo>
                    <a:cubicBezTo>
                      <a:pt x="154" y="58"/>
                      <a:pt x="155" y="57"/>
                      <a:pt x="154" y="56"/>
                    </a:cubicBezTo>
                    <a:cubicBezTo>
                      <a:pt x="153" y="55"/>
                      <a:pt x="152" y="53"/>
                      <a:pt x="152" y="52"/>
                    </a:cubicBezTo>
                    <a:cubicBezTo>
                      <a:pt x="151" y="49"/>
                      <a:pt x="151" y="46"/>
                      <a:pt x="152" y="45"/>
                    </a:cubicBezTo>
                    <a:cubicBezTo>
                      <a:pt x="155" y="43"/>
                      <a:pt x="157" y="40"/>
                      <a:pt x="161" y="43"/>
                    </a:cubicBezTo>
                    <a:cubicBezTo>
                      <a:pt x="161" y="43"/>
                      <a:pt x="162" y="42"/>
                      <a:pt x="163" y="42"/>
                    </a:cubicBezTo>
                    <a:cubicBezTo>
                      <a:pt x="165" y="41"/>
                      <a:pt x="167" y="41"/>
                      <a:pt x="169" y="40"/>
                    </a:cubicBezTo>
                    <a:cubicBezTo>
                      <a:pt x="171" y="40"/>
                      <a:pt x="174" y="41"/>
                      <a:pt x="174" y="38"/>
                    </a:cubicBezTo>
                    <a:cubicBezTo>
                      <a:pt x="175" y="36"/>
                      <a:pt x="172" y="35"/>
                      <a:pt x="170" y="34"/>
                    </a:cubicBezTo>
                    <a:cubicBezTo>
                      <a:pt x="170" y="34"/>
                      <a:pt x="169" y="34"/>
                      <a:pt x="169" y="34"/>
                    </a:cubicBezTo>
                    <a:cubicBezTo>
                      <a:pt x="166" y="32"/>
                      <a:pt x="164" y="32"/>
                      <a:pt x="163" y="30"/>
                    </a:cubicBezTo>
                    <a:cubicBezTo>
                      <a:pt x="161" y="28"/>
                      <a:pt x="165" y="26"/>
                      <a:pt x="165" y="25"/>
                    </a:cubicBezTo>
                    <a:cubicBezTo>
                      <a:pt x="165" y="24"/>
                      <a:pt x="165" y="24"/>
                      <a:pt x="165" y="23"/>
                    </a:cubicBezTo>
                    <a:cubicBezTo>
                      <a:pt x="166" y="21"/>
                      <a:pt x="168" y="21"/>
                      <a:pt x="169" y="23"/>
                    </a:cubicBezTo>
                    <a:cubicBezTo>
                      <a:pt x="170" y="25"/>
                      <a:pt x="171" y="27"/>
                      <a:pt x="172" y="25"/>
                    </a:cubicBezTo>
                    <a:cubicBezTo>
                      <a:pt x="173" y="24"/>
                      <a:pt x="174" y="22"/>
                      <a:pt x="174" y="19"/>
                    </a:cubicBezTo>
                    <a:cubicBezTo>
                      <a:pt x="174" y="17"/>
                      <a:pt x="170" y="18"/>
                      <a:pt x="171" y="15"/>
                    </a:cubicBezTo>
                    <a:cubicBezTo>
                      <a:pt x="172" y="13"/>
                      <a:pt x="174" y="15"/>
                      <a:pt x="176" y="14"/>
                    </a:cubicBezTo>
                    <a:cubicBezTo>
                      <a:pt x="177" y="14"/>
                      <a:pt x="178" y="13"/>
                      <a:pt x="178" y="12"/>
                    </a:cubicBezTo>
                    <a:cubicBezTo>
                      <a:pt x="178" y="11"/>
                      <a:pt x="177" y="11"/>
                      <a:pt x="176" y="11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1" name="Freeform 1934">
                <a:extLst>
                  <a:ext uri="{FF2B5EF4-FFF2-40B4-BE49-F238E27FC236}">
                    <a16:creationId xmlns:a16="http://schemas.microsoft.com/office/drawing/2014/main" id="{C9D32B1F-0099-4E61-988A-8CB264FB12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5" y="1824"/>
                <a:ext cx="483" cy="315"/>
              </a:xfrm>
              <a:custGeom>
                <a:avLst/>
                <a:gdLst>
                  <a:gd name="T0" fmla="*/ 194 w 201"/>
                  <a:gd name="T1" fmla="*/ 35 h 131"/>
                  <a:gd name="T2" fmla="*/ 179 w 201"/>
                  <a:gd name="T3" fmla="*/ 29 h 131"/>
                  <a:gd name="T4" fmla="*/ 170 w 201"/>
                  <a:gd name="T5" fmla="*/ 24 h 131"/>
                  <a:gd name="T6" fmla="*/ 157 w 201"/>
                  <a:gd name="T7" fmla="*/ 29 h 131"/>
                  <a:gd name="T8" fmla="*/ 148 w 201"/>
                  <a:gd name="T9" fmla="*/ 18 h 131"/>
                  <a:gd name="T10" fmla="*/ 132 w 201"/>
                  <a:gd name="T11" fmla="*/ 5 h 131"/>
                  <a:gd name="T12" fmla="*/ 122 w 201"/>
                  <a:gd name="T13" fmla="*/ 10 h 131"/>
                  <a:gd name="T14" fmla="*/ 106 w 201"/>
                  <a:gd name="T15" fmla="*/ 15 h 131"/>
                  <a:gd name="T16" fmla="*/ 100 w 201"/>
                  <a:gd name="T17" fmla="*/ 6 h 131"/>
                  <a:gd name="T18" fmla="*/ 95 w 201"/>
                  <a:gd name="T19" fmla="*/ 2 h 131"/>
                  <a:gd name="T20" fmla="*/ 90 w 201"/>
                  <a:gd name="T21" fmla="*/ 10 h 131"/>
                  <a:gd name="T22" fmla="*/ 94 w 201"/>
                  <a:gd name="T23" fmla="*/ 15 h 131"/>
                  <a:gd name="T24" fmla="*/ 83 w 201"/>
                  <a:gd name="T25" fmla="*/ 22 h 131"/>
                  <a:gd name="T26" fmla="*/ 91 w 201"/>
                  <a:gd name="T27" fmla="*/ 29 h 131"/>
                  <a:gd name="T28" fmla="*/ 94 w 201"/>
                  <a:gd name="T29" fmla="*/ 37 h 131"/>
                  <a:gd name="T30" fmla="*/ 91 w 201"/>
                  <a:gd name="T31" fmla="*/ 51 h 131"/>
                  <a:gd name="T32" fmla="*/ 75 w 201"/>
                  <a:gd name="T33" fmla="*/ 62 h 131"/>
                  <a:gd name="T34" fmla="*/ 33 w 201"/>
                  <a:gd name="T35" fmla="*/ 64 h 131"/>
                  <a:gd name="T36" fmla="*/ 13 w 201"/>
                  <a:gd name="T37" fmla="*/ 72 h 131"/>
                  <a:gd name="T38" fmla="*/ 2 w 201"/>
                  <a:gd name="T39" fmla="*/ 95 h 131"/>
                  <a:gd name="T40" fmla="*/ 5 w 201"/>
                  <a:gd name="T41" fmla="*/ 105 h 131"/>
                  <a:gd name="T42" fmla="*/ 0 w 201"/>
                  <a:gd name="T43" fmla="*/ 107 h 131"/>
                  <a:gd name="T44" fmla="*/ 1 w 201"/>
                  <a:gd name="T45" fmla="*/ 107 h 131"/>
                  <a:gd name="T46" fmla="*/ 66 w 201"/>
                  <a:gd name="T47" fmla="*/ 115 h 131"/>
                  <a:gd name="T48" fmla="*/ 100 w 201"/>
                  <a:gd name="T49" fmla="*/ 123 h 131"/>
                  <a:gd name="T50" fmla="*/ 118 w 201"/>
                  <a:gd name="T51" fmla="*/ 120 h 131"/>
                  <a:gd name="T52" fmla="*/ 142 w 201"/>
                  <a:gd name="T53" fmla="*/ 129 h 131"/>
                  <a:gd name="T54" fmla="*/ 144 w 201"/>
                  <a:gd name="T55" fmla="*/ 128 h 131"/>
                  <a:gd name="T56" fmla="*/ 153 w 201"/>
                  <a:gd name="T57" fmla="*/ 108 h 131"/>
                  <a:gd name="T58" fmla="*/ 171 w 201"/>
                  <a:gd name="T59" fmla="*/ 98 h 131"/>
                  <a:gd name="T60" fmla="*/ 183 w 201"/>
                  <a:gd name="T61" fmla="*/ 91 h 131"/>
                  <a:gd name="T62" fmla="*/ 187 w 201"/>
                  <a:gd name="T63" fmla="*/ 79 h 131"/>
                  <a:gd name="T64" fmla="*/ 187 w 201"/>
                  <a:gd name="T65" fmla="*/ 66 h 131"/>
                  <a:gd name="T66" fmla="*/ 192 w 201"/>
                  <a:gd name="T67" fmla="*/ 65 h 131"/>
                  <a:gd name="T68" fmla="*/ 189 w 201"/>
                  <a:gd name="T69" fmla="*/ 57 h 131"/>
                  <a:gd name="T70" fmla="*/ 172 w 201"/>
                  <a:gd name="T71" fmla="*/ 49 h 131"/>
                  <a:gd name="T72" fmla="*/ 181 w 201"/>
                  <a:gd name="T73" fmla="*/ 51 h 131"/>
                  <a:gd name="T74" fmla="*/ 194 w 201"/>
                  <a:gd name="T75" fmla="*/ 45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01" h="131">
                    <a:moveTo>
                      <a:pt x="201" y="38"/>
                    </a:moveTo>
                    <a:cubicBezTo>
                      <a:pt x="197" y="38"/>
                      <a:pt x="195" y="37"/>
                      <a:pt x="194" y="35"/>
                    </a:cubicBezTo>
                    <a:cubicBezTo>
                      <a:pt x="192" y="33"/>
                      <a:pt x="190" y="32"/>
                      <a:pt x="187" y="33"/>
                    </a:cubicBezTo>
                    <a:cubicBezTo>
                      <a:pt x="185" y="34"/>
                      <a:pt x="179" y="31"/>
                      <a:pt x="179" y="29"/>
                    </a:cubicBezTo>
                    <a:cubicBezTo>
                      <a:pt x="180" y="26"/>
                      <a:pt x="178" y="25"/>
                      <a:pt x="176" y="25"/>
                    </a:cubicBezTo>
                    <a:cubicBezTo>
                      <a:pt x="174" y="26"/>
                      <a:pt x="172" y="24"/>
                      <a:pt x="170" y="24"/>
                    </a:cubicBezTo>
                    <a:cubicBezTo>
                      <a:pt x="167" y="24"/>
                      <a:pt x="165" y="23"/>
                      <a:pt x="164" y="27"/>
                    </a:cubicBezTo>
                    <a:cubicBezTo>
                      <a:pt x="163" y="31"/>
                      <a:pt x="160" y="31"/>
                      <a:pt x="157" y="29"/>
                    </a:cubicBezTo>
                    <a:cubicBezTo>
                      <a:pt x="153" y="26"/>
                      <a:pt x="153" y="22"/>
                      <a:pt x="153" y="18"/>
                    </a:cubicBezTo>
                    <a:cubicBezTo>
                      <a:pt x="151" y="20"/>
                      <a:pt x="149" y="21"/>
                      <a:pt x="148" y="18"/>
                    </a:cubicBezTo>
                    <a:cubicBezTo>
                      <a:pt x="148" y="16"/>
                      <a:pt x="147" y="16"/>
                      <a:pt x="146" y="15"/>
                    </a:cubicBezTo>
                    <a:cubicBezTo>
                      <a:pt x="142" y="11"/>
                      <a:pt x="136" y="8"/>
                      <a:pt x="132" y="5"/>
                    </a:cubicBezTo>
                    <a:cubicBezTo>
                      <a:pt x="130" y="4"/>
                      <a:pt x="129" y="5"/>
                      <a:pt x="128" y="7"/>
                    </a:cubicBezTo>
                    <a:cubicBezTo>
                      <a:pt x="127" y="10"/>
                      <a:pt x="125" y="11"/>
                      <a:pt x="122" y="10"/>
                    </a:cubicBezTo>
                    <a:cubicBezTo>
                      <a:pt x="116" y="8"/>
                      <a:pt x="111" y="10"/>
                      <a:pt x="106" y="14"/>
                    </a:cubicBezTo>
                    <a:cubicBezTo>
                      <a:pt x="106" y="15"/>
                      <a:pt x="106" y="15"/>
                      <a:pt x="106" y="15"/>
                    </a:cubicBezTo>
                    <a:cubicBezTo>
                      <a:pt x="105" y="12"/>
                      <a:pt x="104" y="10"/>
                      <a:pt x="101" y="9"/>
                    </a:cubicBezTo>
                    <a:cubicBezTo>
                      <a:pt x="100" y="8"/>
                      <a:pt x="100" y="7"/>
                      <a:pt x="100" y="6"/>
                    </a:cubicBezTo>
                    <a:cubicBezTo>
                      <a:pt x="102" y="4"/>
                      <a:pt x="101" y="3"/>
                      <a:pt x="99" y="2"/>
                    </a:cubicBezTo>
                    <a:cubicBezTo>
                      <a:pt x="98" y="0"/>
                      <a:pt x="96" y="1"/>
                      <a:pt x="95" y="2"/>
                    </a:cubicBezTo>
                    <a:cubicBezTo>
                      <a:pt x="94" y="3"/>
                      <a:pt x="92" y="5"/>
                      <a:pt x="90" y="6"/>
                    </a:cubicBezTo>
                    <a:cubicBezTo>
                      <a:pt x="88" y="8"/>
                      <a:pt x="88" y="9"/>
                      <a:pt x="90" y="10"/>
                    </a:cubicBezTo>
                    <a:cubicBezTo>
                      <a:pt x="91" y="11"/>
                      <a:pt x="92" y="11"/>
                      <a:pt x="92" y="12"/>
                    </a:cubicBezTo>
                    <a:cubicBezTo>
                      <a:pt x="93" y="12"/>
                      <a:pt x="94" y="14"/>
                      <a:pt x="94" y="15"/>
                    </a:cubicBezTo>
                    <a:cubicBezTo>
                      <a:pt x="94" y="17"/>
                      <a:pt x="92" y="16"/>
                      <a:pt x="91" y="17"/>
                    </a:cubicBezTo>
                    <a:cubicBezTo>
                      <a:pt x="88" y="18"/>
                      <a:pt x="85" y="19"/>
                      <a:pt x="83" y="22"/>
                    </a:cubicBezTo>
                    <a:cubicBezTo>
                      <a:pt x="82" y="24"/>
                      <a:pt x="82" y="26"/>
                      <a:pt x="85" y="26"/>
                    </a:cubicBezTo>
                    <a:cubicBezTo>
                      <a:pt x="88" y="26"/>
                      <a:pt x="90" y="27"/>
                      <a:pt x="91" y="29"/>
                    </a:cubicBezTo>
                    <a:cubicBezTo>
                      <a:pt x="92" y="30"/>
                      <a:pt x="93" y="31"/>
                      <a:pt x="94" y="32"/>
                    </a:cubicBezTo>
                    <a:cubicBezTo>
                      <a:pt x="97" y="34"/>
                      <a:pt x="98" y="35"/>
                      <a:pt x="94" y="37"/>
                    </a:cubicBezTo>
                    <a:cubicBezTo>
                      <a:pt x="92" y="38"/>
                      <a:pt x="92" y="39"/>
                      <a:pt x="92" y="42"/>
                    </a:cubicBezTo>
                    <a:cubicBezTo>
                      <a:pt x="92" y="45"/>
                      <a:pt x="92" y="48"/>
                      <a:pt x="91" y="51"/>
                    </a:cubicBezTo>
                    <a:cubicBezTo>
                      <a:pt x="91" y="56"/>
                      <a:pt x="87" y="58"/>
                      <a:pt x="84" y="61"/>
                    </a:cubicBezTo>
                    <a:cubicBezTo>
                      <a:pt x="80" y="65"/>
                      <a:pt x="78" y="63"/>
                      <a:pt x="75" y="62"/>
                    </a:cubicBezTo>
                    <a:cubicBezTo>
                      <a:pt x="67" y="60"/>
                      <a:pt x="58" y="58"/>
                      <a:pt x="50" y="63"/>
                    </a:cubicBezTo>
                    <a:cubicBezTo>
                      <a:pt x="44" y="66"/>
                      <a:pt x="39" y="66"/>
                      <a:pt x="33" y="64"/>
                    </a:cubicBezTo>
                    <a:cubicBezTo>
                      <a:pt x="30" y="63"/>
                      <a:pt x="28" y="63"/>
                      <a:pt x="25" y="65"/>
                    </a:cubicBezTo>
                    <a:cubicBezTo>
                      <a:pt x="21" y="67"/>
                      <a:pt x="17" y="69"/>
                      <a:pt x="13" y="72"/>
                    </a:cubicBezTo>
                    <a:cubicBezTo>
                      <a:pt x="12" y="72"/>
                      <a:pt x="11" y="73"/>
                      <a:pt x="10" y="74"/>
                    </a:cubicBezTo>
                    <a:cubicBezTo>
                      <a:pt x="7" y="81"/>
                      <a:pt x="4" y="88"/>
                      <a:pt x="2" y="95"/>
                    </a:cubicBezTo>
                    <a:cubicBezTo>
                      <a:pt x="1" y="97"/>
                      <a:pt x="1" y="100"/>
                      <a:pt x="3" y="100"/>
                    </a:cubicBezTo>
                    <a:cubicBezTo>
                      <a:pt x="8" y="100"/>
                      <a:pt x="6" y="103"/>
                      <a:pt x="5" y="105"/>
                    </a:cubicBezTo>
                    <a:cubicBezTo>
                      <a:pt x="5" y="108"/>
                      <a:pt x="2" y="107"/>
                      <a:pt x="1" y="107"/>
                    </a:cubicBezTo>
                    <a:cubicBezTo>
                      <a:pt x="1" y="107"/>
                      <a:pt x="0" y="107"/>
                      <a:pt x="0" y="107"/>
                    </a:cubicBezTo>
                    <a:cubicBezTo>
                      <a:pt x="0" y="107"/>
                      <a:pt x="0" y="107"/>
                      <a:pt x="1" y="107"/>
                    </a:cubicBezTo>
                    <a:cubicBezTo>
                      <a:pt x="1" y="107"/>
                      <a:pt x="1" y="107"/>
                      <a:pt x="1" y="107"/>
                    </a:cubicBezTo>
                    <a:cubicBezTo>
                      <a:pt x="18" y="116"/>
                      <a:pt x="37" y="118"/>
                      <a:pt x="56" y="114"/>
                    </a:cubicBezTo>
                    <a:cubicBezTo>
                      <a:pt x="60" y="113"/>
                      <a:pt x="63" y="113"/>
                      <a:pt x="66" y="115"/>
                    </a:cubicBezTo>
                    <a:cubicBezTo>
                      <a:pt x="69" y="117"/>
                      <a:pt x="72" y="118"/>
                      <a:pt x="75" y="119"/>
                    </a:cubicBezTo>
                    <a:cubicBezTo>
                      <a:pt x="83" y="120"/>
                      <a:pt x="92" y="121"/>
                      <a:pt x="100" y="123"/>
                    </a:cubicBezTo>
                    <a:cubicBezTo>
                      <a:pt x="105" y="124"/>
                      <a:pt x="110" y="125"/>
                      <a:pt x="114" y="120"/>
                    </a:cubicBezTo>
                    <a:cubicBezTo>
                      <a:pt x="115" y="120"/>
                      <a:pt x="117" y="120"/>
                      <a:pt x="118" y="120"/>
                    </a:cubicBezTo>
                    <a:cubicBezTo>
                      <a:pt x="124" y="119"/>
                      <a:pt x="128" y="123"/>
                      <a:pt x="131" y="127"/>
                    </a:cubicBezTo>
                    <a:cubicBezTo>
                      <a:pt x="134" y="130"/>
                      <a:pt x="139" y="131"/>
                      <a:pt x="142" y="129"/>
                    </a:cubicBezTo>
                    <a:cubicBezTo>
                      <a:pt x="143" y="129"/>
                      <a:pt x="143" y="128"/>
                      <a:pt x="144" y="128"/>
                    </a:cubicBezTo>
                    <a:cubicBezTo>
                      <a:pt x="144" y="128"/>
                      <a:pt x="144" y="128"/>
                      <a:pt x="144" y="128"/>
                    </a:cubicBezTo>
                    <a:cubicBezTo>
                      <a:pt x="152" y="125"/>
                      <a:pt x="153" y="128"/>
                      <a:pt x="153" y="120"/>
                    </a:cubicBezTo>
                    <a:cubicBezTo>
                      <a:pt x="153" y="111"/>
                      <a:pt x="143" y="109"/>
                      <a:pt x="153" y="108"/>
                    </a:cubicBezTo>
                    <a:cubicBezTo>
                      <a:pt x="162" y="106"/>
                      <a:pt x="158" y="111"/>
                      <a:pt x="165" y="108"/>
                    </a:cubicBezTo>
                    <a:cubicBezTo>
                      <a:pt x="172" y="104"/>
                      <a:pt x="171" y="100"/>
                      <a:pt x="171" y="98"/>
                    </a:cubicBezTo>
                    <a:cubicBezTo>
                      <a:pt x="171" y="95"/>
                      <a:pt x="160" y="91"/>
                      <a:pt x="171" y="91"/>
                    </a:cubicBezTo>
                    <a:cubicBezTo>
                      <a:pt x="183" y="91"/>
                      <a:pt x="182" y="93"/>
                      <a:pt x="183" y="91"/>
                    </a:cubicBezTo>
                    <a:cubicBezTo>
                      <a:pt x="184" y="88"/>
                      <a:pt x="183" y="86"/>
                      <a:pt x="184" y="84"/>
                    </a:cubicBezTo>
                    <a:cubicBezTo>
                      <a:pt x="185" y="83"/>
                      <a:pt x="183" y="82"/>
                      <a:pt x="187" y="79"/>
                    </a:cubicBezTo>
                    <a:cubicBezTo>
                      <a:pt x="187" y="78"/>
                      <a:pt x="187" y="78"/>
                      <a:pt x="186" y="77"/>
                    </a:cubicBezTo>
                    <a:cubicBezTo>
                      <a:pt x="185" y="73"/>
                      <a:pt x="185" y="69"/>
                      <a:pt x="187" y="66"/>
                    </a:cubicBezTo>
                    <a:cubicBezTo>
                      <a:pt x="187" y="64"/>
                      <a:pt x="188" y="64"/>
                      <a:pt x="189" y="65"/>
                    </a:cubicBezTo>
                    <a:cubicBezTo>
                      <a:pt x="190" y="66"/>
                      <a:pt x="192" y="66"/>
                      <a:pt x="192" y="65"/>
                    </a:cubicBezTo>
                    <a:cubicBezTo>
                      <a:pt x="192" y="62"/>
                      <a:pt x="190" y="60"/>
                      <a:pt x="191" y="58"/>
                    </a:cubicBezTo>
                    <a:cubicBezTo>
                      <a:pt x="191" y="57"/>
                      <a:pt x="189" y="57"/>
                      <a:pt x="189" y="57"/>
                    </a:cubicBezTo>
                    <a:cubicBezTo>
                      <a:pt x="183" y="61"/>
                      <a:pt x="179" y="57"/>
                      <a:pt x="174" y="54"/>
                    </a:cubicBezTo>
                    <a:cubicBezTo>
                      <a:pt x="172" y="53"/>
                      <a:pt x="171" y="51"/>
                      <a:pt x="172" y="49"/>
                    </a:cubicBezTo>
                    <a:cubicBezTo>
                      <a:pt x="174" y="47"/>
                      <a:pt x="176" y="48"/>
                      <a:pt x="178" y="50"/>
                    </a:cubicBezTo>
                    <a:cubicBezTo>
                      <a:pt x="178" y="51"/>
                      <a:pt x="179" y="52"/>
                      <a:pt x="181" y="51"/>
                    </a:cubicBezTo>
                    <a:cubicBezTo>
                      <a:pt x="185" y="50"/>
                      <a:pt x="188" y="46"/>
                      <a:pt x="193" y="46"/>
                    </a:cubicBezTo>
                    <a:cubicBezTo>
                      <a:pt x="194" y="46"/>
                      <a:pt x="194" y="46"/>
                      <a:pt x="194" y="45"/>
                    </a:cubicBezTo>
                    <a:cubicBezTo>
                      <a:pt x="194" y="41"/>
                      <a:pt x="197" y="40"/>
                      <a:pt x="201" y="38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2" name="Freeform 1935">
                <a:extLst>
                  <a:ext uri="{FF2B5EF4-FFF2-40B4-BE49-F238E27FC236}">
                    <a16:creationId xmlns:a16="http://schemas.microsoft.com/office/drawing/2014/main" id="{25BBF639-610D-411D-9A0D-D8ED5FE51D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08" y="2011"/>
                <a:ext cx="318" cy="361"/>
              </a:xfrm>
              <a:custGeom>
                <a:avLst/>
                <a:gdLst>
                  <a:gd name="T0" fmla="*/ 117 w 132"/>
                  <a:gd name="T1" fmla="*/ 91 h 150"/>
                  <a:gd name="T2" fmla="*/ 124 w 132"/>
                  <a:gd name="T3" fmla="*/ 101 h 150"/>
                  <a:gd name="T4" fmla="*/ 111 w 132"/>
                  <a:gd name="T5" fmla="*/ 122 h 150"/>
                  <a:gd name="T6" fmla="*/ 100 w 132"/>
                  <a:gd name="T7" fmla="*/ 120 h 150"/>
                  <a:gd name="T8" fmla="*/ 92 w 132"/>
                  <a:gd name="T9" fmla="*/ 118 h 150"/>
                  <a:gd name="T10" fmla="*/ 75 w 132"/>
                  <a:gd name="T11" fmla="*/ 103 h 150"/>
                  <a:gd name="T12" fmla="*/ 74 w 132"/>
                  <a:gd name="T13" fmla="*/ 105 h 150"/>
                  <a:gd name="T14" fmla="*/ 82 w 132"/>
                  <a:gd name="T15" fmla="*/ 108 h 150"/>
                  <a:gd name="T16" fmla="*/ 82 w 132"/>
                  <a:gd name="T17" fmla="*/ 126 h 150"/>
                  <a:gd name="T18" fmla="*/ 71 w 132"/>
                  <a:gd name="T19" fmla="*/ 123 h 150"/>
                  <a:gd name="T20" fmla="*/ 59 w 132"/>
                  <a:gd name="T21" fmla="*/ 131 h 150"/>
                  <a:gd name="T22" fmla="*/ 58 w 132"/>
                  <a:gd name="T23" fmla="*/ 150 h 150"/>
                  <a:gd name="T24" fmla="*/ 52 w 132"/>
                  <a:gd name="T25" fmla="*/ 138 h 150"/>
                  <a:gd name="T26" fmla="*/ 55 w 132"/>
                  <a:gd name="T27" fmla="*/ 125 h 150"/>
                  <a:gd name="T28" fmla="*/ 57 w 132"/>
                  <a:gd name="T29" fmla="*/ 110 h 150"/>
                  <a:gd name="T30" fmla="*/ 40 w 132"/>
                  <a:gd name="T31" fmla="*/ 113 h 150"/>
                  <a:gd name="T32" fmla="*/ 49 w 132"/>
                  <a:gd name="T33" fmla="*/ 94 h 150"/>
                  <a:gd name="T34" fmla="*/ 53 w 132"/>
                  <a:gd name="T35" fmla="*/ 77 h 150"/>
                  <a:gd name="T36" fmla="*/ 60 w 132"/>
                  <a:gd name="T37" fmla="*/ 51 h 150"/>
                  <a:gd name="T38" fmla="*/ 71 w 132"/>
                  <a:gd name="T39" fmla="*/ 51 h 150"/>
                  <a:gd name="T40" fmla="*/ 48 w 132"/>
                  <a:gd name="T41" fmla="*/ 54 h 150"/>
                  <a:gd name="T42" fmla="*/ 16 w 132"/>
                  <a:gd name="T43" fmla="*/ 53 h 150"/>
                  <a:gd name="T44" fmla="*/ 1 w 132"/>
                  <a:gd name="T45" fmla="*/ 50 h 150"/>
                  <a:gd name="T46" fmla="*/ 10 w 132"/>
                  <a:gd name="T47" fmla="*/ 30 h 150"/>
                  <a:gd name="T48" fmla="*/ 28 w 132"/>
                  <a:gd name="T49" fmla="*/ 20 h 150"/>
                  <a:gd name="T50" fmla="*/ 40 w 132"/>
                  <a:gd name="T51" fmla="*/ 13 h 150"/>
                  <a:gd name="T52" fmla="*/ 44 w 132"/>
                  <a:gd name="T53" fmla="*/ 1 h 150"/>
                  <a:gd name="T54" fmla="*/ 64 w 132"/>
                  <a:gd name="T55" fmla="*/ 1 h 150"/>
                  <a:gd name="T56" fmla="*/ 87 w 132"/>
                  <a:gd name="T57" fmla="*/ 14 h 150"/>
                  <a:gd name="T58" fmla="*/ 114 w 132"/>
                  <a:gd name="T59" fmla="*/ 30 h 150"/>
                  <a:gd name="T60" fmla="*/ 124 w 132"/>
                  <a:gd name="T61" fmla="*/ 49 h 150"/>
                  <a:gd name="T62" fmla="*/ 129 w 132"/>
                  <a:gd name="T63" fmla="*/ 75 h 150"/>
                  <a:gd name="T64" fmla="*/ 129 w 132"/>
                  <a:gd name="T65" fmla="*/ 87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32" h="150">
                    <a:moveTo>
                      <a:pt x="129" y="87"/>
                    </a:moveTo>
                    <a:cubicBezTo>
                      <a:pt x="125" y="89"/>
                      <a:pt x="121" y="89"/>
                      <a:pt x="117" y="91"/>
                    </a:cubicBezTo>
                    <a:cubicBezTo>
                      <a:pt x="115" y="92"/>
                      <a:pt x="114" y="93"/>
                      <a:pt x="116" y="95"/>
                    </a:cubicBezTo>
                    <a:cubicBezTo>
                      <a:pt x="119" y="97"/>
                      <a:pt x="121" y="100"/>
                      <a:pt x="124" y="101"/>
                    </a:cubicBezTo>
                    <a:cubicBezTo>
                      <a:pt x="125" y="102"/>
                      <a:pt x="125" y="103"/>
                      <a:pt x="125" y="105"/>
                    </a:cubicBezTo>
                    <a:cubicBezTo>
                      <a:pt x="120" y="111"/>
                      <a:pt x="116" y="117"/>
                      <a:pt x="111" y="122"/>
                    </a:cubicBezTo>
                    <a:cubicBezTo>
                      <a:pt x="109" y="124"/>
                      <a:pt x="107" y="124"/>
                      <a:pt x="105" y="123"/>
                    </a:cubicBezTo>
                    <a:cubicBezTo>
                      <a:pt x="103" y="122"/>
                      <a:pt x="102" y="121"/>
                      <a:pt x="100" y="120"/>
                    </a:cubicBezTo>
                    <a:cubicBezTo>
                      <a:pt x="99" y="119"/>
                      <a:pt x="98" y="118"/>
                      <a:pt x="97" y="120"/>
                    </a:cubicBezTo>
                    <a:cubicBezTo>
                      <a:pt x="94" y="121"/>
                      <a:pt x="93" y="121"/>
                      <a:pt x="92" y="118"/>
                    </a:cubicBezTo>
                    <a:cubicBezTo>
                      <a:pt x="91" y="110"/>
                      <a:pt x="86" y="108"/>
                      <a:pt x="80" y="105"/>
                    </a:cubicBezTo>
                    <a:cubicBezTo>
                      <a:pt x="78" y="104"/>
                      <a:pt x="77" y="104"/>
                      <a:pt x="75" y="103"/>
                    </a:cubicBezTo>
                    <a:cubicBezTo>
                      <a:pt x="74" y="102"/>
                      <a:pt x="73" y="102"/>
                      <a:pt x="72" y="103"/>
                    </a:cubicBezTo>
                    <a:cubicBezTo>
                      <a:pt x="71" y="105"/>
                      <a:pt x="73" y="105"/>
                      <a:pt x="74" y="105"/>
                    </a:cubicBezTo>
                    <a:cubicBezTo>
                      <a:pt x="75" y="106"/>
                      <a:pt x="77" y="107"/>
                      <a:pt x="79" y="107"/>
                    </a:cubicBezTo>
                    <a:cubicBezTo>
                      <a:pt x="80" y="107"/>
                      <a:pt x="81" y="107"/>
                      <a:pt x="82" y="108"/>
                    </a:cubicBezTo>
                    <a:cubicBezTo>
                      <a:pt x="84" y="112"/>
                      <a:pt x="86" y="116"/>
                      <a:pt x="86" y="120"/>
                    </a:cubicBezTo>
                    <a:cubicBezTo>
                      <a:pt x="86" y="123"/>
                      <a:pt x="85" y="125"/>
                      <a:pt x="82" y="126"/>
                    </a:cubicBezTo>
                    <a:cubicBezTo>
                      <a:pt x="80" y="126"/>
                      <a:pt x="77" y="126"/>
                      <a:pt x="76" y="124"/>
                    </a:cubicBezTo>
                    <a:cubicBezTo>
                      <a:pt x="75" y="121"/>
                      <a:pt x="73" y="121"/>
                      <a:pt x="71" y="123"/>
                    </a:cubicBezTo>
                    <a:cubicBezTo>
                      <a:pt x="68" y="125"/>
                      <a:pt x="65" y="129"/>
                      <a:pt x="60" y="129"/>
                    </a:cubicBezTo>
                    <a:cubicBezTo>
                      <a:pt x="59" y="129"/>
                      <a:pt x="59" y="130"/>
                      <a:pt x="59" y="131"/>
                    </a:cubicBezTo>
                    <a:cubicBezTo>
                      <a:pt x="62" y="136"/>
                      <a:pt x="59" y="142"/>
                      <a:pt x="61" y="147"/>
                    </a:cubicBezTo>
                    <a:cubicBezTo>
                      <a:pt x="61" y="149"/>
                      <a:pt x="60" y="150"/>
                      <a:pt x="58" y="150"/>
                    </a:cubicBezTo>
                    <a:cubicBezTo>
                      <a:pt x="54" y="150"/>
                      <a:pt x="49" y="146"/>
                      <a:pt x="49" y="142"/>
                    </a:cubicBezTo>
                    <a:cubicBezTo>
                      <a:pt x="49" y="140"/>
                      <a:pt x="49" y="138"/>
                      <a:pt x="52" y="138"/>
                    </a:cubicBezTo>
                    <a:cubicBezTo>
                      <a:pt x="55" y="138"/>
                      <a:pt x="55" y="137"/>
                      <a:pt x="54" y="135"/>
                    </a:cubicBezTo>
                    <a:cubicBezTo>
                      <a:pt x="51" y="131"/>
                      <a:pt x="52" y="128"/>
                      <a:pt x="55" y="125"/>
                    </a:cubicBezTo>
                    <a:cubicBezTo>
                      <a:pt x="56" y="124"/>
                      <a:pt x="56" y="122"/>
                      <a:pt x="56" y="121"/>
                    </a:cubicBezTo>
                    <a:cubicBezTo>
                      <a:pt x="53" y="117"/>
                      <a:pt x="55" y="113"/>
                      <a:pt x="57" y="110"/>
                    </a:cubicBezTo>
                    <a:cubicBezTo>
                      <a:pt x="53" y="112"/>
                      <a:pt x="49" y="112"/>
                      <a:pt x="46" y="113"/>
                    </a:cubicBezTo>
                    <a:cubicBezTo>
                      <a:pt x="44" y="114"/>
                      <a:pt x="42" y="115"/>
                      <a:pt x="40" y="113"/>
                    </a:cubicBezTo>
                    <a:cubicBezTo>
                      <a:pt x="41" y="110"/>
                      <a:pt x="40" y="106"/>
                      <a:pt x="41" y="102"/>
                    </a:cubicBezTo>
                    <a:cubicBezTo>
                      <a:pt x="42" y="97"/>
                      <a:pt x="44" y="95"/>
                      <a:pt x="49" y="94"/>
                    </a:cubicBezTo>
                    <a:cubicBezTo>
                      <a:pt x="52" y="94"/>
                      <a:pt x="52" y="93"/>
                      <a:pt x="52" y="91"/>
                    </a:cubicBezTo>
                    <a:cubicBezTo>
                      <a:pt x="49" y="86"/>
                      <a:pt x="52" y="81"/>
                      <a:pt x="53" y="77"/>
                    </a:cubicBezTo>
                    <a:cubicBezTo>
                      <a:pt x="55" y="71"/>
                      <a:pt x="55" y="66"/>
                      <a:pt x="53" y="60"/>
                    </a:cubicBezTo>
                    <a:cubicBezTo>
                      <a:pt x="51" y="53"/>
                      <a:pt x="53" y="51"/>
                      <a:pt x="60" y="51"/>
                    </a:cubicBezTo>
                    <a:cubicBezTo>
                      <a:pt x="63" y="51"/>
                      <a:pt x="66" y="51"/>
                      <a:pt x="68" y="52"/>
                    </a:cubicBezTo>
                    <a:cubicBezTo>
                      <a:pt x="70" y="52"/>
                      <a:pt x="71" y="52"/>
                      <a:pt x="71" y="51"/>
                    </a:cubicBezTo>
                    <a:cubicBezTo>
                      <a:pt x="71" y="50"/>
                      <a:pt x="70" y="49"/>
                      <a:pt x="69" y="49"/>
                    </a:cubicBezTo>
                    <a:cubicBezTo>
                      <a:pt x="61" y="44"/>
                      <a:pt x="53" y="46"/>
                      <a:pt x="48" y="54"/>
                    </a:cubicBezTo>
                    <a:cubicBezTo>
                      <a:pt x="45" y="59"/>
                      <a:pt x="43" y="59"/>
                      <a:pt x="38" y="57"/>
                    </a:cubicBezTo>
                    <a:cubicBezTo>
                      <a:pt x="31" y="55"/>
                      <a:pt x="23" y="54"/>
                      <a:pt x="16" y="53"/>
                    </a:cubicBezTo>
                    <a:cubicBezTo>
                      <a:pt x="12" y="52"/>
                      <a:pt x="9" y="52"/>
                      <a:pt x="5" y="50"/>
                    </a:cubicBezTo>
                    <a:cubicBezTo>
                      <a:pt x="4" y="50"/>
                      <a:pt x="2" y="50"/>
                      <a:pt x="1" y="50"/>
                    </a:cubicBezTo>
                    <a:cubicBezTo>
                      <a:pt x="9" y="47"/>
                      <a:pt x="10" y="50"/>
                      <a:pt x="10" y="42"/>
                    </a:cubicBezTo>
                    <a:cubicBezTo>
                      <a:pt x="10" y="33"/>
                      <a:pt x="0" y="31"/>
                      <a:pt x="10" y="30"/>
                    </a:cubicBezTo>
                    <a:cubicBezTo>
                      <a:pt x="19" y="28"/>
                      <a:pt x="15" y="33"/>
                      <a:pt x="22" y="30"/>
                    </a:cubicBezTo>
                    <a:cubicBezTo>
                      <a:pt x="29" y="26"/>
                      <a:pt x="28" y="22"/>
                      <a:pt x="28" y="20"/>
                    </a:cubicBezTo>
                    <a:cubicBezTo>
                      <a:pt x="28" y="17"/>
                      <a:pt x="17" y="13"/>
                      <a:pt x="28" y="13"/>
                    </a:cubicBezTo>
                    <a:cubicBezTo>
                      <a:pt x="40" y="13"/>
                      <a:pt x="39" y="15"/>
                      <a:pt x="40" y="13"/>
                    </a:cubicBezTo>
                    <a:cubicBezTo>
                      <a:pt x="41" y="10"/>
                      <a:pt x="40" y="8"/>
                      <a:pt x="41" y="6"/>
                    </a:cubicBezTo>
                    <a:cubicBezTo>
                      <a:pt x="42" y="5"/>
                      <a:pt x="40" y="4"/>
                      <a:pt x="44" y="1"/>
                    </a:cubicBezTo>
                    <a:cubicBezTo>
                      <a:pt x="46" y="4"/>
                      <a:pt x="48" y="5"/>
                      <a:pt x="52" y="4"/>
                    </a:cubicBezTo>
                    <a:cubicBezTo>
                      <a:pt x="56" y="3"/>
                      <a:pt x="60" y="2"/>
                      <a:pt x="64" y="1"/>
                    </a:cubicBezTo>
                    <a:cubicBezTo>
                      <a:pt x="68" y="0"/>
                      <a:pt x="71" y="1"/>
                      <a:pt x="74" y="4"/>
                    </a:cubicBezTo>
                    <a:cubicBezTo>
                      <a:pt x="78" y="7"/>
                      <a:pt x="83" y="10"/>
                      <a:pt x="87" y="14"/>
                    </a:cubicBezTo>
                    <a:cubicBezTo>
                      <a:pt x="91" y="18"/>
                      <a:pt x="96" y="20"/>
                      <a:pt x="101" y="22"/>
                    </a:cubicBezTo>
                    <a:cubicBezTo>
                      <a:pt x="106" y="23"/>
                      <a:pt x="110" y="27"/>
                      <a:pt x="114" y="30"/>
                    </a:cubicBezTo>
                    <a:cubicBezTo>
                      <a:pt x="117" y="33"/>
                      <a:pt x="119" y="35"/>
                      <a:pt x="123" y="38"/>
                    </a:cubicBezTo>
                    <a:cubicBezTo>
                      <a:pt x="124" y="41"/>
                      <a:pt x="125" y="45"/>
                      <a:pt x="124" y="49"/>
                    </a:cubicBezTo>
                    <a:cubicBezTo>
                      <a:pt x="123" y="53"/>
                      <a:pt x="122" y="57"/>
                      <a:pt x="121" y="61"/>
                    </a:cubicBezTo>
                    <a:cubicBezTo>
                      <a:pt x="120" y="66"/>
                      <a:pt x="124" y="73"/>
                      <a:pt x="129" y="75"/>
                    </a:cubicBezTo>
                    <a:cubicBezTo>
                      <a:pt x="132" y="76"/>
                      <a:pt x="132" y="79"/>
                      <a:pt x="132" y="82"/>
                    </a:cubicBezTo>
                    <a:cubicBezTo>
                      <a:pt x="132" y="84"/>
                      <a:pt x="131" y="86"/>
                      <a:pt x="129" y="87"/>
                    </a:cubicBezTo>
                    <a:close/>
                  </a:path>
                </a:pathLst>
              </a:custGeom>
              <a:solidFill>
                <a:srgbClr val="7F6000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3" name="Oval 1936">
                <a:extLst>
                  <a:ext uri="{FF2B5EF4-FFF2-40B4-BE49-F238E27FC236}">
                    <a16:creationId xmlns:a16="http://schemas.microsoft.com/office/drawing/2014/main" id="{95856AFD-FA17-4016-B24B-947B20B4CC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6" y="3320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4" name="Oval 1937">
                <a:extLst>
                  <a:ext uri="{FF2B5EF4-FFF2-40B4-BE49-F238E27FC236}">
                    <a16:creationId xmlns:a16="http://schemas.microsoft.com/office/drawing/2014/main" id="{69BADFDF-1AD3-4363-A780-D928CC9403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0" y="3087"/>
                <a:ext cx="28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5" name="Oval 1938">
                <a:extLst>
                  <a:ext uri="{FF2B5EF4-FFF2-40B4-BE49-F238E27FC236}">
                    <a16:creationId xmlns:a16="http://schemas.microsoft.com/office/drawing/2014/main" id="{13D0C462-1183-4758-B046-016CB698DF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32" y="3102"/>
                <a:ext cx="28" cy="28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6" name="Oval 1939">
                <a:extLst>
                  <a:ext uri="{FF2B5EF4-FFF2-40B4-BE49-F238E27FC236}">
                    <a16:creationId xmlns:a16="http://schemas.microsoft.com/office/drawing/2014/main" id="{FFA9EC58-13BB-40A8-A04C-046D3B07B9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35" y="2818"/>
                <a:ext cx="28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7" name="Oval 1940">
                <a:extLst>
                  <a:ext uri="{FF2B5EF4-FFF2-40B4-BE49-F238E27FC236}">
                    <a16:creationId xmlns:a16="http://schemas.microsoft.com/office/drawing/2014/main" id="{ACECDA6A-3799-4D96-ABC3-EFF2A953C2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6" y="2619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8" name="Oval 1941">
                <a:extLst>
                  <a:ext uri="{FF2B5EF4-FFF2-40B4-BE49-F238E27FC236}">
                    <a16:creationId xmlns:a16="http://schemas.microsoft.com/office/drawing/2014/main" id="{52C171E3-A3BC-457B-8ED3-26A8A52865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7" y="2689"/>
                <a:ext cx="28" cy="28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9" name="Oval 1942">
                <a:extLst>
                  <a:ext uri="{FF2B5EF4-FFF2-40B4-BE49-F238E27FC236}">
                    <a16:creationId xmlns:a16="http://schemas.microsoft.com/office/drawing/2014/main" id="{F4EC3611-6A9A-4671-B233-65DF6EE8EB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5" y="3051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70" name="Oval 1943">
                <a:extLst>
                  <a:ext uri="{FF2B5EF4-FFF2-40B4-BE49-F238E27FC236}">
                    <a16:creationId xmlns:a16="http://schemas.microsoft.com/office/drawing/2014/main" id="{727AD1F6-4154-404A-952C-03CA43124E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6" y="3265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71" name="Oval 1944">
                <a:extLst>
                  <a:ext uri="{FF2B5EF4-FFF2-40B4-BE49-F238E27FC236}">
                    <a16:creationId xmlns:a16="http://schemas.microsoft.com/office/drawing/2014/main" id="{7A81E2F7-4A90-4341-B8FB-05E0E08763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74" y="3217"/>
                <a:ext cx="28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72" name="Oval 1945">
                <a:extLst>
                  <a:ext uri="{FF2B5EF4-FFF2-40B4-BE49-F238E27FC236}">
                    <a16:creationId xmlns:a16="http://schemas.microsoft.com/office/drawing/2014/main" id="{192F859A-D092-4AD1-94D9-E311312D43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51" y="3531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73" name="Oval 1946">
                <a:extLst>
                  <a:ext uri="{FF2B5EF4-FFF2-40B4-BE49-F238E27FC236}">
                    <a16:creationId xmlns:a16="http://schemas.microsoft.com/office/drawing/2014/main" id="{AF4EA3B0-AF7C-49A2-8DE5-F1936E0432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4" y="3402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74" name="Oval 1947">
                <a:extLst>
                  <a:ext uri="{FF2B5EF4-FFF2-40B4-BE49-F238E27FC236}">
                    <a16:creationId xmlns:a16="http://schemas.microsoft.com/office/drawing/2014/main" id="{BD363BF6-10A9-41A0-9D47-41DA5490CF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59" y="2977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75" name="Oval 1948">
                <a:extLst>
                  <a:ext uri="{FF2B5EF4-FFF2-40B4-BE49-F238E27FC236}">
                    <a16:creationId xmlns:a16="http://schemas.microsoft.com/office/drawing/2014/main" id="{5DDB5293-8486-4A9E-B819-1690FC0AE4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5" y="3474"/>
                <a:ext cx="28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76" name="Oval 1949">
                <a:extLst>
                  <a:ext uri="{FF2B5EF4-FFF2-40B4-BE49-F238E27FC236}">
                    <a16:creationId xmlns:a16="http://schemas.microsoft.com/office/drawing/2014/main" id="{50C65D87-9F5C-4C52-B3F2-0DB0D659BF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1" y="3114"/>
                <a:ext cx="29" cy="28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77" name="Oval 1950">
                <a:extLst>
                  <a:ext uri="{FF2B5EF4-FFF2-40B4-BE49-F238E27FC236}">
                    <a16:creationId xmlns:a16="http://schemas.microsoft.com/office/drawing/2014/main" id="{15155718-2088-498D-9A72-63A0D90D80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14" y="3601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78" name="Oval 1951">
                <a:extLst>
                  <a:ext uri="{FF2B5EF4-FFF2-40B4-BE49-F238E27FC236}">
                    <a16:creationId xmlns:a16="http://schemas.microsoft.com/office/drawing/2014/main" id="{DA6D5E20-C9A0-4C21-AA7D-6A2016F002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32" y="3500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79" name="Oval 1952">
                <a:extLst>
                  <a:ext uri="{FF2B5EF4-FFF2-40B4-BE49-F238E27FC236}">
                    <a16:creationId xmlns:a16="http://schemas.microsoft.com/office/drawing/2014/main" id="{1977D3F5-8549-48CD-A5A0-8144DB0DEC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45" y="3796"/>
                <a:ext cx="29" cy="28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80" name="Oval 1953">
                <a:extLst>
                  <a:ext uri="{FF2B5EF4-FFF2-40B4-BE49-F238E27FC236}">
                    <a16:creationId xmlns:a16="http://schemas.microsoft.com/office/drawing/2014/main" id="{E3BD49E2-8F97-4F8D-96C8-08EBF3455A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56" y="3166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81" name="Oval 1954">
                <a:extLst>
                  <a:ext uri="{FF2B5EF4-FFF2-40B4-BE49-F238E27FC236}">
                    <a16:creationId xmlns:a16="http://schemas.microsoft.com/office/drawing/2014/main" id="{63E1C095-D2AB-4B85-97DC-5960AA568B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5" y="2713"/>
                <a:ext cx="29" cy="28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82" name="Oval 1955">
                <a:extLst>
                  <a:ext uri="{FF2B5EF4-FFF2-40B4-BE49-F238E27FC236}">
                    <a16:creationId xmlns:a16="http://schemas.microsoft.com/office/drawing/2014/main" id="{CB7B046E-1B95-496B-980E-25A7B736AD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26" y="2585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83" name="Oval 1956">
                <a:extLst>
                  <a:ext uri="{FF2B5EF4-FFF2-40B4-BE49-F238E27FC236}">
                    <a16:creationId xmlns:a16="http://schemas.microsoft.com/office/drawing/2014/main" id="{22B10C8D-FAEB-4D24-B3E2-0879BE5972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0" y="1999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84" name="Oval 1957">
                <a:extLst>
                  <a:ext uri="{FF2B5EF4-FFF2-40B4-BE49-F238E27FC236}">
                    <a16:creationId xmlns:a16="http://schemas.microsoft.com/office/drawing/2014/main" id="{B2866D6E-B24C-48F9-A83A-83E2E01BF7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75" y="2252"/>
                <a:ext cx="29" cy="28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85" name="Oval 1958">
                <a:extLst>
                  <a:ext uri="{FF2B5EF4-FFF2-40B4-BE49-F238E27FC236}">
                    <a16:creationId xmlns:a16="http://schemas.microsoft.com/office/drawing/2014/main" id="{93200E0C-C0A8-40D3-BEC1-DAF28C7963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78" y="2074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86" name="Oval 1959">
                <a:extLst>
                  <a:ext uri="{FF2B5EF4-FFF2-40B4-BE49-F238E27FC236}">
                    <a16:creationId xmlns:a16="http://schemas.microsoft.com/office/drawing/2014/main" id="{A5775863-84C6-4A4D-A09B-CCD70ECFE5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9" y="2074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87" name="Oval 1960">
                <a:extLst>
                  <a:ext uri="{FF2B5EF4-FFF2-40B4-BE49-F238E27FC236}">
                    <a16:creationId xmlns:a16="http://schemas.microsoft.com/office/drawing/2014/main" id="{688391A4-6A3A-4549-929D-CA34BA4B0A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09" y="1812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88" name="Oval 1961">
                <a:extLst>
                  <a:ext uri="{FF2B5EF4-FFF2-40B4-BE49-F238E27FC236}">
                    <a16:creationId xmlns:a16="http://schemas.microsoft.com/office/drawing/2014/main" id="{81A79DC2-943D-4260-90C2-E6A55C45AD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5" y="1649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89" name="Oval 1962">
                <a:extLst>
                  <a:ext uri="{FF2B5EF4-FFF2-40B4-BE49-F238E27FC236}">
                    <a16:creationId xmlns:a16="http://schemas.microsoft.com/office/drawing/2014/main" id="{E9BF9460-5646-49CD-9374-74449F1377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54" y="1634"/>
                <a:ext cx="28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90" name="Oval 1963">
                <a:extLst>
                  <a:ext uri="{FF2B5EF4-FFF2-40B4-BE49-F238E27FC236}">
                    <a16:creationId xmlns:a16="http://schemas.microsoft.com/office/drawing/2014/main" id="{76AD7035-70B5-421B-B520-2398EF7C67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13" y="1560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91" name="Oval 1964">
                <a:extLst>
                  <a:ext uri="{FF2B5EF4-FFF2-40B4-BE49-F238E27FC236}">
                    <a16:creationId xmlns:a16="http://schemas.microsoft.com/office/drawing/2014/main" id="{AFC3517E-13BA-4D88-AD0D-DD8B2598B9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8" y="1726"/>
                <a:ext cx="29" cy="28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92" name="Oval 1965">
                <a:extLst>
                  <a:ext uri="{FF2B5EF4-FFF2-40B4-BE49-F238E27FC236}">
                    <a16:creationId xmlns:a16="http://schemas.microsoft.com/office/drawing/2014/main" id="{1B336B83-3563-4550-8615-EFFD95EE5E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6" y="1889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93" name="Oval 1966">
                <a:extLst>
                  <a:ext uri="{FF2B5EF4-FFF2-40B4-BE49-F238E27FC236}">
                    <a16:creationId xmlns:a16="http://schemas.microsoft.com/office/drawing/2014/main" id="{A0AEBD09-1518-481F-9120-5AFC7A79ED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3" y="2256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94" name="Oval 1967">
                <a:extLst>
                  <a:ext uri="{FF2B5EF4-FFF2-40B4-BE49-F238E27FC236}">
                    <a16:creationId xmlns:a16="http://schemas.microsoft.com/office/drawing/2014/main" id="{0792CC15-0E4D-41C6-BD26-2B69EC8D5A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2636"/>
                <a:ext cx="28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95" name="Oval 1968">
                <a:extLst>
                  <a:ext uri="{FF2B5EF4-FFF2-40B4-BE49-F238E27FC236}">
                    <a16:creationId xmlns:a16="http://schemas.microsoft.com/office/drawing/2014/main" id="{FEEC6B55-84BC-4871-8DBF-768BD4B102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29" y="2324"/>
                <a:ext cx="29" cy="28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96" name="Oval 1969">
                <a:extLst>
                  <a:ext uri="{FF2B5EF4-FFF2-40B4-BE49-F238E27FC236}">
                    <a16:creationId xmlns:a16="http://schemas.microsoft.com/office/drawing/2014/main" id="{BD0126EF-A1FD-4F2F-A74F-E7F0155275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8" y="2182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97" name="Oval 1970">
                <a:extLst>
                  <a:ext uri="{FF2B5EF4-FFF2-40B4-BE49-F238E27FC236}">
                    <a16:creationId xmlns:a16="http://schemas.microsoft.com/office/drawing/2014/main" id="{982B95B1-7996-4D4C-A478-05CE2DBB9B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0" y="2023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98" name="Oval 1971">
                <a:extLst>
                  <a:ext uri="{FF2B5EF4-FFF2-40B4-BE49-F238E27FC236}">
                    <a16:creationId xmlns:a16="http://schemas.microsoft.com/office/drawing/2014/main" id="{A503255F-48FA-4F2A-856F-0E8FB8D30F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7" y="2278"/>
                <a:ext cx="28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99" name="Oval 1972">
                <a:extLst>
                  <a:ext uri="{FF2B5EF4-FFF2-40B4-BE49-F238E27FC236}">
                    <a16:creationId xmlns:a16="http://schemas.microsoft.com/office/drawing/2014/main" id="{4C077462-06D4-4182-9F20-2DCA015417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3" y="2734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00" name="Oval 1973">
                <a:extLst>
                  <a:ext uri="{FF2B5EF4-FFF2-40B4-BE49-F238E27FC236}">
                    <a16:creationId xmlns:a16="http://schemas.microsoft.com/office/drawing/2014/main" id="{C35EA723-3F67-4838-8FC3-0B693DF77C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43" y="2789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01" name="Oval 1974">
                <a:extLst>
                  <a:ext uri="{FF2B5EF4-FFF2-40B4-BE49-F238E27FC236}">
                    <a16:creationId xmlns:a16="http://schemas.microsoft.com/office/drawing/2014/main" id="{2293E21D-1C2B-4FE7-85B0-382F3AA288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93" y="2698"/>
                <a:ext cx="28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02" name="Oval 1975">
                <a:extLst>
                  <a:ext uri="{FF2B5EF4-FFF2-40B4-BE49-F238E27FC236}">
                    <a16:creationId xmlns:a16="http://schemas.microsoft.com/office/drawing/2014/main" id="{BFA62792-0D8F-44D3-9D6A-63629D5AB3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60" y="2232"/>
                <a:ext cx="28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03" name="Oval 1976">
                <a:extLst>
                  <a:ext uri="{FF2B5EF4-FFF2-40B4-BE49-F238E27FC236}">
                    <a16:creationId xmlns:a16="http://schemas.microsoft.com/office/drawing/2014/main" id="{3C4B2B4A-820C-4900-BBDC-3B5C1CFEA0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87" y="1370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04" name="Oval 1977">
                <a:extLst>
                  <a:ext uri="{FF2B5EF4-FFF2-40B4-BE49-F238E27FC236}">
                    <a16:creationId xmlns:a16="http://schemas.microsoft.com/office/drawing/2014/main" id="{5406A298-EE1E-4A5E-9A4E-D5BCA47868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4" y="2240"/>
                <a:ext cx="29" cy="28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05" name="Oval 1978">
                <a:extLst>
                  <a:ext uri="{FF2B5EF4-FFF2-40B4-BE49-F238E27FC236}">
                    <a16:creationId xmlns:a16="http://schemas.microsoft.com/office/drawing/2014/main" id="{476C64A1-0D6F-402B-996E-E4AFE711F3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8" y="2523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06" name="Freeform 1979">
                <a:extLst>
                  <a:ext uri="{FF2B5EF4-FFF2-40B4-BE49-F238E27FC236}">
                    <a16:creationId xmlns:a16="http://schemas.microsoft.com/office/drawing/2014/main" id="{7AF8C3B2-5F3C-430F-AE8C-387E85D574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" y="888"/>
                <a:ext cx="498" cy="763"/>
              </a:xfrm>
              <a:custGeom>
                <a:avLst/>
                <a:gdLst>
                  <a:gd name="T0" fmla="*/ 168 w 207"/>
                  <a:gd name="T1" fmla="*/ 300 h 318"/>
                  <a:gd name="T2" fmla="*/ 140 w 207"/>
                  <a:gd name="T3" fmla="*/ 310 h 318"/>
                  <a:gd name="T4" fmla="*/ 132 w 207"/>
                  <a:gd name="T5" fmla="*/ 315 h 318"/>
                  <a:gd name="T6" fmla="*/ 110 w 207"/>
                  <a:gd name="T7" fmla="*/ 310 h 318"/>
                  <a:gd name="T8" fmla="*/ 104 w 207"/>
                  <a:gd name="T9" fmla="*/ 298 h 318"/>
                  <a:gd name="T10" fmla="*/ 98 w 207"/>
                  <a:gd name="T11" fmla="*/ 291 h 318"/>
                  <a:gd name="T12" fmla="*/ 89 w 207"/>
                  <a:gd name="T13" fmla="*/ 281 h 318"/>
                  <a:gd name="T14" fmla="*/ 88 w 207"/>
                  <a:gd name="T15" fmla="*/ 240 h 318"/>
                  <a:gd name="T16" fmla="*/ 80 w 207"/>
                  <a:gd name="T17" fmla="*/ 229 h 318"/>
                  <a:gd name="T18" fmla="*/ 41 w 207"/>
                  <a:gd name="T19" fmla="*/ 235 h 318"/>
                  <a:gd name="T20" fmla="*/ 38 w 207"/>
                  <a:gd name="T21" fmla="*/ 232 h 318"/>
                  <a:gd name="T22" fmla="*/ 28 w 207"/>
                  <a:gd name="T23" fmla="*/ 217 h 318"/>
                  <a:gd name="T24" fmla="*/ 10 w 207"/>
                  <a:gd name="T25" fmla="*/ 210 h 318"/>
                  <a:gd name="T26" fmla="*/ 1 w 207"/>
                  <a:gd name="T27" fmla="*/ 185 h 318"/>
                  <a:gd name="T28" fmla="*/ 8 w 207"/>
                  <a:gd name="T29" fmla="*/ 176 h 318"/>
                  <a:gd name="T30" fmla="*/ 3 w 207"/>
                  <a:gd name="T31" fmla="*/ 170 h 318"/>
                  <a:gd name="T32" fmla="*/ 0 w 207"/>
                  <a:gd name="T33" fmla="*/ 163 h 318"/>
                  <a:gd name="T34" fmla="*/ 8 w 207"/>
                  <a:gd name="T35" fmla="*/ 143 h 318"/>
                  <a:gd name="T36" fmla="*/ 37 w 207"/>
                  <a:gd name="T37" fmla="*/ 135 h 318"/>
                  <a:gd name="T38" fmla="*/ 85 w 207"/>
                  <a:gd name="T39" fmla="*/ 123 h 318"/>
                  <a:gd name="T40" fmla="*/ 90 w 207"/>
                  <a:gd name="T41" fmla="*/ 120 h 318"/>
                  <a:gd name="T42" fmla="*/ 76 w 207"/>
                  <a:gd name="T43" fmla="*/ 109 h 318"/>
                  <a:gd name="T44" fmla="*/ 79 w 207"/>
                  <a:gd name="T45" fmla="*/ 100 h 318"/>
                  <a:gd name="T46" fmla="*/ 76 w 207"/>
                  <a:gd name="T47" fmla="*/ 94 h 318"/>
                  <a:gd name="T48" fmla="*/ 61 w 207"/>
                  <a:gd name="T49" fmla="*/ 97 h 318"/>
                  <a:gd name="T50" fmla="*/ 62 w 207"/>
                  <a:gd name="T51" fmla="*/ 85 h 318"/>
                  <a:gd name="T52" fmla="*/ 74 w 207"/>
                  <a:gd name="T53" fmla="*/ 85 h 318"/>
                  <a:gd name="T54" fmla="*/ 81 w 207"/>
                  <a:gd name="T55" fmla="*/ 72 h 318"/>
                  <a:gd name="T56" fmla="*/ 91 w 207"/>
                  <a:gd name="T57" fmla="*/ 24 h 318"/>
                  <a:gd name="T58" fmla="*/ 140 w 207"/>
                  <a:gd name="T59" fmla="*/ 13 h 318"/>
                  <a:gd name="T60" fmla="*/ 176 w 207"/>
                  <a:gd name="T61" fmla="*/ 0 h 318"/>
                  <a:gd name="T62" fmla="*/ 184 w 207"/>
                  <a:gd name="T63" fmla="*/ 4 h 318"/>
                  <a:gd name="T64" fmla="*/ 183 w 207"/>
                  <a:gd name="T65" fmla="*/ 35 h 318"/>
                  <a:gd name="T66" fmla="*/ 183 w 207"/>
                  <a:gd name="T67" fmla="*/ 73 h 318"/>
                  <a:gd name="T68" fmla="*/ 190 w 207"/>
                  <a:gd name="T69" fmla="*/ 121 h 318"/>
                  <a:gd name="T70" fmla="*/ 193 w 207"/>
                  <a:gd name="T71" fmla="*/ 224 h 318"/>
                  <a:gd name="T72" fmla="*/ 176 w 207"/>
                  <a:gd name="T73" fmla="*/ 217 h 318"/>
                  <a:gd name="T74" fmla="*/ 147 w 207"/>
                  <a:gd name="T75" fmla="*/ 202 h 318"/>
                  <a:gd name="T76" fmla="*/ 160 w 207"/>
                  <a:gd name="T77" fmla="*/ 232 h 318"/>
                  <a:gd name="T78" fmla="*/ 180 w 207"/>
                  <a:gd name="T79" fmla="*/ 258 h 318"/>
                  <a:gd name="T80" fmla="*/ 188 w 207"/>
                  <a:gd name="T81" fmla="*/ 277 h 318"/>
                  <a:gd name="T82" fmla="*/ 199 w 207"/>
                  <a:gd name="T83" fmla="*/ 283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07" h="318">
                    <a:moveTo>
                      <a:pt x="207" y="292"/>
                    </a:moveTo>
                    <a:cubicBezTo>
                      <a:pt x="203" y="294"/>
                      <a:pt x="194" y="299"/>
                      <a:pt x="183" y="298"/>
                    </a:cubicBezTo>
                    <a:cubicBezTo>
                      <a:pt x="172" y="296"/>
                      <a:pt x="170" y="298"/>
                      <a:pt x="168" y="300"/>
                    </a:cubicBezTo>
                    <a:cubicBezTo>
                      <a:pt x="165" y="302"/>
                      <a:pt x="164" y="300"/>
                      <a:pt x="160" y="305"/>
                    </a:cubicBezTo>
                    <a:cubicBezTo>
                      <a:pt x="155" y="309"/>
                      <a:pt x="150" y="302"/>
                      <a:pt x="145" y="304"/>
                    </a:cubicBezTo>
                    <a:cubicBezTo>
                      <a:pt x="145" y="307"/>
                      <a:pt x="145" y="309"/>
                      <a:pt x="140" y="310"/>
                    </a:cubicBezTo>
                    <a:cubicBezTo>
                      <a:pt x="139" y="311"/>
                      <a:pt x="139" y="313"/>
                      <a:pt x="135" y="315"/>
                    </a:cubicBezTo>
                    <a:cubicBezTo>
                      <a:pt x="135" y="316"/>
                      <a:pt x="134" y="316"/>
                      <a:pt x="134" y="317"/>
                    </a:cubicBezTo>
                    <a:cubicBezTo>
                      <a:pt x="131" y="318"/>
                      <a:pt x="133" y="315"/>
                      <a:pt x="132" y="315"/>
                    </a:cubicBezTo>
                    <a:cubicBezTo>
                      <a:pt x="131" y="315"/>
                      <a:pt x="114" y="313"/>
                      <a:pt x="114" y="313"/>
                    </a:cubicBezTo>
                    <a:cubicBezTo>
                      <a:pt x="114" y="313"/>
                      <a:pt x="114" y="313"/>
                      <a:pt x="114" y="313"/>
                    </a:cubicBezTo>
                    <a:cubicBezTo>
                      <a:pt x="113" y="313"/>
                      <a:pt x="113" y="310"/>
                      <a:pt x="110" y="310"/>
                    </a:cubicBezTo>
                    <a:cubicBezTo>
                      <a:pt x="107" y="309"/>
                      <a:pt x="108" y="305"/>
                      <a:pt x="108" y="305"/>
                    </a:cubicBezTo>
                    <a:cubicBezTo>
                      <a:pt x="104" y="300"/>
                      <a:pt x="104" y="300"/>
                      <a:pt x="104" y="300"/>
                    </a:cubicBezTo>
                    <a:cubicBezTo>
                      <a:pt x="104" y="298"/>
                      <a:pt x="104" y="298"/>
                      <a:pt x="104" y="298"/>
                    </a:cubicBezTo>
                    <a:cubicBezTo>
                      <a:pt x="100" y="295"/>
                      <a:pt x="100" y="295"/>
                      <a:pt x="100" y="295"/>
                    </a:cubicBezTo>
                    <a:cubicBezTo>
                      <a:pt x="101" y="292"/>
                      <a:pt x="101" y="292"/>
                      <a:pt x="101" y="292"/>
                    </a:cubicBezTo>
                    <a:cubicBezTo>
                      <a:pt x="98" y="291"/>
                      <a:pt x="98" y="291"/>
                      <a:pt x="98" y="291"/>
                    </a:cubicBezTo>
                    <a:cubicBezTo>
                      <a:pt x="98" y="287"/>
                      <a:pt x="98" y="287"/>
                      <a:pt x="98" y="287"/>
                    </a:cubicBezTo>
                    <a:cubicBezTo>
                      <a:pt x="98" y="287"/>
                      <a:pt x="95" y="287"/>
                      <a:pt x="95" y="280"/>
                    </a:cubicBezTo>
                    <a:cubicBezTo>
                      <a:pt x="91" y="280"/>
                      <a:pt x="89" y="281"/>
                      <a:pt x="89" y="281"/>
                    </a:cubicBezTo>
                    <a:cubicBezTo>
                      <a:pt x="87" y="267"/>
                      <a:pt x="87" y="267"/>
                      <a:pt x="87" y="267"/>
                    </a:cubicBezTo>
                    <a:cubicBezTo>
                      <a:pt x="84" y="254"/>
                      <a:pt x="84" y="254"/>
                      <a:pt x="84" y="254"/>
                    </a:cubicBezTo>
                    <a:cubicBezTo>
                      <a:pt x="88" y="240"/>
                      <a:pt x="88" y="240"/>
                      <a:pt x="88" y="240"/>
                    </a:cubicBezTo>
                    <a:cubicBezTo>
                      <a:pt x="95" y="236"/>
                      <a:pt x="95" y="236"/>
                      <a:pt x="95" y="236"/>
                    </a:cubicBezTo>
                    <a:cubicBezTo>
                      <a:pt x="92" y="227"/>
                      <a:pt x="92" y="227"/>
                      <a:pt x="92" y="227"/>
                    </a:cubicBezTo>
                    <a:cubicBezTo>
                      <a:pt x="80" y="229"/>
                      <a:pt x="80" y="229"/>
                      <a:pt x="80" y="229"/>
                    </a:cubicBezTo>
                    <a:cubicBezTo>
                      <a:pt x="75" y="225"/>
                      <a:pt x="75" y="225"/>
                      <a:pt x="75" y="225"/>
                    </a:cubicBezTo>
                    <a:cubicBezTo>
                      <a:pt x="47" y="231"/>
                      <a:pt x="47" y="231"/>
                      <a:pt x="47" y="231"/>
                    </a:cubicBezTo>
                    <a:cubicBezTo>
                      <a:pt x="41" y="235"/>
                      <a:pt x="41" y="235"/>
                      <a:pt x="41" y="235"/>
                    </a:cubicBezTo>
                    <a:cubicBezTo>
                      <a:pt x="35" y="238"/>
                      <a:pt x="35" y="238"/>
                      <a:pt x="35" y="238"/>
                    </a:cubicBezTo>
                    <a:cubicBezTo>
                      <a:pt x="32" y="237"/>
                      <a:pt x="32" y="237"/>
                      <a:pt x="32" y="237"/>
                    </a:cubicBezTo>
                    <a:cubicBezTo>
                      <a:pt x="38" y="232"/>
                      <a:pt x="38" y="232"/>
                      <a:pt x="38" y="232"/>
                    </a:cubicBezTo>
                    <a:cubicBezTo>
                      <a:pt x="39" y="220"/>
                      <a:pt x="39" y="220"/>
                      <a:pt x="39" y="220"/>
                    </a:cubicBezTo>
                    <a:cubicBezTo>
                      <a:pt x="35" y="215"/>
                      <a:pt x="35" y="215"/>
                      <a:pt x="35" y="215"/>
                    </a:cubicBezTo>
                    <a:cubicBezTo>
                      <a:pt x="28" y="217"/>
                      <a:pt x="28" y="217"/>
                      <a:pt x="28" y="217"/>
                    </a:cubicBezTo>
                    <a:cubicBezTo>
                      <a:pt x="25" y="213"/>
                      <a:pt x="25" y="213"/>
                      <a:pt x="25" y="213"/>
                    </a:cubicBezTo>
                    <a:cubicBezTo>
                      <a:pt x="18" y="217"/>
                      <a:pt x="18" y="217"/>
                      <a:pt x="18" y="217"/>
                    </a:cubicBezTo>
                    <a:cubicBezTo>
                      <a:pt x="10" y="210"/>
                      <a:pt x="10" y="210"/>
                      <a:pt x="10" y="210"/>
                    </a:cubicBezTo>
                    <a:cubicBezTo>
                      <a:pt x="7" y="199"/>
                      <a:pt x="7" y="199"/>
                      <a:pt x="7" y="199"/>
                    </a:cubicBezTo>
                    <a:cubicBezTo>
                      <a:pt x="7" y="199"/>
                      <a:pt x="0" y="192"/>
                      <a:pt x="0" y="192"/>
                    </a:cubicBezTo>
                    <a:cubicBezTo>
                      <a:pt x="0" y="191"/>
                      <a:pt x="1" y="185"/>
                      <a:pt x="1" y="185"/>
                    </a:cubicBezTo>
                    <a:cubicBezTo>
                      <a:pt x="7" y="185"/>
                      <a:pt x="7" y="185"/>
                      <a:pt x="7" y="185"/>
                    </a:cubicBezTo>
                    <a:cubicBezTo>
                      <a:pt x="9" y="177"/>
                      <a:pt x="9" y="177"/>
                      <a:pt x="9" y="177"/>
                    </a:cubicBezTo>
                    <a:cubicBezTo>
                      <a:pt x="8" y="176"/>
                      <a:pt x="8" y="176"/>
                      <a:pt x="8" y="176"/>
                    </a:cubicBezTo>
                    <a:cubicBezTo>
                      <a:pt x="5" y="177"/>
                      <a:pt x="5" y="177"/>
                      <a:pt x="5" y="177"/>
                    </a:cubicBezTo>
                    <a:cubicBezTo>
                      <a:pt x="2" y="173"/>
                      <a:pt x="2" y="173"/>
                      <a:pt x="2" y="173"/>
                    </a:cubicBezTo>
                    <a:cubicBezTo>
                      <a:pt x="3" y="170"/>
                      <a:pt x="3" y="170"/>
                      <a:pt x="3" y="170"/>
                    </a:cubicBezTo>
                    <a:cubicBezTo>
                      <a:pt x="0" y="167"/>
                      <a:pt x="0" y="167"/>
                      <a:pt x="0" y="167"/>
                    </a:cubicBezTo>
                    <a:cubicBezTo>
                      <a:pt x="5" y="164"/>
                      <a:pt x="5" y="164"/>
                      <a:pt x="5" y="164"/>
                    </a:cubicBezTo>
                    <a:cubicBezTo>
                      <a:pt x="5" y="164"/>
                      <a:pt x="0" y="163"/>
                      <a:pt x="0" y="163"/>
                    </a:cubicBezTo>
                    <a:cubicBezTo>
                      <a:pt x="0" y="163"/>
                      <a:pt x="1" y="160"/>
                      <a:pt x="1" y="160"/>
                    </a:cubicBezTo>
                    <a:cubicBezTo>
                      <a:pt x="5" y="155"/>
                      <a:pt x="5" y="155"/>
                      <a:pt x="5" y="155"/>
                    </a:cubicBezTo>
                    <a:cubicBezTo>
                      <a:pt x="8" y="143"/>
                      <a:pt x="8" y="143"/>
                      <a:pt x="8" y="143"/>
                    </a:cubicBezTo>
                    <a:cubicBezTo>
                      <a:pt x="28" y="140"/>
                      <a:pt x="28" y="140"/>
                      <a:pt x="28" y="140"/>
                    </a:cubicBezTo>
                    <a:cubicBezTo>
                      <a:pt x="33" y="144"/>
                      <a:pt x="33" y="144"/>
                      <a:pt x="33" y="144"/>
                    </a:cubicBezTo>
                    <a:cubicBezTo>
                      <a:pt x="37" y="135"/>
                      <a:pt x="37" y="135"/>
                      <a:pt x="37" y="135"/>
                    </a:cubicBezTo>
                    <a:cubicBezTo>
                      <a:pt x="71" y="134"/>
                      <a:pt x="71" y="134"/>
                      <a:pt x="71" y="134"/>
                    </a:cubicBezTo>
                    <a:cubicBezTo>
                      <a:pt x="72" y="124"/>
                      <a:pt x="72" y="124"/>
                      <a:pt x="72" y="124"/>
                    </a:cubicBezTo>
                    <a:cubicBezTo>
                      <a:pt x="85" y="123"/>
                      <a:pt x="85" y="123"/>
                      <a:pt x="85" y="123"/>
                    </a:cubicBezTo>
                    <a:cubicBezTo>
                      <a:pt x="87" y="125"/>
                      <a:pt x="87" y="125"/>
                      <a:pt x="87" y="125"/>
                    </a:cubicBezTo>
                    <a:cubicBezTo>
                      <a:pt x="91" y="123"/>
                      <a:pt x="91" y="123"/>
                      <a:pt x="91" y="123"/>
                    </a:cubicBezTo>
                    <a:cubicBezTo>
                      <a:pt x="90" y="120"/>
                      <a:pt x="90" y="120"/>
                      <a:pt x="90" y="120"/>
                    </a:cubicBezTo>
                    <a:cubicBezTo>
                      <a:pt x="84" y="115"/>
                      <a:pt x="84" y="115"/>
                      <a:pt x="84" y="115"/>
                    </a:cubicBezTo>
                    <a:cubicBezTo>
                      <a:pt x="84" y="109"/>
                      <a:pt x="84" y="109"/>
                      <a:pt x="84" y="109"/>
                    </a:cubicBezTo>
                    <a:cubicBezTo>
                      <a:pt x="76" y="109"/>
                      <a:pt x="76" y="109"/>
                      <a:pt x="76" y="109"/>
                    </a:cubicBezTo>
                    <a:cubicBezTo>
                      <a:pt x="73" y="104"/>
                      <a:pt x="73" y="104"/>
                      <a:pt x="73" y="104"/>
                    </a:cubicBezTo>
                    <a:cubicBezTo>
                      <a:pt x="76" y="101"/>
                      <a:pt x="76" y="101"/>
                      <a:pt x="76" y="101"/>
                    </a:cubicBezTo>
                    <a:cubicBezTo>
                      <a:pt x="79" y="100"/>
                      <a:pt x="79" y="100"/>
                      <a:pt x="79" y="100"/>
                    </a:cubicBezTo>
                    <a:cubicBezTo>
                      <a:pt x="82" y="97"/>
                      <a:pt x="82" y="97"/>
                      <a:pt x="82" y="97"/>
                    </a:cubicBezTo>
                    <a:cubicBezTo>
                      <a:pt x="80" y="95"/>
                      <a:pt x="80" y="95"/>
                      <a:pt x="80" y="95"/>
                    </a:cubicBezTo>
                    <a:cubicBezTo>
                      <a:pt x="76" y="94"/>
                      <a:pt x="76" y="94"/>
                      <a:pt x="76" y="94"/>
                    </a:cubicBezTo>
                    <a:cubicBezTo>
                      <a:pt x="72" y="100"/>
                      <a:pt x="72" y="100"/>
                      <a:pt x="72" y="100"/>
                    </a:cubicBezTo>
                    <a:cubicBezTo>
                      <a:pt x="68" y="102"/>
                      <a:pt x="68" y="102"/>
                      <a:pt x="68" y="102"/>
                    </a:cubicBezTo>
                    <a:cubicBezTo>
                      <a:pt x="61" y="97"/>
                      <a:pt x="61" y="97"/>
                      <a:pt x="61" y="97"/>
                    </a:cubicBezTo>
                    <a:cubicBezTo>
                      <a:pt x="69" y="89"/>
                      <a:pt x="69" y="89"/>
                      <a:pt x="69" y="89"/>
                    </a:cubicBezTo>
                    <a:cubicBezTo>
                      <a:pt x="68" y="86"/>
                      <a:pt x="68" y="86"/>
                      <a:pt x="68" y="86"/>
                    </a:cubicBezTo>
                    <a:cubicBezTo>
                      <a:pt x="62" y="85"/>
                      <a:pt x="62" y="85"/>
                      <a:pt x="62" y="85"/>
                    </a:cubicBezTo>
                    <a:cubicBezTo>
                      <a:pt x="65" y="80"/>
                      <a:pt x="65" y="80"/>
                      <a:pt x="65" y="80"/>
                    </a:cubicBezTo>
                    <a:cubicBezTo>
                      <a:pt x="73" y="81"/>
                      <a:pt x="73" y="81"/>
                      <a:pt x="73" y="81"/>
                    </a:cubicBezTo>
                    <a:cubicBezTo>
                      <a:pt x="74" y="85"/>
                      <a:pt x="74" y="85"/>
                      <a:pt x="74" y="85"/>
                    </a:cubicBezTo>
                    <a:cubicBezTo>
                      <a:pt x="79" y="87"/>
                      <a:pt x="79" y="87"/>
                      <a:pt x="79" y="87"/>
                    </a:cubicBezTo>
                    <a:cubicBezTo>
                      <a:pt x="79" y="87"/>
                      <a:pt x="82" y="82"/>
                      <a:pt x="82" y="82"/>
                    </a:cubicBezTo>
                    <a:cubicBezTo>
                      <a:pt x="82" y="81"/>
                      <a:pt x="81" y="72"/>
                      <a:pt x="81" y="72"/>
                    </a:cubicBezTo>
                    <a:cubicBezTo>
                      <a:pt x="84" y="44"/>
                      <a:pt x="84" y="44"/>
                      <a:pt x="84" y="44"/>
                    </a:cubicBezTo>
                    <a:cubicBezTo>
                      <a:pt x="83" y="24"/>
                      <a:pt x="83" y="24"/>
                      <a:pt x="83" y="24"/>
                    </a:cubicBezTo>
                    <a:cubicBezTo>
                      <a:pt x="91" y="24"/>
                      <a:pt x="91" y="24"/>
                      <a:pt x="91" y="24"/>
                    </a:cubicBezTo>
                    <a:cubicBezTo>
                      <a:pt x="94" y="17"/>
                      <a:pt x="94" y="17"/>
                      <a:pt x="94" y="17"/>
                    </a:cubicBezTo>
                    <a:cubicBezTo>
                      <a:pt x="125" y="20"/>
                      <a:pt x="125" y="20"/>
                      <a:pt x="125" y="20"/>
                    </a:cubicBezTo>
                    <a:cubicBezTo>
                      <a:pt x="140" y="13"/>
                      <a:pt x="140" y="13"/>
                      <a:pt x="140" y="13"/>
                    </a:cubicBezTo>
                    <a:cubicBezTo>
                      <a:pt x="156" y="11"/>
                      <a:pt x="156" y="11"/>
                      <a:pt x="156" y="11"/>
                    </a:cubicBezTo>
                    <a:cubicBezTo>
                      <a:pt x="169" y="1"/>
                      <a:pt x="169" y="1"/>
                      <a:pt x="169" y="1"/>
                    </a:cubicBezTo>
                    <a:cubicBezTo>
                      <a:pt x="176" y="0"/>
                      <a:pt x="176" y="0"/>
                      <a:pt x="176" y="0"/>
                    </a:cubicBezTo>
                    <a:cubicBezTo>
                      <a:pt x="183" y="3"/>
                      <a:pt x="183" y="3"/>
                      <a:pt x="183" y="3"/>
                    </a:cubicBezTo>
                    <a:cubicBezTo>
                      <a:pt x="184" y="4"/>
                      <a:pt x="184" y="4"/>
                      <a:pt x="184" y="4"/>
                    </a:cubicBezTo>
                    <a:cubicBezTo>
                      <a:pt x="184" y="4"/>
                      <a:pt x="184" y="4"/>
                      <a:pt x="184" y="4"/>
                    </a:cubicBezTo>
                    <a:cubicBezTo>
                      <a:pt x="188" y="13"/>
                      <a:pt x="188" y="13"/>
                      <a:pt x="188" y="13"/>
                    </a:cubicBezTo>
                    <a:cubicBezTo>
                      <a:pt x="183" y="25"/>
                      <a:pt x="183" y="25"/>
                      <a:pt x="183" y="25"/>
                    </a:cubicBezTo>
                    <a:cubicBezTo>
                      <a:pt x="183" y="35"/>
                      <a:pt x="183" y="35"/>
                      <a:pt x="183" y="35"/>
                    </a:cubicBezTo>
                    <a:cubicBezTo>
                      <a:pt x="176" y="53"/>
                      <a:pt x="176" y="53"/>
                      <a:pt x="176" y="53"/>
                    </a:cubicBezTo>
                    <a:cubicBezTo>
                      <a:pt x="182" y="58"/>
                      <a:pt x="182" y="58"/>
                      <a:pt x="182" y="58"/>
                    </a:cubicBezTo>
                    <a:cubicBezTo>
                      <a:pt x="183" y="73"/>
                      <a:pt x="183" y="73"/>
                      <a:pt x="183" y="73"/>
                    </a:cubicBezTo>
                    <a:cubicBezTo>
                      <a:pt x="189" y="76"/>
                      <a:pt x="189" y="76"/>
                      <a:pt x="189" y="76"/>
                    </a:cubicBezTo>
                    <a:cubicBezTo>
                      <a:pt x="194" y="99"/>
                      <a:pt x="194" y="99"/>
                      <a:pt x="194" y="99"/>
                    </a:cubicBezTo>
                    <a:cubicBezTo>
                      <a:pt x="190" y="121"/>
                      <a:pt x="190" y="121"/>
                      <a:pt x="190" y="121"/>
                    </a:cubicBezTo>
                    <a:cubicBezTo>
                      <a:pt x="191" y="130"/>
                      <a:pt x="191" y="130"/>
                      <a:pt x="191" y="130"/>
                    </a:cubicBezTo>
                    <a:cubicBezTo>
                      <a:pt x="191" y="131"/>
                      <a:pt x="191" y="131"/>
                      <a:pt x="191" y="131"/>
                    </a:cubicBezTo>
                    <a:cubicBezTo>
                      <a:pt x="193" y="224"/>
                      <a:pt x="193" y="224"/>
                      <a:pt x="193" y="224"/>
                    </a:cubicBezTo>
                    <a:cubicBezTo>
                      <a:pt x="186" y="229"/>
                      <a:pt x="186" y="229"/>
                      <a:pt x="186" y="229"/>
                    </a:cubicBezTo>
                    <a:cubicBezTo>
                      <a:pt x="184" y="227"/>
                      <a:pt x="185" y="230"/>
                      <a:pt x="181" y="231"/>
                    </a:cubicBezTo>
                    <a:cubicBezTo>
                      <a:pt x="176" y="231"/>
                      <a:pt x="182" y="221"/>
                      <a:pt x="176" y="217"/>
                    </a:cubicBezTo>
                    <a:cubicBezTo>
                      <a:pt x="169" y="213"/>
                      <a:pt x="163" y="213"/>
                      <a:pt x="163" y="208"/>
                    </a:cubicBezTo>
                    <a:cubicBezTo>
                      <a:pt x="162" y="202"/>
                      <a:pt x="149" y="208"/>
                      <a:pt x="149" y="202"/>
                    </a:cubicBezTo>
                    <a:cubicBezTo>
                      <a:pt x="149" y="196"/>
                      <a:pt x="146" y="199"/>
                      <a:pt x="147" y="202"/>
                    </a:cubicBezTo>
                    <a:cubicBezTo>
                      <a:pt x="148" y="204"/>
                      <a:pt x="149" y="210"/>
                      <a:pt x="154" y="213"/>
                    </a:cubicBezTo>
                    <a:cubicBezTo>
                      <a:pt x="159" y="215"/>
                      <a:pt x="162" y="215"/>
                      <a:pt x="162" y="220"/>
                    </a:cubicBezTo>
                    <a:cubicBezTo>
                      <a:pt x="163" y="224"/>
                      <a:pt x="155" y="228"/>
                      <a:pt x="160" y="232"/>
                    </a:cubicBezTo>
                    <a:cubicBezTo>
                      <a:pt x="164" y="235"/>
                      <a:pt x="169" y="234"/>
                      <a:pt x="169" y="239"/>
                    </a:cubicBezTo>
                    <a:cubicBezTo>
                      <a:pt x="168" y="244"/>
                      <a:pt x="164" y="255"/>
                      <a:pt x="171" y="256"/>
                    </a:cubicBezTo>
                    <a:cubicBezTo>
                      <a:pt x="178" y="257"/>
                      <a:pt x="179" y="257"/>
                      <a:pt x="180" y="258"/>
                    </a:cubicBezTo>
                    <a:cubicBezTo>
                      <a:pt x="181" y="260"/>
                      <a:pt x="180" y="265"/>
                      <a:pt x="183" y="266"/>
                    </a:cubicBezTo>
                    <a:cubicBezTo>
                      <a:pt x="186" y="267"/>
                      <a:pt x="188" y="268"/>
                      <a:pt x="188" y="271"/>
                    </a:cubicBezTo>
                    <a:cubicBezTo>
                      <a:pt x="188" y="274"/>
                      <a:pt x="186" y="277"/>
                      <a:pt x="188" y="277"/>
                    </a:cubicBezTo>
                    <a:cubicBezTo>
                      <a:pt x="190" y="277"/>
                      <a:pt x="191" y="274"/>
                      <a:pt x="192" y="276"/>
                    </a:cubicBezTo>
                    <a:cubicBezTo>
                      <a:pt x="193" y="278"/>
                      <a:pt x="193" y="282"/>
                      <a:pt x="195" y="282"/>
                    </a:cubicBezTo>
                    <a:cubicBezTo>
                      <a:pt x="197" y="282"/>
                      <a:pt x="199" y="280"/>
                      <a:pt x="199" y="283"/>
                    </a:cubicBezTo>
                    <a:cubicBezTo>
                      <a:pt x="198" y="287"/>
                      <a:pt x="199" y="288"/>
                      <a:pt x="201" y="287"/>
                    </a:cubicBezTo>
                    <a:cubicBezTo>
                      <a:pt x="202" y="286"/>
                      <a:pt x="205" y="288"/>
                      <a:pt x="207" y="292"/>
                    </a:cubicBez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07" name="Freeform 1980">
                <a:extLst>
                  <a:ext uri="{FF2B5EF4-FFF2-40B4-BE49-F238E27FC236}">
                    <a16:creationId xmlns:a16="http://schemas.microsoft.com/office/drawing/2014/main" id="{53D84DB3-7300-4A4B-A398-191133304D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8" y="808"/>
                <a:ext cx="678" cy="872"/>
              </a:xfrm>
              <a:custGeom>
                <a:avLst/>
                <a:gdLst>
                  <a:gd name="T0" fmla="*/ 274 w 282"/>
                  <a:gd name="T1" fmla="*/ 141 h 363"/>
                  <a:gd name="T2" fmla="*/ 272 w 282"/>
                  <a:gd name="T3" fmla="*/ 150 h 363"/>
                  <a:gd name="T4" fmla="*/ 266 w 282"/>
                  <a:gd name="T5" fmla="*/ 161 h 363"/>
                  <a:gd name="T6" fmla="*/ 250 w 282"/>
                  <a:gd name="T7" fmla="*/ 155 h 363"/>
                  <a:gd name="T8" fmla="*/ 271 w 282"/>
                  <a:gd name="T9" fmla="*/ 308 h 363"/>
                  <a:gd name="T10" fmla="*/ 266 w 282"/>
                  <a:gd name="T11" fmla="*/ 316 h 363"/>
                  <a:gd name="T12" fmla="*/ 236 w 282"/>
                  <a:gd name="T13" fmla="*/ 333 h 363"/>
                  <a:gd name="T14" fmla="*/ 211 w 282"/>
                  <a:gd name="T15" fmla="*/ 335 h 363"/>
                  <a:gd name="T16" fmla="*/ 193 w 282"/>
                  <a:gd name="T17" fmla="*/ 349 h 363"/>
                  <a:gd name="T18" fmla="*/ 180 w 282"/>
                  <a:gd name="T19" fmla="*/ 358 h 363"/>
                  <a:gd name="T20" fmla="*/ 171 w 282"/>
                  <a:gd name="T21" fmla="*/ 362 h 363"/>
                  <a:gd name="T22" fmla="*/ 158 w 282"/>
                  <a:gd name="T23" fmla="*/ 355 h 363"/>
                  <a:gd name="T24" fmla="*/ 142 w 282"/>
                  <a:gd name="T25" fmla="*/ 310 h 363"/>
                  <a:gd name="T26" fmla="*/ 127 w 282"/>
                  <a:gd name="T27" fmla="*/ 280 h 363"/>
                  <a:gd name="T28" fmla="*/ 103 w 282"/>
                  <a:gd name="T29" fmla="*/ 270 h 363"/>
                  <a:gd name="T30" fmla="*/ 94 w 282"/>
                  <a:gd name="T31" fmla="*/ 263 h 363"/>
                  <a:gd name="T32" fmla="*/ 130 w 282"/>
                  <a:gd name="T33" fmla="*/ 255 h 363"/>
                  <a:gd name="T34" fmla="*/ 147 w 282"/>
                  <a:gd name="T35" fmla="*/ 244 h 363"/>
                  <a:gd name="T36" fmla="*/ 152 w 282"/>
                  <a:gd name="T37" fmla="*/ 237 h 363"/>
                  <a:gd name="T38" fmla="*/ 113 w 282"/>
                  <a:gd name="T39" fmla="*/ 163 h 363"/>
                  <a:gd name="T40" fmla="*/ 14 w 282"/>
                  <a:gd name="T41" fmla="*/ 154 h 363"/>
                  <a:gd name="T42" fmla="*/ 7 w 282"/>
                  <a:gd name="T43" fmla="*/ 106 h 363"/>
                  <a:gd name="T44" fmla="*/ 7 w 282"/>
                  <a:gd name="T45" fmla="*/ 68 h 363"/>
                  <a:gd name="T46" fmla="*/ 8 w 282"/>
                  <a:gd name="T47" fmla="*/ 37 h 363"/>
                  <a:gd name="T48" fmla="*/ 51 w 282"/>
                  <a:gd name="T49" fmla="*/ 19 h 363"/>
                  <a:gd name="T50" fmla="*/ 64 w 282"/>
                  <a:gd name="T51" fmla="*/ 30 h 363"/>
                  <a:gd name="T52" fmla="*/ 88 w 282"/>
                  <a:gd name="T53" fmla="*/ 20 h 363"/>
                  <a:gd name="T54" fmla="*/ 97 w 282"/>
                  <a:gd name="T55" fmla="*/ 15 h 363"/>
                  <a:gd name="T56" fmla="*/ 108 w 282"/>
                  <a:gd name="T57" fmla="*/ 16 h 363"/>
                  <a:gd name="T58" fmla="*/ 110 w 282"/>
                  <a:gd name="T59" fmla="*/ 3 h 363"/>
                  <a:gd name="T60" fmla="*/ 123 w 282"/>
                  <a:gd name="T61" fmla="*/ 9 h 363"/>
                  <a:gd name="T62" fmla="*/ 142 w 282"/>
                  <a:gd name="T63" fmla="*/ 19 h 363"/>
                  <a:gd name="T64" fmla="*/ 157 w 282"/>
                  <a:gd name="T65" fmla="*/ 18 h 363"/>
                  <a:gd name="T66" fmla="*/ 162 w 282"/>
                  <a:gd name="T67" fmla="*/ 13 h 363"/>
                  <a:gd name="T68" fmla="*/ 171 w 282"/>
                  <a:gd name="T69" fmla="*/ 21 h 363"/>
                  <a:gd name="T70" fmla="*/ 188 w 282"/>
                  <a:gd name="T71" fmla="*/ 17 h 363"/>
                  <a:gd name="T72" fmla="*/ 197 w 282"/>
                  <a:gd name="T73" fmla="*/ 23 h 363"/>
                  <a:gd name="T74" fmla="*/ 215 w 282"/>
                  <a:gd name="T75" fmla="*/ 20 h 363"/>
                  <a:gd name="T76" fmla="*/ 232 w 282"/>
                  <a:gd name="T77" fmla="*/ 44 h 363"/>
                  <a:gd name="T78" fmla="*/ 232 w 282"/>
                  <a:gd name="T79" fmla="*/ 75 h 363"/>
                  <a:gd name="T80" fmla="*/ 243 w 282"/>
                  <a:gd name="T81" fmla="*/ 84 h 363"/>
                  <a:gd name="T82" fmla="*/ 265 w 282"/>
                  <a:gd name="T83" fmla="*/ 78 h 363"/>
                  <a:gd name="T84" fmla="*/ 273 w 282"/>
                  <a:gd name="T85" fmla="*/ 95 h 363"/>
                  <a:gd name="T86" fmla="*/ 270 w 282"/>
                  <a:gd name="T87" fmla="*/ 112 h 363"/>
                  <a:gd name="T88" fmla="*/ 281 w 282"/>
                  <a:gd name="T89" fmla="*/ 127 h 3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282" h="363">
                    <a:moveTo>
                      <a:pt x="277" y="130"/>
                    </a:moveTo>
                    <a:cubicBezTo>
                      <a:pt x="274" y="133"/>
                      <a:pt x="277" y="140"/>
                      <a:pt x="277" y="140"/>
                    </a:cubicBezTo>
                    <a:cubicBezTo>
                      <a:pt x="274" y="141"/>
                      <a:pt x="274" y="141"/>
                      <a:pt x="274" y="141"/>
                    </a:cubicBezTo>
                    <a:cubicBezTo>
                      <a:pt x="275" y="144"/>
                      <a:pt x="275" y="144"/>
                      <a:pt x="275" y="144"/>
                    </a:cubicBezTo>
                    <a:cubicBezTo>
                      <a:pt x="272" y="145"/>
                      <a:pt x="272" y="145"/>
                      <a:pt x="272" y="145"/>
                    </a:cubicBezTo>
                    <a:cubicBezTo>
                      <a:pt x="272" y="150"/>
                      <a:pt x="272" y="150"/>
                      <a:pt x="272" y="150"/>
                    </a:cubicBezTo>
                    <a:cubicBezTo>
                      <a:pt x="274" y="154"/>
                      <a:pt x="274" y="154"/>
                      <a:pt x="274" y="154"/>
                    </a:cubicBezTo>
                    <a:cubicBezTo>
                      <a:pt x="266" y="155"/>
                      <a:pt x="266" y="155"/>
                      <a:pt x="266" y="155"/>
                    </a:cubicBezTo>
                    <a:cubicBezTo>
                      <a:pt x="266" y="161"/>
                      <a:pt x="266" y="161"/>
                      <a:pt x="266" y="161"/>
                    </a:cubicBezTo>
                    <a:cubicBezTo>
                      <a:pt x="262" y="162"/>
                      <a:pt x="262" y="162"/>
                      <a:pt x="262" y="162"/>
                    </a:cubicBezTo>
                    <a:cubicBezTo>
                      <a:pt x="262" y="162"/>
                      <a:pt x="258" y="155"/>
                      <a:pt x="257" y="155"/>
                    </a:cubicBezTo>
                    <a:cubicBezTo>
                      <a:pt x="257" y="155"/>
                      <a:pt x="250" y="155"/>
                      <a:pt x="250" y="155"/>
                    </a:cubicBezTo>
                    <a:cubicBezTo>
                      <a:pt x="259" y="186"/>
                      <a:pt x="259" y="186"/>
                      <a:pt x="259" y="186"/>
                    </a:cubicBezTo>
                    <a:cubicBezTo>
                      <a:pt x="264" y="235"/>
                      <a:pt x="264" y="235"/>
                      <a:pt x="264" y="235"/>
                    </a:cubicBezTo>
                    <a:cubicBezTo>
                      <a:pt x="271" y="308"/>
                      <a:pt x="271" y="308"/>
                      <a:pt x="271" y="308"/>
                    </a:cubicBezTo>
                    <a:cubicBezTo>
                      <a:pt x="271" y="308"/>
                      <a:pt x="271" y="308"/>
                      <a:pt x="271" y="308"/>
                    </a:cubicBezTo>
                    <a:cubicBezTo>
                      <a:pt x="267" y="309"/>
                      <a:pt x="267" y="309"/>
                      <a:pt x="267" y="309"/>
                    </a:cubicBezTo>
                    <a:cubicBezTo>
                      <a:pt x="266" y="316"/>
                      <a:pt x="266" y="316"/>
                      <a:pt x="266" y="316"/>
                    </a:cubicBezTo>
                    <a:cubicBezTo>
                      <a:pt x="253" y="316"/>
                      <a:pt x="253" y="316"/>
                      <a:pt x="253" y="316"/>
                    </a:cubicBezTo>
                    <a:cubicBezTo>
                      <a:pt x="239" y="315"/>
                      <a:pt x="239" y="315"/>
                      <a:pt x="239" y="315"/>
                    </a:cubicBezTo>
                    <a:cubicBezTo>
                      <a:pt x="236" y="333"/>
                      <a:pt x="236" y="333"/>
                      <a:pt x="236" y="333"/>
                    </a:cubicBezTo>
                    <a:cubicBezTo>
                      <a:pt x="224" y="332"/>
                      <a:pt x="224" y="332"/>
                      <a:pt x="224" y="332"/>
                    </a:cubicBezTo>
                    <a:cubicBezTo>
                      <a:pt x="220" y="335"/>
                      <a:pt x="220" y="335"/>
                      <a:pt x="220" y="335"/>
                    </a:cubicBezTo>
                    <a:cubicBezTo>
                      <a:pt x="211" y="335"/>
                      <a:pt x="211" y="335"/>
                      <a:pt x="211" y="335"/>
                    </a:cubicBezTo>
                    <a:cubicBezTo>
                      <a:pt x="211" y="335"/>
                      <a:pt x="210" y="336"/>
                      <a:pt x="209" y="338"/>
                    </a:cubicBezTo>
                    <a:cubicBezTo>
                      <a:pt x="204" y="339"/>
                      <a:pt x="204" y="342"/>
                      <a:pt x="198" y="343"/>
                    </a:cubicBezTo>
                    <a:cubicBezTo>
                      <a:pt x="191" y="344"/>
                      <a:pt x="193" y="347"/>
                      <a:pt x="193" y="349"/>
                    </a:cubicBezTo>
                    <a:cubicBezTo>
                      <a:pt x="193" y="351"/>
                      <a:pt x="192" y="352"/>
                      <a:pt x="189" y="353"/>
                    </a:cubicBezTo>
                    <a:cubicBezTo>
                      <a:pt x="186" y="353"/>
                      <a:pt x="182" y="356"/>
                      <a:pt x="180" y="358"/>
                    </a:cubicBezTo>
                    <a:cubicBezTo>
                      <a:pt x="180" y="358"/>
                      <a:pt x="180" y="358"/>
                      <a:pt x="180" y="358"/>
                    </a:cubicBezTo>
                    <a:cubicBezTo>
                      <a:pt x="179" y="358"/>
                      <a:pt x="178" y="358"/>
                      <a:pt x="178" y="358"/>
                    </a:cubicBezTo>
                    <a:cubicBezTo>
                      <a:pt x="175" y="359"/>
                      <a:pt x="173" y="356"/>
                      <a:pt x="173" y="358"/>
                    </a:cubicBezTo>
                    <a:cubicBezTo>
                      <a:pt x="172" y="360"/>
                      <a:pt x="173" y="363"/>
                      <a:pt x="171" y="362"/>
                    </a:cubicBezTo>
                    <a:cubicBezTo>
                      <a:pt x="168" y="360"/>
                      <a:pt x="168" y="357"/>
                      <a:pt x="166" y="354"/>
                    </a:cubicBezTo>
                    <a:cubicBezTo>
                      <a:pt x="164" y="352"/>
                      <a:pt x="163" y="352"/>
                      <a:pt x="163" y="358"/>
                    </a:cubicBezTo>
                    <a:cubicBezTo>
                      <a:pt x="164" y="363"/>
                      <a:pt x="157" y="360"/>
                      <a:pt x="158" y="355"/>
                    </a:cubicBezTo>
                    <a:cubicBezTo>
                      <a:pt x="159" y="349"/>
                      <a:pt x="157" y="350"/>
                      <a:pt x="159" y="345"/>
                    </a:cubicBezTo>
                    <a:cubicBezTo>
                      <a:pt x="162" y="339"/>
                      <a:pt x="167" y="322"/>
                      <a:pt x="160" y="319"/>
                    </a:cubicBezTo>
                    <a:cubicBezTo>
                      <a:pt x="154" y="316"/>
                      <a:pt x="143" y="318"/>
                      <a:pt x="142" y="310"/>
                    </a:cubicBezTo>
                    <a:cubicBezTo>
                      <a:pt x="141" y="303"/>
                      <a:pt x="144" y="305"/>
                      <a:pt x="140" y="300"/>
                    </a:cubicBezTo>
                    <a:cubicBezTo>
                      <a:pt x="137" y="296"/>
                      <a:pt x="143" y="293"/>
                      <a:pt x="138" y="289"/>
                    </a:cubicBezTo>
                    <a:cubicBezTo>
                      <a:pt x="132" y="285"/>
                      <a:pt x="137" y="280"/>
                      <a:pt x="127" y="280"/>
                    </a:cubicBezTo>
                    <a:cubicBezTo>
                      <a:pt x="117" y="280"/>
                      <a:pt x="122" y="273"/>
                      <a:pt x="122" y="271"/>
                    </a:cubicBezTo>
                    <a:cubicBezTo>
                      <a:pt x="122" y="269"/>
                      <a:pt x="117" y="269"/>
                      <a:pt x="115" y="270"/>
                    </a:cubicBezTo>
                    <a:cubicBezTo>
                      <a:pt x="113" y="271"/>
                      <a:pt x="107" y="267"/>
                      <a:pt x="103" y="270"/>
                    </a:cubicBezTo>
                    <a:cubicBezTo>
                      <a:pt x="99" y="273"/>
                      <a:pt x="99" y="275"/>
                      <a:pt x="91" y="266"/>
                    </a:cubicBezTo>
                    <a:cubicBezTo>
                      <a:pt x="91" y="266"/>
                      <a:pt x="91" y="266"/>
                      <a:pt x="91" y="266"/>
                    </a:cubicBezTo>
                    <a:cubicBezTo>
                      <a:pt x="91" y="265"/>
                      <a:pt x="92" y="262"/>
                      <a:pt x="94" y="263"/>
                    </a:cubicBezTo>
                    <a:cubicBezTo>
                      <a:pt x="99" y="264"/>
                      <a:pt x="116" y="264"/>
                      <a:pt x="118" y="264"/>
                    </a:cubicBezTo>
                    <a:cubicBezTo>
                      <a:pt x="120" y="265"/>
                      <a:pt x="119" y="255"/>
                      <a:pt x="121" y="256"/>
                    </a:cubicBezTo>
                    <a:cubicBezTo>
                      <a:pt x="122" y="256"/>
                      <a:pt x="124" y="255"/>
                      <a:pt x="130" y="255"/>
                    </a:cubicBezTo>
                    <a:cubicBezTo>
                      <a:pt x="136" y="256"/>
                      <a:pt x="133" y="250"/>
                      <a:pt x="135" y="250"/>
                    </a:cubicBezTo>
                    <a:cubicBezTo>
                      <a:pt x="137" y="250"/>
                      <a:pt x="145" y="250"/>
                      <a:pt x="147" y="250"/>
                    </a:cubicBezTo>
                    <a:cubicBezTo>
                      <a:pt x="150" y="250"/>
                      <a:pt x="149" y="244"/>
                      <a:pt x="147" y="244"/>
                    </a:cubicBezTo>
                    <a:cubicBezTo>
                      <a:pt x="145" y="244"/>
                      <a:pt x="143" y="238"/>
                      <a:pt x="146" y="238"/>
                    </a:cubicBezTo>
                    <a:cubicBezTo>
                      <a:pt x="150" y="238"/>
                      <a:pt x="149" y="242"/>
                      <a:pt x="151" y="243"/>
                    </a:cubicBezTo>
                    <a:cubicBezTo>
                      <a:pt x="153" y="243"/>
                      <a:pt x="152" y="237"/>
                      <a:pt x="152" y="237"/>
                    </a:cubicBezTo>
                    <a:cubicBezTo>
                      <a:pt x="140" y="172"/>
                      <a:pt x="140" y="172"/>
                      <a:pt x="140" y="172"/>
                    </a:cubicBezTo>
                    <a:cubicBezTo>
                      <a:pt x="115" y="172"/>
                      <a:pt x="115" y="172"/>
                      <a:pt x="115" y="172"/>
                    </a:cubicBezTo>
                    <a:cubicBezTo>
                      <a:pt x="113" y="163"/>
                      <a:pt x="113" y="163"/>
                      <a:pt x="113" y="163"/>
                    </a:cubicBezTo>
                    <a:cubicBezTo>
                      <a:pt x="15" y="164"/>
                      <a:pt x="15" y="164"/>
                      <a:pt x="15" y="164"/>
                    </a:cubicBezTo>
                    <a:cubicBezTo>
                      <a:pt x="15" y="163"/>
                      <a:pt x="15" y="163"/>
                      <a:pt x="15" y="163"/>
                    </a:cubicBezTo>
                    <a:cubicBezTo>
                      <a:pt x="14" y="154"/>
                      <a:pt x="14" y="154"/>
                      <a:pt x="14" y="154"/>
                    </a:cubicBezTo>
                    <a:cubicBezTo>
                      <a:pt x="18" y="132"/>
                      <a:pt x="18" y="132"/>
                      <a:pt x="18" y="132"/>
                    </a:cubicBezTo>
                    <a:cubicBezTo>
                      <a:pt x="13" y="109"/>
                      <a:pt x="13" y="109"/>
                      <a:pt x="13" y="109"/>
                    </a:cubicBezTo>
                    <a:cubicBezTo>
                      <a:pt x="7" y="106"/>
                      <a:pt x="7" y="106"/>
                      <a:pt x="7" y="106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7" y="68"/>
                      <a:pt x="7" y="68"/>
                      <a:pt x="7" y="68"/>
                    </a:cubicBezTo>
                    <a:cubicBezTo>
                      <a:pt x="7" y="58"/>
                      <a:pt x="7" y="58"/>
                      <a:pt x="7" y="58"/>
                    </a:cubicBezTo>
                    <a:cubicBezTo>
                      <a:pt x="12" y="46"/>
                      <a:pt x="12" y="46"/>
                      <a:pt x="12" y="46"/>
                    </a:cubicBezTo>
                    <a:cubicBezTo>
                      <a:pt x="8" y="37"/>
                      <a:pt x="8" y="37"/>
                      <a:pt x="8" y="37"/>
                    </a:cubicBezTo>
                    <a:cubicBezTo>
                      <a:pt x="11" y="13"/>
                      <a:pt x="11" y="13"/>
                      <a:pt x="11" y="13"/>
                    </a:cubicBezTo>
                    <a:cubicBezTo>
                      <a:pt x="41" y="16"/>
                      <a:pt x="41" y="16"/>
                      <a:pt x="41" y="16"/>
                    </a:cubicBezTo>
                    <a:cubicBezTo>
                      <a:pt x="51" y="19"/>
                      <a:pt x="51" y="19"/>
                      <a:pt x="51" y="19"/>
                    </a:cubicBezTo>
                    <a:cubicBezTo>
                      <a:pt x="56" y="17"/>
                      <a:pt x="56" y="17"/>
                      <a:pt x="56" y="17"/>
                    </a:cubicBezTo>
                    <a:cubicBezTo>
                      <a:pt x="63" y="19"/>
                      <a:pt x="63" y="19"/>
                      <a:pt x="63" y="19"/>
                    </a:cubicBezTo>
                    <a:cubicBezTo>
                      <a:pt x="64" y="30"/>
                      <a:pt x="64" y="30"/>
                      <a:pt x="64" y="30"/>
                    </a:cubicBezTo>
                    <a:cubicBezTo>
                      <a:pt x="72" y="29"/>
                      <a:pt x="72" y="29"/>
                      <a:pt x="72" y="29"/>
                    </a:cubicBezTo>
                    <a:cubicBezTo>
                      <a:pt x="75" y="20"/>
                      <a:pt x="75" y="20"/>
                      <a:pt x="75" y="20"/>
                    </a:cubicBezTo>
                    <a:cubicBezTo>
                      <a:pt x="88" y="20"/>
                      <a:pt x="88" y="20"/>
                      <a:pt x="88" y="20"/>
                    </a:cubicBezTo>
                    <a:cubicBezTo>
                      <a:pt x="88" y="23"/>
                      <a:pt x="88" y="23"/>
                      <a:pt x="88" y="23"/>
                    </a:cubicBezTo>
                    <a:cubicBezTo>
                      <a:pt x="91" y="23"/>
                      <a:pt x="91" y="23"/>
                      <a:pt x="91" y="23"/>
                    </a:cubicBezTo>
                    <a:cubicBezTo>
                      <a:pt x="97" y="15"/>
                      <a:pt x="97" y="15"/>
                      <a:pt x="97" y="15"/>
                    </a:cubicBezTo>
                    <a:cubicBezTo>
                      <a:pt x="102" y="16"/>
                      <a:pt x="102" y="16"/>
                      <a:pt x="102" y="16"/>
                    </a:cubicBezTo>
                    <a:cubicBezTo>
                      <a:pt x="105" y="17"/>
                      <a:pt x="105" y="17"/>
                      <a:pt x="105" y="17"/>
                    </a:cubicBezTo>
                    <a:cubicBezTo>
                      <a:pt x="108" y="16"/>
                      <a:pt x="108" y="16"/>
                      <a:pt x="108" y="16"/>
                    </a:cubicBezTo>
                    <a:cubicBezTo>
                      <a:pt x="109" y="11"/>
                      <a:pt x="109" y="11"/>
                      <a:pt x="109" y="11"/>
                    </a:cubicBezTo>
                    <a:cubicBezTo>
                      <a:pt x="108" y="7"/>
                      <a:pt x="108" y="7"/>
                      <a:pt x="108" y="7"/>
                    </a:cubicBezTo>
                    <a:cubicBezTo>
                      <a:pt x="110" y="3"/>
                      <a:pt x="110" y="3"/>
                      <a:pt x="110" y="3"/>
                    </a:cubicBezTo>
                    <a:cubicBezTo>
                      <a:pt x="108" y="1"/>
                      <a:pt x="108" y="1"/>
                      <a:pt x="108" y="1"/>
                    </a:cubicBezTo>
                    <a:cubicBezTo>
                      <a:pt x="122" y="0"/>
                      <a:pt x="122" y="0"/>
                      <a:pt x="122" y="0"/>
                    </a:cubicBezTo>
                    <a:cubicBezTo>
                      <a:pt x="123" y="9"/>
                      <a:pt x="123" y="9"/>
                      <a:pt x="123" y="9"/>
                    </a:cubicBezTo>
                    <a:cubicBezTo>
                      <a:pt x="116" y="14"/>
                      <a:pt x="116" y="14"/>
                      <a:pt x="116" y="14"/>
                    </a:cubicBezTo>
                    <a:cubicBezTo>
                      <a:pt x="136" y="19"/>
                      <a:pt x="136" y="19"/>
                      <a:pt x="136" y="19"/>
                    </a:cubicBezTo>
                    <a:cubicBezTo>
                      <a:pt x="142" y="19"/>
                      <a:pt x="142" y="19"/>
                      <a:pt x="142" y="19"/>
                    </a:cubicBezTo>
                    <a:cubicBezTo>
                      <a:pt x="149" y="22"/>
                      <a:pt x="149" y="22"/>
                      <a:pt x="149" y="22"/>
                    </a:cubicBezTo>
                    <a:cubicBezTo>
                      <a:pt x="149" y="27"/>
                      <a:pt x="149" y="27"/>
                      <a:pt x="149" y="27"/>
                    </a:cubicBezTo>
                    <a:cubicBezTo>
                      <a:pt x="157" y="18"/>
                      <a:pt x="157" y="18"/>
                      <a:pt x="157" y="18"/>
                    </a:cubicBezTo>
                    <a:cubicBezTo>
                      <a:pt x="162" y="18"/>
                      <a:pt x="162" y="18"/>
                      <a:pt x="162" y="18"/>
                    </a:cubicBezTo>
                    <a:cubicBezTo>
                      <a:pt x="161" y="15"/>
                      <a:pt x="161" y="15"/>
                      <a:pt x="161" y="15"/>
                    </a:cubicBezTo>
                    <a:cubicBezTo>
                      <a:pt x="162" y="13"/>
                      <a:pt x="162" y="13"/>
                      <a:pt x="162" y="13"/>
                    </a:cubicBezTo>
                    <a:cubicBezTo>
                      <a:pt x="169" y="11"/>
                      <a:pt x="169" y="11"/>
                      <a:pt x="169" y="11"/>
                    </a:cubicBezTo>
                    <a:cubicBezTo>
                      <a:pt x="173" y="14"/>
                      <a:pt x="173" y="14"/>
                      <a:pt x="173" y="14"/>
                    </a:cubicBezTo>
                    <a:cubicBezTo>
                      <a:pt x="171" y="21"/>
                      <a:pt x="171" y="21"/>
                      <a:pt x="171" y="21"/>
                    </a:cubicBezTo>
                    <a:cubicBezTo>
                      <a:pt x="174" y="27"/>
                      <a:pt x="174" y="27"/>
                      <a:pt x="174" y="27"/>
                    </a:cubicBezTo>
                    <a:cubicBezTo>
                      <a:pt x="179" y="18"/>
                      <a:pt x="179" y="18"/>
                      <a:pt x="179" y="18"/>
                    </a:cubicBezTo>
                    <a:cubicBezTo>
                      <a:pt x="188" y="17"/>
                      <a:pt x="188" y="17"/>
                      <a:pt x="188" y="17"/>
                    </a:cubicBezTo>
                    <a:cubicBezTo>
                      <a:pt x="193" y="19"/>
                      <a:pt x="193" y="19"/>
                      <a:pt x="193" y="19"/>
                    </a:cubicBezTo>
                    <a:cubicBezTo>
                      <a:pt x="196" y="19"/>
                      <a:pt x="196" y="19"/>
                      <a:pt x="196" y="19"/>
                    </a:cubicBezTo>
                    <a:cubicBezTo>
                      <a:pt x="197" y="23"/>
                      <a:pt x="197" y="23"/>
                      <a:pt x="197" y="23"/>
                    </a:cubicBezTo>
                    <a:cubicBezTo>
                      <a:pt x="211" y="25"/>
                      <a:pt x="211" y="25"/>
                      <a:pt x="211" y="25"/>
                    </a:cubicBezTo>
                    <a:cubicBezTo>
                      <a:pt x="214" y="25"/>
                      <a:pt x="214" y="25"/>
                      <a:pt x="214" y="25"/>
                    </a:cubicBezTo>
                    <a:cubicBezTo>
                      <a:pt x="215" y="20"/>
                      <a:pt x="215" y="20"/>
                      <a:pt x="215" y="20"/>
                    </a:cubicBezTo>
                    <a:cubicBezTo>
                      <a:pt x="230" y="27"/>
                      <a:pt x="230" y="27"/>
                      <a:pt x="230" y="27"/>
                    </a:cubicBezTo>
                    <a:cubicBezTo>
                      <a:pt x="242" y="43"/>
                      <a:pt x="242" y="43"/>
                      <a:pt x="242" y="43"/>
                    </a:cubicBezTo>
                    <a:cubicBezTo>
                      <a:pt x="232" y="44"/>
                      <a:pt x="232" y="44"/>
                      <a:pt x="232" y="44"/>
                    </a:cubicBezTo>
                    <a:cubicBezTo>
                      <a:pt x="232" y="67"/>
                      <a:pt x="232" y="67"/>
                      <a:pt x="232" y="67"/>
                    </a:cubicBezTo>
                    <a:cubicBezTo>
                      <a:pt x="227" y="71"/>
                      <a:pt x="227" y="71"/>
                      <a:pt x="227" y="71"/>
                    </a:cubicBezTo>
                    <a:cubicBezTo>
                      <a:pt x="232" y="75"/>
                      <a:pt x="232" y="75"/>
                      <a:pt x="232" y="75"/>
                    </a:cubicBezTo>
                    <a:cubicBezTo>
                      <a:pt x="233" y="80"/>
                      <a:pt x="233" y="80"/>
                      <a:pt x="233" y="80"/>
                    </a:cubicBezTo>
                    <a:cubicBezTo>
                      <a:pt x="238" y="84"/>
                      <a:pt x="238" y="84"/>
                      <a:pt x="238" y="84"/>
                    </a:cubicBezTo>
                    <a:cubicBezTo>
                      <a:pt x="243" y="84"/>
                      <a:pt x="243" y="84"/>
                      <a:pt x="243" y="84"/>
                    </a:cubicBezTo>
                    <a:cubicBezTo>
                      <a:pt x="251" y="75"/>
                      <a:pt x="251" y="75"/>
                      <a:pt x="251" y="75"/>
                    </a:cubicBezTo>
                    <a:cubicBezTo>
                      <a:pt x="252" y="71"/>
                      <a:pt x="252" y="71"/>
                      <a:pt x="252" y="71"/>
                    </a:cubicBezTo>
                    <a:cubicBezTo>
                      <a:pt x="265" y="78"/>
                      <a:pt x="265" y="78"/>
                      <a:pt x="265" y="78"/>
                    </a:cubicBezTo>
                    <a:cubicBezTo>
                      <a:pt x="269" y="80"/>
                      <a:pt x="269" y="80"/>
                      <a:pt x="269" y="80"/>
                    </a:cubicBezTo>
                    <a:cubicBezTo>
                      <a:pt x="269" y="85"/>
                      <a:pt x="265" y="83"/>
                      <a:pt x="265" y="88"/>
                    </a:cubicBezTo>
                    <a:cubicBezTo>
                      <a:pt x="264" y="93"/>
                      <a:pt x="274" y="91"/>
                      <a:pt x="273" y="95"/>
                    </a:cubicBezTo>
                    <a:cubicBezTo>
                      <a:pt x="272" y="99"/>
                      <a:pt x="269" y="99"/>
                      <a:pt x="268" y="101"/>
                    </a:cubicBezTo>
                    <a:cubicBezTo>
                      <a:pt x="267" y="103"/>
                      <a:pt x="269" y="103"/>
                      <a:pt x="273" y="105"/>
                    </a:cubicBezTo>
                    <a:cubicBezTo>
                      <a:pt x="271" y="106"/>
                      <a:pt x="269" y="107"/>
                      <a:pt x="270" y="112"/>
                    </a:cubicBezTo>
                    <a:cubicBezTo>
                      <a:pt x="271" y="117"/>
                      <a:pt x="275" y="112"/>
                      <a:pt x="277" y="118"/>
                    </a:cubicBezTo>
                    <a:cubicBezTo>
                      <a:pt x="278" y="121"/>
                      <a:pt x="273" y="120"/>
                      <a:pt x="274" y="123"/>
                    </a:cubicBezTo>
                    <a:cubicBezTo>
                      <a:pt x="275" y="126"/>
                      <a:pt x="280" y="122"/>
                      <a:pt x="281" y="127"/>
                    </a:cubicBezTo>
                    <a:cubicBezTo>
                      <a:pt x="282" y="129"/>
                      <a:pt x="280" y="127"/>
                      <a:pt x="277" y="130"/>
                    </a:cubicBez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08" name="Freeform 1981">
                <a:extLst>
                  <a:ext uri="{FF2B5EF4-FFF2-40B4-BE49-F238E27FC236}">
                    <a16:creationId xmlns:a16="http://schemas.microsoft.com/office/drawing/2014/main" id="{7D60974F-FD47-4306-828E-904108AE9C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5" y="655"/>
                <a:ext cx="514" cy="391"/>
              </a:xfrm>
              <a:custGeom>
                <a:avLst/>
                <a:gdLst>
                  <a:gd name="T0" fmla="*/ 188 w 214"/>
                  <a:gd name="T1" fmla="*/ 50 h 163"/>
                  <a:gd name="T2" fmla="*/ 205 w 214"/>
                  <a:gd name="T3" fmla="*/ 50 h 163"/>
                  <a:gd name="T4" fmla="*/ 203 w 214"/>
                  <a:gd name="T5" fmla="*/ 69 h 163"/>
                  <a:gd name="T6" fmla="*/ 207 w 214"/>
                  <a:gd name="T7" fmla="*/ 90 h 163"/>
                  <a:gd name="T8" fmla="*/ 211 w 214"/>
                  <a:gd name="T9" fmla="*/ 104 h 163"/>
                  <a:gd name="T10" fmla="*/ 161 w 214"/>
                  <a:gd name="T11" fmla="*/ 122 h 163"/>
                  <a:gd name="T12" fmla="*/ 144 w 214"/>
                  <a:gd name="T13" fmla="*/ 147 h 163"/>
                  <a:gd name="T14" fmla="*/ 135 w 214"/>
                  <a:gd name="T15" fmla="*/ 147 h 163"/>
                  <a:gd name="T16" fmla="*/ 127 w 214"/>
                  <a:gd name="T17" fmla="*/ 156 h 163"/>
                  <a:gd name="T18" fmla="*/ 129 w 214"/>
                  <a:gd name="T19" fmla="*/ 163 h 163"/>
                  <a:gd name="T20" fmla="*/ 107 w 214"/>
                  <a:gd name="T21" fmla="*/ 157 h 163"/>
                  <a:gd name="T22" fmla="*/ 98 w 214"/>
                  <a:gd name="T23" fmla="*/ 153 h 163"/>
                  <a:gd name="T24" fmla="*/ 95 w 214"/>
                  <a:gd name="T25" fmla="*/ 139 h 163"/>
                  <a:gd name="T26" fmla="*/ 73 w 214"/>
                  <a:gd name="T27" fmla="*/ 137 h 163"/>
                  <a:gd name="T28" fmla="*/ 49 w 214"/>
                  <a:gd name="T29" fmla="*/ 129 h 163"/>
                  <a:gd name="T30" fmla="*/ 16 w 214"/>
                  <a:gd name="T31" fmla="*/ 138 h 163"/>
                  <a:gd name="T32" fmla="*/ 19 w 214"/>
                  <a:gd name="T33" fmla="*/ 113 h 163"/>
                  <a:gd name="T34" fmla="*/ 19 w 214"/>
                  <a:gd name="T35" fmla="*/ 95 h 163"/>
                  <a:gd name="T36" fmla="*/ 2 w 214"/>
                  <a:gd name="T37" fmla="*/ 85 h 163"/>
                  <a:gd name="T38" fmla="*/ 3 w 214"/>
                  <a:gd name="T39" fmla="*/ 77 h 163"/>
                  <a:gd name="T40" fmla="*/ 6 w 214"/>
                  <a:gd name="T41" fmla="*/ 73 h 163"/>
                  <a:gd name="T42" fmla="*/ 16 w 214"/>
                  <a:gd name="T43" fmla="*/ 59 h 163"/>
                  <a:gd name="T44" fmla="*/ 26 w 214"/>
                  <a:gd name="T45" fmla="*/ 48 h 163"/>
                  <a:gd name="T46" fmla="*/ 41 w 214"/>
                  <a:gd name="T47" fmla="*/ 44 h 163"/>
                  <a:gd name="T48" fmla="*/ 54 w 214"/>
                  <a:gd name="T49" fmla="*/ 38 h 163"/>
                  <a:gd name="T50" fmla="*/ 74 w 214"/>
                  <a:gd name="T51" fmla="*/ 55 h 163"/>
                  <a:gd name="T52" fmla="*/ 84 w 214"/>
                  <a:gd name="T53" fmla="*/ 63 h 163"/>
                  <a:gd name="T54" fmla="*/ 87 w 214"/>
                  <a:gd name="T55" fmla="*/ 57 h 163"/>
                  <a:gd name="T56" fmla="*/ 100 w 214"/>
                  <a:gd name="T57" fmla="*/ 70 h 163"/>
                  <a:gd name="T58" fmla="*/ 110 w 214"/>
                  <a:gd name="T59" fmla="*/ 61 h 163"/>
                  <a:gd name="T60" fmla="*/ 110 w 214"/>
                  <a:gd name="T61" fmla="*/ 50 h 163"/>
                  <a:gd name="T62" fmla="*/ 118 w 214"/>
                  <a:gd name="T63" fmla="*/ 50 h 163"/>
                  <a:gd name="T64" fmla="*/ 124 w 214"/>
                  <a:gd name="T65" fmla="*/ 48 h 163"/>
                  <a:gd name="T66" fmla="*/ 148 w 214"/>
                  <a:gd name="T67" fmla="*/ 53 h 163"/>
                  <a:gd name="T68" fmla="*/ 154 w 214"/>
                  <a:gd name="T69" fmla="*/ 42 h 163"/>
                  <a:gd name="T70" fmla="*/ 155 w 214"/>
                  <a:gd name="T71" fmla="*/ 26 h 163"/>
                  <a:gd name="T72" fmla="*/ 149 w 214"/>
                  <a:gd name="T73" fmla="*/ 17 h 163"/>
                  <a:gd name="T74" fmla="*/ 179 w 214"/>
                  <a:gd name="T75" fmla="*/ 3 h 163"/>
                  <a:gd name="T76" fmla="*/ 197 w 214"/>
                  <a:gd name="T77" fmla="*/ 7 h 163"/>
                  <a:gd name="T78" fmla="*/ 203 w 214"/>
                  <a:gd name="T79" fmla="*/ 18 h 163"/>
                  <a:gd name="T80" fmla="*/ 214 w 214"/>
                  <a:gd name="T81" fmla="*/ 15 h 163"/>
                  <a:gd name="T82" fmla="*/ 204 w 214"/>
                  <a:gd name="T83" fmla="*/ 22 h 163"/>
                  <a:gd name="T84" fmla="*/ 180 w 214"/>
                  <a:gd name="T85" fmla="*/ 37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214" h="163">
                    <a:moveTo>
                      <a:pt x="180" y="37"/>
                    </a:moveTo>
                    <a:cubicBezTo>
                      <a:pt x="179" y="45"/>
                      <a:pt x="181" y="44"/>
                      <a:pt x="184" y="44"/>
                    </a:cubicBezTo>
                    <a:cubicBezTo>
                      <a:pt x="187" y="44"/>
                      <a:pt x="186" y="53"/>
                      <a:pt x="188" y="50"/>
                    </a:cubicBezTo>
                    <a:cubicBezTo>
                      <a:pt x="191" y="47"/>
                      <a:pt x="193" y="48"/>
                      <a:pt x="196" y="47"/>
                    </a:cubicBezTo>
                    <a:cubicBezTo>
                      <a:pt x="200" y="47"/>
                      <a:pt x="201" y="43"/>
                      <a:pt x="204" y="45"/>
                    </a:cubicBezTo>
                    <a:cubicBezTo>
                      <a:pt x="207" y="46"/>
                      <a:pt x="208" y="47"/>
                      <a:pt x="205" y="50"/>
                    </a:cubicBezTo>
                    <a:cubicBezTo>
                      <a:pt x="203" y="53"/>
                      <a:pt x="202" y="51"/>
                      <a:pt x="205" y="56"/>
                    </a:cubicBezTo>
                    <a:cubicBezTo>
                      <a:pt x="207" y="60"/>
                      <a:pt x="213" y="61"/>
                      <a:pt x="208" y="64"/>
                    </a:cubicBezTo>
                    <a:cubicBezTo>
                      <a:pt x="200" y="68"/>
                      <a:pt x="203" y="69"/>
                      <a:pt x="203" y="69"/>
                    </a:cubicBezTo>
                    <a:cubicBezTo>
                      <a:pt x="203" y="74"/>
                      <a:pt x="199" y="77"/>
                      <a:pt x="199" y="77"/>
                    </a:cubicBezTo>
                    <a:cubicBezTo>
                      <a:pt x="200" y="81"/>
                      <a:pt x="200" y="81"/>
                      <a:pt x="200" y="81"/>
                    </a:cubicBezTo>
                    <a:cubicBezTo>
                      <a:pt x="200" y="81"/>
                      <a:pt x="205" y="88"/>
                      <a:pt x="207" y="90"/>
                    </a:cubicBezTo>
                    <a:cubicBezTo>
                      <a:pt x="208" y="93"/>
                      <a:pt x="203" y="93"/>
                      <a:pt x="204" y="96"/>
                    </a:cubicBezTo>
                    <a:cubicBezTo>
                      <a:pt x="204" y="98"/>
                      <a:pt x="208" y="98"/>
                      <a:pt x="208" y="98"/>
                    </a:cubicBezTo>
                    <a:cubicBezTo>
                      <a:pt x="211" y="104"/>
                      <a:pt x="211" y="104"/>
                      <a:pt x="211" y="104"/>
                    </a:cubicBezTo>
                    <a:cubicBezTo>
                      <a:pt x="195" y="109"/>
                      <a:pt x="195" y="109"/>
                      <a:pt x="195" y="109"/>
                    </a:cubicBezTo>
                    <a:cubicBezTo>
                      <a:pt x="189" y="107"/>
                      <a:pt x="189" y="107"/>
                      <a:pt x="189" y="107"/>
                    </a:cubicBezTo>
                    <a:cubicBezTo>
                      <a:pt x="161" y="122"/>
                      <a:pt x="161" y="122"/>
                      <a:pt x="161" y="122"/>
                    </a:cubicBezTo>
                    <a:cubicBezTo>
                      <a:pt x="163" y="127"/>
                      <a:pt x="163" y="127"/>
                      <a:pt x="163" y="127"/>
                    </a:cubicBezTo>
                    <a:cubicBezTo>
                      <a:pt x="150" y="147"/>
                      <a:pt x="150" y="147"/>
                      <a:pt x="150" y="147"/>
                    </a:cubicBezTo>
                    <a:cubicBezTo>
                      <a:pt x="144" y="147"/>
                      <a:pt x="144" y="147"/>
                      <a:pt x="144" y="147"/>
                    </a:cubicBezTo>
                    <a:cubicBezTo>
                      <a:pt x="143" y="144"/>
                      <a:pt x="143" y="144"/>
                      <a:pt x="143" y="144"/>
                    </a:cubicBezTo>
                    <a:cubicBezTo>
                      <a:pt x="141" y="147"/>
                      <a:pt x="141" y="147"/>
                      <a:pt x="141" y="147"/>
                    </a:cubicBezTo>
                    <a:cubicBezTo>
                      <a:pt x="135" y="147"/>
                      <a:pt x="135" y="147"/>
                      <a:pt x="135" y="147"/>
                    </a:cubicBezTo>
                    <a:cubicBezTo>
                      <a:pt x="132" y="153"/>
                      <a:pt x="132" y="153"/>
                      <a:pt x="132" y="153"/>
                    </a:cubicBezTo>
                    <a:cubicBezTo>
                      <a:pt x="127" y="153"/>
                      <a:pt x="127" y="153"/>
                      <a:pt x="127" y="153"/>
                    </a:cubicBezTo>
                    <a:cubicBezTo>
                      <a:pt x="127" y="156"/>
                      <a:pt x="127" y="156"/>
                      <a:pt x="127" y="156"/>
                    </a:cubicBezTo>
                    <a:cubicBezTo>
                      <a:pt x="133" y="157"/>
                      <a:pt x="133" y="157"/>
                      <a:pt x="133" y="157"/>
                    </a:cubicBezTo>
                    <a:cubicBezTo>
                      <a:pt x="133" y="163"/>
                      <a:pt x="133" y="163"/>
                      <a:pt x="133" y="163"/>
                    </a:cubicBezTo>
                    <a:cubicBezTo>
                      <a:pt x="129" y="163"/>
                      <a:pt x="129" y="163"/>
                      <a:pt x="129" y="163"/>
                    </a:cubicBezTo>
                    <a:cubicBezTo>
                      <a:pt x="125" y="161"/>
                      <a:pt x="125" y="161"/>
                      <a:pt x="125" y="161"/>
                    </a:cubicBezTo>
                    <a:cubicBezTo>
                      <a:pt x="111" y="161"/>
                      <a:pt x="111" y="161"/>
                      <a:pt x="111" y="161"/>
                    </a:cubicBezTo>
                    <a:cubicBezTo>
                      <a:pt x="107" y="157"/>
                      <a:pt x="107" y="157"/>
                      <a:pt x="107" y="157"/>
                    </a:cubicBezTo>
                    <a:cubicBezTo>
                      <a:pt x="102" y="157"/>
                      <a:pt x="102" y="157"/>
                      <a:pt x="102" y="157"/>
                    </a:cubicBezTo>
                    <a:cubicBezTo>
                      <a:pt x="101" y="153"/>
                      <a:pt x="101" y="153"/>
                      <a:pt x="101" y="153"/>
                    </a:cubicBezTo>
                    <a:cubicBezTo>
                      <a:pt x="98" y="153"/>
                      <a:pt x="98" y="153"/>
                      <a:pt x="98" y="153"/>
                    </a:cubicBezTo>
                    <a:cubicBezTo>
                      <a:pt x="98" y="151"/>
                      <a:pt x="98" y="151"/>
                      <a:pt x="98" y="151"/>
                    </a:cubicBezTo>
                    <a:cubicBezTo>
                      <a:pt x="94" y="150"/>
                      <a:pt x="94" y="150"/>
                      <a:pt x="94" y="150"/>
                    </a:cubicBezTo>
                    <a:cubicBezTo>
                      <a:pt x="95" y="139"/>
                      <a:pt x="95" y="139"/>
                      <a:pt x="95" y="139"/>
                    </a:cubicBezTo>
                    <a:cubicBezTo>
                      <a:pt x="90" y="139"/>
                      <a:pt x="90" y="139"/>
                      <a:pt x="90" y="139"/>
                    </a:cubicBezTo>
                    <a:cubicBezTo>
                      <a:pt x="85" y="136"/>
                      <a:pt x="85" y="136"/>
                      <a:pt x="85" y="136"/>
                    </a:cubicBezTo>
                    <a:cubicBezTo>
                      <a:pt x="73" y="137"/>
                      <a:pt x="73" y="137"/>
                      <a:pt x="73" y="137"/>
                    </a:cubicBezTo>
                    <a:cubicBezTo>
                      <a:pt x="64" y="133"/>
                      <a:pt x="64" y="133"/>
                      <a:pt x="64" y="133"/>
                    </a:cubicBezTo>
                    <a:cubicBezTo>
                      <a:pt x="55" y="134"/>
                      <a:pt x="55" y="134"/>
                      <a:pt x="55" y="134"/>
                    </a:cubicBezTo>
                    <a:cubicBezTo>
                      <a:pt x="49" y="129"/>
                      <a:pt x="49" y="129"/>
                      <a:pt x="49" y="129"/>
                    </a:cubicBezTo>
                    <a:cubicBezTo>
                      <a:pt x="43" y="128"/>
                      <a:pt x="43" y="128"/>
                      <a:pt x="43" y="128"/>
                    </a:cubicBezTo>
                    <a:cubicBezTo>
                      <a:pt x="40" y="133"/>
                      <a:pt x="40" y="133"/>
                      <a:pt x="40" y="133"/>
                    </a:cubicBezTo>
                    <a:cubicBezTo>
                      <a:pt x="16" y="138"/>
                      <a:pt x="16" y="138"/>
                      <a:pt x="16" y="138"/>
                    </a:cubicBezTo>
                    <a:cubicBezTo>
                      <a:pt x="17" y="128"/>
                      <a:pt x="17" y="128"/>
                      <a:pt x="17" y="128"/>
                    </a:cubicBezTo>
                    <a:cubicBezTo>
                      <a:pt x="19" y="125"/>
                      <a:pt x="19" y="125"/>
                      <a:pt x="19" y="125"/>
                    </a:cubicBezTo>
                    <a:cubicBezTo>
                      <a:pt x="19" y="113"/>
                      <a:pt x="19" y="113"/>
                      <a:pt x="19" y="113"/>
                    </a:cubicBezTo>
                    <a:cubicBezTo>
                      <a:pt x="22" y="109"/>
                      <a:pt x="22" y="109"/>
                      <a:pt x="22" y="109"/>
                    </a:cubicBezTo>
                    <a:cubicBezTo>
                      <a:pt x="23" y="98"/>
                      <a:pt x="23" y="98"/>
                      <a:pt x="23" y="98"/>
                    </a:cubicBezTo>
                    <a:cubicBezTo>
                      <a:pt x="19" y="95"/>
                      <a:pt x="19" y="95"/>
                      <a:pt x="19" y="95"/>
                    </a:cubicBezTo>
                    <a:cubicBezTo>
                      <a:pt x="18" y="88"/>
                      <a:pt x="18" y="88"/>
                      <a:pt x="18" y="88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2" y="85"/>
                      <a:pt x="2" y="85"/>
                      <a:pt x="2" y="85"/>
                    </a:cubicBezTo>
                    <a:cubicBezTo>
                      <a:pt x="2" y="81"/>
                      <a:pt x="2" y="81"/>
                      <a:pt x="2" y="81"/>
                    </a:cubicBezTo>
                    <a:cubicBezTo>
                      <a:pt x="4" y="79"/>
                      <a:pt x="4" y="79"/>
                      <a:pt x="4" y="79"/>
                    </a:cubicBezTo>
                    <a:cubicBezTo>
                      <a:pt x="3" y="77"/>
                      <a:pt x="3" y="77"/>
                      <a:pt x="3" y="77"/>
                    </a:cubicBezTo>
                    <a:cubicBezTo>
                      <a:pt x="6" y="77"/>
                      <a:pt x="6" y="77"/>
                      <a:pt x="6" y="77"/>
                    </a:cubicBezTo>
                    <a:cubicBezTo>
                      <a:pt x="8" y="74"/>
                      <a:pt x="8" y="74"/>
                      <a:pt x="8" y="74"/>
                    </a:cubicBezTo>
                    <a:cubicBezTo>
                      <a:pt x="6" y="73"/>
                      <a:pt x="6" y="73"/>
                      <a:pt x="6" y="73"/>
                    </a:cubicBezTo>
                    <a:cubicBezTo>
                      <a:pt x="6" y="69"/>
                      <a:pt x="6" y="69"/>
                      <a:pt x="6" y="69"/>
                    </a:cubicBezTo>
                    <a:cubicBezTo>
                      <a:pt x="13" y="66"/>
                      <a:pt x="13" y="66"/>
                      <a:pt x="13" y="66"/>
                    </a:cubicBezTo>
                    <a:cubicBezTo>
                      <a:pt x="16" y="59"/>
                      <a:pt x="16" y="59"/>
                      <a:pt x="16" y="59"/>
                    </a:cubicBezTo>
                    <a:cubicBezTo>
                      <a:pt x="25" y="62"/>
                      <a:pt x="25" y="62"/>
                      <a:pt x="25" y="62"/>
                    </a:cubicBezTo>
                    <a:cubicBezTo>
                      <a:pt x="30" y="55"/>
                      <a:pt x="30" y="55"/>
                      <a:pt x="30" y="55"/>
                    </a:cubicBezTo>
                    <a:cubicBezTo>
                      <a:pt x="26" y="48"/>
                      <a:pt x="26" y="48"/>
                      <a:pt x="26" y="48"/>
                    </a:cubicBezTo>
                    <a:cubicBezTo>
                      <a:pt x="40" y="51"/>
                      <a:pt x="40" y="51"/>
                      <a:pt x="40" y="51"/>
                    </a:cubicBezTo>
                    <a:cubicBezTo>
                      <a:pt x="48" y="51"/>
                      <a:pt x="48" y="51"/>
                      <a:pt x="48" y="51"/>
                    </a:cubicBezTo>
                    <a:cubicBezTo>
                      <a:pt x="41" y="44"/>
                      <a:pt x="41" y="44"/>
                      <a:pt x="41" y="44"/>
                    </a:cubicBezTo>
                    <a:cubicBezTo>
                      <a:pt x="39" y="39"/>
                      <a:pt x="39" y="39"/>
                      <a:pt x="39" y="39"/>
                    </a:cubicBezTo>
                    <a:cubicBezTo>
                      <a:pt x="47" y="32"/>
                      <a:pt x="47" y="32"/>
                      <a:pt x="47" y="32"/>
                    </a:cubicBezTo>
                    <a:cubicBezTo>
                      <a:pt x="54" y="38"/>
                      <a:pt x="54" y="38"/>
                      <a:pt x="54" y="38"/>
                    </a:cubicBezTo>
                    <a:cubicBezTo>
                      <a:pt x="63" y="50"/>
                      <a:pt x="63" y="50"/>
                      <a:pt x="63" y="50"/>
                    </a:cubicBezTo>
                    <a:cubicBezTo>
                      <a:pt x="65" y="56"/>
                      <a:pt x="65" y="56"/>
                      <a:pt x="65" y="56"/>
                    </a:cubicBezTo>
                    <a:cubicBezTo>
                      <a:pt x="74" y="55"/>
                      <a:pt x="74" y="55"/>
                      <a:pt x="74" y="55"/>
                    </a:cubicBezTo>
                    <a:cubicBezTo>
                      <a:pt x="74" y="58"/>
                      <a:pt x="74" y="58"/>
                      <a:pt x="74" y="58"/>
                    </a:cubicBezTo>
                    <a:cubicBezTo>
                      <a:pt x="81" y="57"/>
                      <a:pt x="81" y="57"/>
                      <a:pt x="81" y="57"/>
                    </a:cubicBezTo>
                    <a:cubicBezTo>
                      <a:pt x="84" y="63"/>
                      <a:pt x="84" y="63"/>
                      <a:pt x="84" y="63"/>
                    </a:cubicBezTo>
                    <a:cubicBezTo>
                      <a:pt x="85" y="67"/>
                      <a:pt x="85" y="67"/>
                      <a:pt x="85" y="67"/>
                    </a:cubicBezTo>
                    <a:cubicBezTo>
                      <a:pt x="88" y="67"/>
                      <a:pt x="88" y="67"/>
                      <a:pt x="88" y="67"/>
                    </a:cubicBezTo>
                    <a:cubicBezTo>
                      <a:pt x="87" y="57"/>
                      <a:pt x="87" y="57"/>
                      <a:pt x="87" y="57"/>
                    </a:cubicBezTo>
                    <a:cubicBezTo>
                      <a:pt x="96" y="58"/>
                      <a:pt x="96" y="58"/>
                      <a:pt x="96" y="58"/>
                    </a:cubicBezTo>
                    <a:cubicBezTo>
                      <a:pt x="95" y="71"/>
                      <a:pt x="95" y="71"/>
                      <a:pt x="95" y="71"/>
                    </a:cubicBezTo>
                    <a:cubicBezTo>
                      <a:pt x="100" y="70"/>
                      <a:pt x="100" y="70"/>
                      <a:pt x="100" y="70"/>
                    </a:cubicBezTo>
                    <a:cubicBezTo>
                      <a:pt x="105" y="66"/>
                      <a:pt x="105" y="66"/>
                      <a:pt x="105" y="66"/>
                    </a:cubicBezTo>
                    <a:cubicBezTo>
                      <a:pt x="107" y="67"/>
                      <a:pt x="107" y="67"/>
                      <a:pt x="107" y="67"/>
                    </a:cubicBezTo>
                    <a:cubicBezTo>
                      <a:pt x="110" y="61"/>
                      <a:pt x="110" y="61"/>
                      <a:pt x="110" y="61"/>
                    </a:cubicBezTo>
                    <a:cubicBezTo>
                      <a:pt x="107" y="59"/>
                      <a:pt x="107" y="59"/>
                      <a:pt x="107" y="59"/>
                    </a:cubicBezTo>
                    <a:cubicBezTo>
                      <a:pt x="106" y="51"/>
                      <a:pt x="106" y="51"/>
                      <a:pt x="106" y="51"/>
                    </a:cubicBezTo>
                    <a:cubicBezTo>
                      <a:pt x="110" y="50"/>
                      <a:pt x="110" y="50"/>
                      <a:pt x="110" y="50"/>
                    </a:cubicBezTo>
                    <a:cubicBezTo>
                      <a:pt x="113" y="52"/>
                      <a:pt x="113" y="52"/>
                      <a:pt x="113" y="52"/>
                    </a:cubicBezTo>
                    <a:cubicBezTo>
                      <a:pt x="113" y="52"/>
                      <a:pt x="114" y="48"/>
                      <a:pt x="114" y="48"/>
                    </a:cubicBezTo>
                    <a:cubicBezTo>
                      <a:pt x="115" y="48"/>
                      <a:pt x="118" y="50"/>
                      <a:pt x="118" y="50"/>
                    </a:cubicBezTo>
                    <a:cubicBezTo>
                      <a:pt x="117" y="54"/>
                      <a:pt x="117" y="54"/>
                      <a:pt x="117" y="54"/>
                    </a:cubicBezTo>
                    <a:cubicBezTo>
                      <a:pt x="124" y="54"/>
                      <a:pt x="124" y="54"/>
                      <a:pt x="124" y="54"/>
                    </a:cubicBezTo>
                    <a:cubicBezTo>
                      <a:pt x="124" y="48"/>
                      <a:pt x="124" y="48"/>
                      <a:pt x="124" y="48"/>
                    </a:cubicBezTo>
                    <a:cubicBezTo>
                      <a:pt x="133" y="49"/>
                      <a:pt x="133" y="49"/>
                      <a:pt x="133" y="49"/>
                    </a:cubicBezTo>
                    <a:cubicBezTo>
                      <a:pt x="136" y="57"/>
                      <a:pt x="136" y="57"/>
                      <a:pt x="136" y="57"/>
                    </a:cubicBezTo>
                    <a:cubicBezTo>
                      <a:pt x="136" y="57"/>
                      <a:pt x="148" y="53"/>
                      <a:pt x="148" y="53"/>
                    </a:cubicBezTo>
                    <a:cubicBezTo>
                      <a:pt x="149" y="53"/>
                      <a:pt x="148" y="48"/>
                      <a:pt x="148" y="48"/>
                    </a:cubicBezTo>
                    <a:cubicBezTo>
                      <a:pt x="153" y="45"/>
                      <a:pt x="153" y="45"/>
                      <a:pt x="153" y="45"/>
                    </a:cubicBezTo>
                    <a:cubicBezTo>
                      <a:pt x="154" y="42"/>
                      <a:pt x="154" y="42"/>
                      <a:pt x="154" y="42"/>
                    </a:cubicBezTo>
                    <a:cubicBezTo>
                      <a:pt x="166" y="45"/>
                      <a:pt x="166" y="45"/>
                      <a:pt x="166" y="45"/>
                    </a:cubicBezTo>
                    <a:cubicBezTo>
                      <a:pt x="166" y="32"/>
                      <a:pt x="166" y="32"/>
                      <a:pt x="166" y="32"/>
                    </a:cubicBezTo>
                    <a:cubicBezTo>
                      <a:pt x="155" y="26"/>
                      <a:pt x="155" y="26"/>
                      <a:pt x="155" y="26"/>
                    </a:cubicBezTo>
                    <a:cubicBezTo>
                      <a:pt x="155" y="21"/>
                      <a:pt x="155" y="21"/>
                      <a:pt x="155" y="21"/>
                    </a:cubicBezTo>
                    <a:cubicBezTo>
                      <a:pt x="148" y="20"/>
                      <a:pt x="148" y="20"/>
                      <a:pt x="148" y="20"/>
                    </a:cubicBezTo>
                    <a:cubicBezTo>
                      <a:pt x="149" y="17"/>
                      <a:pt x="149" y="17"/>
                      <a:pt x="149" y="17"/>
                    </a:cubicBezTo>
                    <a:cubicBezTo>
                      <a:pt x="165" y="16"/>
                      <a:pt x="165" y="16"/>
                      <a:pt x="165" y="16"/>
                    </a:cubicBezTo>
                    <a:cubicBezTo>
                      <a:pt x="177" y="3"/>
                      <a:pt x="177" y="3"/>
                      <a:pt x="177" y="3"/>
                    </a:cubicBezTo>
                    <a:cubicBezTo>
                      <a:pt x="179" y="3"/>
                      <a:pt x="179" y="3"/>
                      <a:pt x="179" y="3"/>
                    </a:cubicBezTo>
                    <a:cubicBezTo>
                      <a:pt x="181" y="0"/>
                      <a:pt x="181" y="0"/>
                      <a:pt x="181" y="0"/>
                    </a:cubicBezTo>
                    <a:cubicBezTo>
                      <a:pt x="189" y="1"/>
                      <a:pt x="189" y="1"/>
                      <a:pt x="189" y="1"/>
                    </a:cubicBezTo>
                    <a:cubicBezTo>
                      <a:pt x="197" y="7"/>
                      <a:pt x="197" y="7"/>
                      <a:pt x="197" y="7"/>
                    </a:cubicBezTo>
                    <a:cubicBezTo>
                      <a:pt x="197" y="7"/>
                      <a:pt x="204" y="9"/>
                      <a:pt x="204" y="9"/>
                    </a:cubicBezTo>
                    <a:cubicBezTo>
                      <a:pt x="204" y="10"/>
                      <a:pt x="203" y="15"/>
                      <a:pt x="203" y="15"/>
                    </a:cubicBezTo>
                    <a:cubicBezTo>
                      <a:pt x="203" y="18"/>
                      <a:pt x="203" y="18"/>
                      <a:pt x="203" y="18"/>
                    </a:cubicBezTo>
                    <a:cubicBezTo>
                      <a:pt x="207" y="18"/>
                      <a:pt x="207" y="18"/>
                      <a:pt x="207" y="18"/>
                    </a:cubicBezTo>
                    <a:cubicBezTo>
                      <a:pt x="210" y="15"/>
                      <a:pt x="210" y="15"/>
                      <a:pt x="210" y="15"/>
                    </a:cubicBezTo>
                    <a:cubicBezTo>
                      <a:pt x="214" y="15"/>
                      <a:pt x="214" y="15"/>
                      <a:pt x="214" y="15"/>
                    </a:cubicBezTo>
                    <a:cubicBezTo>
                      <a:pt x="214" y="18"/>
                      <a:pt x="214" y="18"/>
                      <a:pt x="214" y="18"/>
                    </a:cubicBezTo>
                    <a:cubicBezTo>
                      <a:pt x="211" y="22"/>
                      <a:pt x="211" y="22"/>
                      <a:pt x="211" y="22"/>
                    </a:cubicBezTo>
                    <a:cubicBezTo>
                      <a:pt x="204" y="22"/>
                      <a:pt x="204" y="22"/>
                      <a:pt x="204" y="22"/>
                    </a:cubicBezTo>
                    <a:cubicBezTo>
                      <a:pt x="197" y="28"/>
                      <a:pt x="197" y="28"/>
                      <a:pt x="197" y="28"/>
                    </a:cubicBezTo>
                    <a:cubicBezTo>
                      <a:pt x="197" y="28"/>
                      <a:pt x="194" y="27"/>
                      <a:pt x="188" y="30"/>
                    </a:cubicBezTo>
                    <a:cubicBezTo>
                      <a:pt x="183" y="32"/>
                      <a:pt x="181" y="29"/>
                      <a:pt x="180" y="37"/>
                    </a:cubicBez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09" name="Freeform 1982">
                <a:extLst>
                  <a:ext uri="{FF2B5EF4-FFF2-40B4-BE49-F238E27FC236}">
                    <a16:creationId xmlns:a16="http://schemas.microsoft.com/office/drawing/2014/main" id="{56F37378-E455-4882-B09D-36A9254BEC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8" y="568"/>
                <a:ext cx="474" cy="363"/>
              </a:xfrm>
              <a:custGeom>
                <a:avLst/>
                <a:gdLst>
                  <a:gd name="T0" fmla="*/ 190 w 197"/>
                  <a:gd name="T1" fmla="*/ 129 h 151"/>
                  <a:gd name="T2" fmla="*/ 173 w 197"/>
                  <a:gd name="T3" fmla="*/ 133 h 151"/>
                  <a:gd name="T4" fmla="*/ 160 w 197"/>
                  <a:gd name="T5" fmla="*/ 138 h 151"/>
                  <a:gd name="T6" fmla="*/ 148 w 197"/>
                  <a:gd name="T7" fmla="*/ 144 h 151"/>
                  <a:gd name="T8" fmla="*/ 144 w 197"/>
                  <a:gd name="T9" fmla="*/ 149 h 151"/>
                  <a:gd name="T10" fmla="*/ 135 w 197"/>
                  <a:gd name="T11" fmla="*/ 142 h 151"/>
                  <a:gd name="T12" fmla="*/ 122 w 197"/>
                  <a:gd name="T13" fmla="*/ 138 h 151"/>
                  <a:gd name="T14" fmla="*/ 113 w 197"/>
                  <a:gd name="T15" fmla="*/ 130 h 151"/>
                  <a:gd name="T16" fmla="*/ 101 w 197"/>
                  <a:gd name="T17" fmla="*/ 120 h 151"/>
                  <a:gd name="T18" fmla="*/ 84 w 197"/>
                  <a:gd name="T19" fmla="*/ 118 h 151"/>
                  <a:gd name="T20" fmla="*/ 68 w 197"/>
                  <a:gd name="T21" fmla="*/ 111 h 151"/>
                  <a:gd name="T22" fmla="*/ 54 w 197"/>
                  <a:gd name="T23" fmla="*/ 93 h 151"/>
                  <a:gd name="T24" fmla="*/ 31 w 197"/>
                  <a:gd name="T25" fmla="*/ 105 h 151"/>
                  <a:gd name="T26" fmla="*/ 33 w 197"/>
                  <a:gd name="T27" fmla="*/ 86 h 151"/>
                  <a:gd name="T28" fmla="*/ 16 w 197"/>
                  <a:gd name="T29" fmla="*/ 86 h 151"/>
                  <a:gd name="T30" fmla="*/ 16 w 197"/>
                  <a:gd name="T31" fmla="*/ 66 h 151"/>
                  <a:gd name="T32" fmla="*/ 39 w 197"/>
                  <a:gd name="T33" fmla="*/ 58 h 151"/>
                  <a:gd name="T34" fmla="*/ 38 w 197"/>
                  <a:gd name="T35" fmla="*/ 51 h 151"/>
                  <a:gd name="T36" fmla="*/ 31 w 197"/>
                  <a:gd name="T37" fmla="*/ 51 h 151"/>
                  <a:gd name="T38" fmla="*/ 17 w 197"/>
                  <a:gd name="T39" fmla="*/ 37 h 151"/>
                  <a:gd name="T40" fmla="*/ 5 w 197"/>
                  <a:gd name="T41" fmla="*/ 39 h 151"/>
                  <a:gd name="T42" fmla="*/ 1 w 197"/>
                  <a:gd name="T43" fmla="*/ 30 h 151"/>
                  <a:gd name="T44" fmla="*/ 15 w 197"/>
                  <a:gd name="T45" fmla="*/ 26 h 151"/>
                  <a:gd name="T46" fmla="*/ 23 w 197"/>
                  <a:gd name="T47" fmla="*/ 11 h 151"/>
                  <a:gd name="T48" fmla="*/ 38 w 197"/>
                  <a:gd name="T49" fmla="*/ 5 h 151"/>
                  <a:gd name="T50" fmla="*/ 36 w 197"/>
                  <a:gd name="T51" fmla="*/ 21 h 151"/>
                  <a:gd name="T52" fmla="*/ 52 w 197"/>
                  <a:gd name="T53" fmla="*/ 24 h 151"/>
                  <a:gd name="T54" fmla="*/ 86 w 197"/>
                  <a:gd name="T55" fmla="*/ 11 h 151"/>
                  <a:gd name="T56" fmla="*/ 94 w 197"/>
                  <a:gd name="T57" fmla="*/ 0 h 151"/>
                  <a:gd name="T58" fmla="*/ 111 w 197"/>
                  <a:gd name="T59" fmla="*/ 13 h 151"/>
                  <a:gd name="T60" fmla="*/ 132 w 197"/>
                  <a:gd name="T61" fmla="*/ 5 h 151"/>
                  <a:gd name="T62" fmla="*/ 137 w 197"/>
                  <a:gd name="T63" fmla="*/ 6 h 151"/>
                  <a:gd name="T64" fmla="*/ 150 w 197"/>
                  <a:gd name="T65" fmla="*/ 2 h 151"/>
                  <a:gd name="T66" fmla="*/ 164 w 197"/>
                  <a:gd name="T67" fmla="*/ 6 h 151"/>
                  <a:gd name="T68" fmla="*/ 164 w 197"/>
                  <a:gd name="T69" fmla="*/ 18 h 151"/>
                  <a:gd name="T70" fmla="*/ 173 w 197"/>
                  <a:gd name="T71" fmla="*/ 34 h 151"/>
                  <a:gd name="T72" fmla="*/ 167 w 197"/>
                  <a:gd name="T73" fmla="*/ 42 h 151"/>
                  <a:gd name="T74" fmla="*/ 185 w 197"/>
                  <a:gd name="T75" fmla="*/ 47 h 151"/>
                  <a:gd name="T76" fmla="*/ 191 w 197"/>
                  <a:gd name="T77" fmla="*/ 60 h 151"/>
                  <a:gd name="T78" fmla="*/ 186 w 197"/>
                  <a:gd name="T79" fmla="*/ 68 h 151"/>
                  <a:gd name="T80" fmla="*/ 191 w 197"/>
                  <a:gd name="T81" fmla="*/ 81 h 151"/>
                  <a:gd name="T82" fmla="*/ 192 w 197"/>
                  <a:gd name="T83" fmla="*/ 103 h 151"/>
                  <a:gd name="T84" fmla="*/ 196 w 197"/>
                  <a:gd name="T85" fmla="*/ 120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97" h="151">
                    <a:moveTo>
                      <a:pt x="197" y="126"/>
                    </a:moveTo>
                    <a:cubicBezTo>
                      <a:pt x="197" y="126"/>
                      <a:pt x="197" y="132"/>
                      <a:pt x="195" y="132"/>
                    </a:cubicBezTo>
                    <a:cubicBezTo>
                      <a:pt x="193" y="132"/>
                      <a:pt x="192" y="130"/>
                      <a:pt x="190" y="129"/>
                    </a:cubicBezTo>
                    <a:cubicBezTo>
                      <a:pt x="187" y="128"/>
                      <a:pt x="187" y="130"/>
                      <a:pt x="185" y="131"/>
                    </a:cubicBezTo>
                    <a:cubicBezTo>
                      <a:pt x="183" y="132"/>
                      <a:pt x="178" y="131"/>
                      <a:pt x="178" y="131"/>
                    </a:cubicBezTo>
                    <a:cubicBezTo>
                      <a:pt x="173" y="133"/>
                      <a:pt x="173" y="133"/>
                      <a:pt x="173" y="133"/>
                    </a:cubicBezTo>
                    <a:cubicBezTo>
                      <a:pt x="173" y="133"/>
                      <a:pt x="174" y="142"/>
                      <a:pt x="171" y="142"/>
                    </a:cubicBezTo>
                    <a:cubicBezTo>
                      <a:pt x="167" y="143"/>
                      <a:pt x="164" y="136"/>
                      <a:pt x="163" y="135"/>
                    </a:cubicBezTo>
                    <a:cubicBezTo>
                      <a:pt x="161" y="135"/>
                      <a:pt x="161" y="137"/>
                      <a:pt x="160" y="138"/>
                    </a:cubicBezTo>
                    <a:cubicBezTo>
                      <a:pt x="159" y="140"/>
                      <a:pt x="157" y="137"/>
                      <a:pt x="155" y="137"/>
                    </a:cubicBezTo>
                    <a:cubicBezTo>
                      <a:pt x="153" y="136"/>
                      <a:pt x="155" y="139"/>
                      <a:pt x="154" y="142"/>
                    </a:cubicBezTo>
                    <a:cubicBezTo>
                      <a:pt x="153" y="144"/>
                      <a:pt x="148" y="144"/>
                      <a:pt x="148" y="144"/>
                    </a:cubicBezTo>
                    <a:cubicBezTo>
                      <a:pt x="144" y="151"/>
                      <a:pt x="144" y="151"/>
                      <a:pt x="144" y="151"/>
                    </a:cubicBezTo>
                    <a:cubicBezTo>
                      <a:pt x="144" y="149"/>
                      <a:pt x="144" y="149"/>
                      <a:pt x="144" y="149"/>
                    </a:cubicBezTo>
                    <a:cubicBezTo>
                      <a:pt x="144" y="149"/>
                      <a:pt x="144" y="149"/>
                      <a:pt x="144" y="149"/>
                    </a:cubicBezTo>
                    <a:cubicBezTo>
                      <a:pt x="142" y="144"/>
                      <a:pt x="142" y="144"/>
                      <a:pt x="142" y="144"/>
                    </a:cubicBezTo>
                    <a:cubicBezTo>
                      <a:pt x="137" y="143"/>
                      <a:pt x="137" y="143"/>
                      <a:pt x="137" y="143"/>
                    </a:cubicBezTo>
                    <a:cubicBezTo>
                      <a:pt x="135" y="142"/>
                      <a:pt x="135" y="142"/>
                      <a:pt x="135" y="142"/>
                    </a:cubicBezTo>
                    <a:cubicBezTo>
                      <a:pt x="128" y="142"/>
                      <a:pt x="128" y="142"/>
                      <a:pt x="128" y="142"/>
                    </a:cubicBezTo>
                    <a:cubicBezTo>
                      <a:pt x="127" y="140"/>
                      <a:pt x="127" y="140"/>
                      <a:pt x="127" y="140"/>
                    </a:cubicBezTo>
                    <a:cubicBezTo>
                      <a:pt x="122" y="138"/>
                      <a:pt x="122" y="138"/>
                      <a:pt x="122" y="138"/>
                    </a:cubicBezTo>
                    <a:cubicBezTo>
                      <a:pt x="122" y="138"/>
                      <a:pt x="121" y="134"/>
                      <a:pt x="120" y="134"/>
                    </a:cubicBezTo>
                    <a:cubicBezTo>
                      <a:pt x="120" y="134"/>
                      <a:pt x="116" y="134"/>
                      <a:pt x="116" y="134"/>
                    </a:cubicBezTo>
                    <a:cubicBezTo>
                      <a:pt x="113" y="130"/>
                      <a:pt x="113" y="130"/>
                      <a:pt x="113" y="130"/>
                    </a:cubicBezTo>
                    <a:cubicBezTo>
                      <a:pt x="107" y="126"/>
                      <a:pt x="107" y="126"/>
                      <a:pt x="107" y="126"/>
                    </a:cubicBezTo>
                    <a:cubicBezTo>
                      <a:pt x="106" y="123"/>
                      <a:pt x="106" y="123"/>
                      <a:pt x="106" y="123"/>
                    </a:cubicBezTo>
                    <a:cubicBezTo>
                      <a:pt x="101" y="120"/>
                      <a:pt x="101" y="120"/>
                      <a:pt x="101" y="120"/>
                    </a:cubicBezTo>
                    <a:cubicBezTo>
                      <a:pt x="99" y="117"/>
                      <a:pt x="99" y="117"/>
                      <a:pt x="99" y="117"/>
                    </a:cubicBezTo>
                    <a:cubicBezTo>
                      <a:pt x="91" y="121"/>
                      <a:pt x="91" y="121"/>
                      <a:pt x="91" y="121"/>
                    </a:cubicBezTo>
                    <a:cubicBezTo>
                      <a:pt x="91" y="121"/>
                      <a:pt x="85" y="120"/>
                      <a:pt x="84" y="118"/>
                    </a:cubicBezTo>
                    <a:cubicBezTo>
                      <a:pt x="84" y="116"/>
                      <a:pt x="82" y="115"/>
                      <a:pt x="80" y="116"/>
                    </a:cubicBezTo>
                    <a:cubicBezTo>
                      <a:pt x="78" y="118"/>
                      <a:pt x="78" y="116"/>
                      <a:pt x="76" y="113"/>
                    </a:cubicBezTo>
                    <a:cubicBezTo>
                      <a:pt x="75" y="110"/>
                      <a:pt x="70" y="113"/>
                      <a:pt x="68" y="111"/>
                    </a:cubicBezTo>
                    <a:cubicBezTo>
                      <a:pt x="66" y="108"/>
                      <a:pt x="72" y="104"/>
                      <a:pt x="68" y="102"/>
                    </a:cubicBezTo>
                    <a:cubicBezTo>
                      <a:pt x="63" y="100"/>
                      <a:pt x="64" y="96"/>
                      <a:pt x="63" y="94"/>
                    </a:cubicBezTo>
                    <a:cubicBezTo>
                      <a:pt x="62" y="91"/>
                      <a:pt x="57" y="93"/>
                      <a:pt x="54" y="93"/>
                    </a:cubicBezTo>
                    <a:cubicBezTo>
                      <a:pt x="50" y="94"/>
                      <a:pt x="50" y="98"/>
                      <a:pt x="47" y="100"/>
                    </a:cubicBezTo>
                    <a:cubicBezTo>
                      <a:pt x="44" y="101"/>
                      <a:pt x="45" y="104"/>
                      <a:pt x="43" y="105"/>
                    </a:cubicBezTo>
                    <a:cubicBezTo>
                      <a:pt x="40" y="107"/>
                      <a:pt x="34" y="105"/>
                      <a:pt x="31" y="105"/>
                    </a:cubicBezTo>
                    <a:cubicBezTo>
                      <a:pt x="31" y="105"/>
                      <a:pt x="28" y="104"/>
                      <a:pt x="36" y="100"/>
                    </a:cubicBezTo>
                    <a:cubicBezTo>
                      <a:pt x="41" y="97"/>
                      <a:pt x="35" y="96"/>
                      <a:pt x="33" y="92"/>
                    </a:cubicBezTo>
                    <a:cubicBezTo>
                      <a:pt x="30" y="87"/>
                      <a:pt x="31" y="89"/>
                      <a:pt x="33" y="86"/>
                    </a:cubicBezTo>
                    <a:cubicBezTo>
                      <a:pt x="36" y="83"/>
                      <a:pt x="35" y="82"/>
                      <a:pt x="32" y="81"/>
                    </a:cubicBezTo>
                    <a:cubicBezTo>
                      <a:pt x="29" y="79"/>
                      <a:pt x="28" y="83"/>
                      <a:pt x="24" y="83"/>
                    </a:cubicBezTo>
                    <a:cubicBezTo>
                      <a:pt x="21" y="84"/>
                      <a:pt x="19" y="83"/>
                      <a:pt x="16" y="86"/>
                    </a:cubicBezTo>
                    <a:cubicBezTo>
                      <a:pt x="14" y="89"/>
                      <a:pt x="15" y="80"/>
                      <a:pt x="12" y="80"/>
                    </a:cubicBezTo>
                    <a:cubicBezTo>
                      <a:pt x="9" y="80"/>
                      <a:pt x="7" y="81"/>
                      <a:pt x="8" y="73"/>
                    </a:cubicBezTo>
                    <a:cubicBezTo>
                      <a:pt x="9" y="65"/>
                      <a:pt x="11" y="68"/>
                      <a:pt x="16" y="66"/>
                    </a:cubicBezTo>
                    <a:cubicBezTo>
                      <a:pt x="22" y="63"/>
                      <a:pt x="25" y="64"/>
                      <a:pt x="25" y="64"/>
                    </a:cubicBezTo>
                    <a:cubicBezTo>
                      <a:pt x="32" y="58"/>
                      <a:pt x="32" y="58"/>
                      <a:pt x="32" y="58"/>
                    </a:cubicBezTo>
                    <a:cubicBezTo>
                      <a:pt x="39" y="58"/>
                      <a:pt x="39" y="58"/>
                      <a:pt x="39" y="58"/>
                    </a:cubicBezTo>
                    <a:cubicBezTo>
                      <a:pt x="42" y="54"/>
                      <a:pt x="42" y="54"/>
                      <a:pt x="42" y="54"/>
                    </a:cubicBezTo>
                    <a:cubicBezTo>
                      <a:pt x="42" y="51"/>
                      <a:pt x="42" y="51"/>
                      <a:pt x="42" y="51"/>
                    </a:cubicBezTo>
                    <a:cubicBezTo>
                      <a:pt x="38" y="51"/>
                      <a:pt x="38" y="51"/>
                      <a:pt x="38" y="51"/>
                    </a:cubicBezTo>
                    <a:cubicBezTo>
                      <a:pt x="35" y="54"/>
                      <a:pt x="35" y="54"/>
                      <a:pt x="35" y="54"/>
                    </a:cubicBezTo>
                    <a:cubicBezTo>
                      <a:pt x="31" y="54"/>
                      <a:pt x="31" y="54"/>
                      <a:pt x="31" y="54"/>
                    </a:cubicBezTo>
                    <a:cubicBezTo>
                      <a:pt x="31" y="51"/>
                      <a:pt x="31" y="51"/>
                      <a:pt x="31" y="51"/>
                    </a:cubicBezTo>
                    <a:cubicBezTo>
                      <a:pt x="31" y="51"/>
                      <a:pt x="32" y="46"/>
                      <a:pt x="32" y="45"/>
                    </a:cubicBezTo>
                    <a:cubicBezTo>
                      <a:pt x="32" y="45"/>
                      <a:pt x="25" y="43"/>
                      <a:pt x="25" y="43"/>
                    </a:cubicBezTo>
                    <a:cubicBezTo>
                      <a:pt x="17" y="37"/>
                      <a:pt x="17" y="37"/>
                      <a:pt x="17" y="37"/>
                    </a:cubicBezTo>
                    <a:cubicBezTo>
                      <a:pt x="9" y="36"/>
                      <a:pt x="9" y="36"/>
                      <a:pt x="9" y="36"/>
                    </a:cubicBezTo>
                    <a:cubicBezTo>
                      <a:pt x="7" y="39"/>
                      <a:pt x="7" y="39"/>
                      <a:pt x="7" y="39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5" y="39"/>
                      <a:pt x="5" y="39"/>
                      <a:pt x="5" y="39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1" y="30"/>
                      <a:pt x="1" y="30"/>
                      <a:pt x="1" y="30"/>
                    </a:cubicBezTo>
                    <a:cubicBezTo>
                      <a:pt x="7" y="30"/>
                      <a:pt x="7" y="30"/>
                      <a:pt x="7" y="30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15" y="26"/>
                      <a:pt x="15" y="26"/>
                      <a:pt x="15" y="26"/>
                    </a:cubicBezTo>
                    <a:cubicBezTo>
                      <a:pt x="12" y="21"/>
                      <a:pt x="12" y="21"/>
                      <a:pt x="12" y="21"/>
                    </a:cubicBezTo>
                    <a:cubicBezTo>
                      <a:pt x="12" y="21"/>
                      <a:pt x="16" y="15"/>
                      <a:pt x="16" y="15"/>
                    </a:cubicBezTo>
                    <a:cubicBezTo>
                      <a:pt x="16" y="14"/>
                      <a:pt x="23" y="11"/>
                      <a:pt x="23" y="11"/>
                    </a:cubicBezTo>
                    <a:cubicBezTo>
                      <a:pt x="24" y="8"/>
                      <a:pt x="24" y="8"/>
                      <a:pt x="24" y="8"/>
                    </a:cubicBezTo>
                    <a:cubicBezTo>
                      <a:pt x="33" y="5"/>
                      <a:pt x="33" y="5"/>
                      <a:pt x="33" y="5"/>
                    </a:cubicBezTo>
                    <a:cubicBezTo>
                      <a:pt x="38" y="5"/>
                      <a:pt x="38" y="5"/>
                      <a:pt x="38" y="5"/>
                    </a:cubicBezTo>
                    <a:cubicBezTo>
                      <a:pt x="39" y="11"/>
                      <a:pt x="39" y="11"/>
                      <a:pt x="39" y="11"/>
                    </a:cubicBezTo>
                    <a:cubicBezTo>
                      <a:pt x="41" y="12"/>
                      <a:pt x="41" y="12"/>
                      <a:pt x="41" y="12"/>
                    </a:cubicBezTo>
                    <a:cubicBezTo>
                      <a:pt x="36" y="21"/>
                      <a:pt x="36" y="21"/>
                      <a:pt x="36" y="21"/>
                    </a:cubicBezTo>
                    <a:cubicBezTo>
                      <a:pt x="39" y="25"/>
                      <a:pt x="39" y="25"/>
                      <a:pt x="39" y="25"/>
                    </a:cubicBezTo>
                    <a:cubicBezTo>
                      <a:pt x="45" y="23"/>
                      <a:pt x="45" y="23"/>
                      <a:pt x="45" y="23"/>
                    </a:cubicBezTo>
                    <a:cubicBezTo>
                      <a:pt x="52" y="24"/>
                      <a:pt x="52" y="24"/>
                      <a:pt x="52" y="24"/>
                    </a:cubicBezTo>
                    <a:cubicBezTo>
                      <a:pt x="52" y="30"/>
                      <a:pt x="52" y="30"/>
                      <a:pt x="52" y="30"/>
                    </a:cubicBezTo>
                    <a:cubicBezTo>
                      <a:pt x="55" y="33"/>
                      <a:pt x="55" y="33"/>
                      <a:pt x="55" y="33"/>
                    </a:cubicBezTo>
                    <a:cubicBezTo>
                      <a:pt x="86" y="11"/>
                      <a:pt x="86" y="11"/>
                      <a:pt x="86" y="11"/>
                    </a:cubicBezTo>
                    <a:cubicBezTo>
                      <a:pt x="86" y="6"/>
                      <a:pt x="86" y="6"/>
                      <a:pt x="86" y="6"/>
                    </a:cubicBezTo>
                    <a:cubicBezTo>
                      <a:pt x="88" y="1"/>
                      <a:pt x="88" y="1"/>
                      <a:pt x="88" y="1"/>
                    </a:cubicBezTo>
                    <a:cubicBezTo>
                      <a:pt x="94" y="0"/>
                      <a:pt x="94" y="0"/>
                      <a:pt x="94" y="0"/>
                    </a:cubicBezTo>
                    <a:cubicBezTo>
                      <a:pt x="101" y="11"/>
                      <a:pt x="101" y="11"/>
                      <a:pt x="101" y="11"/>
                    </a:cubicBezTo>
                    <a:cubicBezTo>
                      <a:pt x="107" y="10"/>
                      <a:pt x="107" y="10"/>
                      <a:pt x="107" y="10"/>
                    </a:cubicBezTo>
                    <a:cubicBezTo>
                      <a:pt x="111" y="13"/>
                      <a:pt x="111" y="13"/>
                      <a:pt x="111" y="13"/>
                    </a:cubicBezTo>
                    <a:cubicBezTo>
                      <a:pt x="118" y="13"/>
                      <a:pt x="118" y="13"/>
                      <a:pt x="118" y="13"/>
                    </a:cubicBezTo>
                    <a:cubicBezTo>
                      <a:pt x="123" y="4"/>
                      <a:pt x="123" y="4"/>
                      <a:pt x="123" y="4"/>
                    </a:cubicBezTo>
                    <a:cubicBezTo>
                      <a:pt x="132" y="5"/>
                      <a:pt x="132" y="5"/>
                      <a:pt x="132" y="5"/>
                    </a:cubicBezTo>
                    <a:cubicBezTo>
                      <a:pt x="134" y="2"/>
                      <a:pt x="134" y="2"/>
                      <a:pt x="134" y="2"/>
                    </a:cubicBezTo>
                    <a:cubicBezTo>
                      <a:pt x="136" y="2"/>
                      <a:pt x="136" y="2"/>
                      <a:pt x="136" y="2"/>
                    </a:cubicBezTo>
                    <a:cubicBezTo>
                      <a:pt x="137" y="6"/>
                      <a:pt x="137" y="6"/>
                      <a:pt x="137" y="6"/>
                    </a:cubicBezTo>
                    <a:cubicBezTo>
                      <a:pt x="141" y="5"/>
                      <a:pt x="141" y="5"/>
                      <a:pt x="141" y="5"/>
                    </a:cubicBezTo>
                    <a:cubicBezTo>
                      <a:pt x="143" y="6"/>
                      <a:pt x="143" y="6"/>
                      <a:pt x="143" y="6"/>
                    </a:cubicBezTo>
                    <a:cubicBezTo>
                      <a:pt x="150" y="2"/>
                      <a:pt x="150" y="2"/>
                      <a:pt x="150" y="2"/>
                    </a:cubicBezTo>
                    <a:cubicBezTo>
                      <a:pt x="154" y="6"/>
                      <a:pt x="154" y="6"/>
                      <a:pt x="154" y="6"/>
                    </a:cubicBezTo>
                    <a:cubicBezTo>
                      <a:pt x="158" y="4"/>
                      <a:pt x="158" y="4"/>
                      <a:pt x="158" y="4"/>
                    </a:cubicBezTo>
                    <a:cubicBezTo>
                      <a:pt x="158" y="4"/>
                      <a:pt x="164" y="5"/>
                      <a:pt x="164" y="6"/>
                    </a:cubicBezTo>
                    <a:cubicBezTo>
                      <a:pt x="164" y="7"/>
                      <a:pt x="161" y="18"/>
                      <a:pt x="161" y="18"/>
                    </a:cubicBezTo>
                    <a:cubicBezTo>
                      <a:pt x="162" y="20"/>
                      <a:pt x="162" y="20"/>
                      <a:pt x="162" y="20"/>
                    </a:cubicBezTo>
                    <a:cubicBezTo>
                      <a:pt x="164" y="18"/>
                      <a:pt x="164" y="18"/>
                      <a:pt x="164" y="18"/>
                    </a:cubicBezTo>
                    <a:cubicBezTo>
                      <a:pt x="176" y="31"/>
                      <a:pt x="176" y="31"/>
                      <a:pt x="176" y="31"/>
                    </a:cubicBezTo>
                    <a:cubicBezTo>
                      <a:pt x="172" y="32"/>
                      <a:pt x="172" y="32"/>
                      <a:pt x="172" y="32"/>
                    </a:cubicBezTo>
                    <a:cubicBezTo>
                      <a:pt x="173" y="34"/>
                      <a:pt x="173" y="34"/>
                      <a:pt x="173" y="34"/>
                    </a:cubicBezTo>
                    <a:cubicBezTo>
                      <a:pt x="168" y="36"/>
                      <a:pt x="168" y="36"/>
                      <a:pt x="168" y="36"/>
                    </a:cubicBezTo>
                    <a:cubicBezTo>
                      <a:pt x="167" y="39"/>
                      <a:pt x="167" y="39"/>
                      <a:pt x="167" y="39"/>
                    </a:cubicBezTo>
                    <a:cubicBezTo>
                      <a:pt x="167" y="42"/>
                      <a:pt x="167" y="42"/>
                      <a:pt x="167" y="42"/>
                    </a:cubicBezTo>
                    <a:cubicBezTo>
                      <a:pt x="179" y="44"/>
                      <a:pt x="179" y="44"/>
                      <a:pt x="179" y="44"/>
                    </a:cubicBezTo>
                    <a:cubicBezTo>
                      <a:pt x="185" y="47"/>
                      <a:pt x="185" y="47"/>
                      <a:pt x="185" y="47"/>
                    </a:cubicBezTo>
                    <a:cubicBezTo>
                      <a:pt x="185" y="47"/>
                      <a:pt x="185" y="47"/>
                      <a:pt x="185" y="47"/>
                    </a:cubicBezTo>
                    <a:cubicBezTo>
                      <a:pt x="185" y="56"/>
                      <a:pt x="185" y="56"/>
                      <a:pt x="185" y="56"/>
                    </a:cubicBezTo>
                    <a:cubicBezTo>
                      <a:pt x="188" y="56"/>
                      <a:pt x="188" y="56"/>
                      <a:pt x="188" y="56"/>
                    </a:cubicBezTo>
                    <a:cubicBezTo>
                      <a:pt x="191" y="60"/>
                      <a:pt x="191" y="60"/>
                      <a:pt x="191" y="60"/>
                    </a:cubicBezTo>
                    <a:cubicBezTo>
                      <a:pt x="191" y="62"/>
                      <a:pt x="191" y="62"/>
                      <a:pt x="191" y="62"/>
                    </a:cubicBezTo>
                    <a:cubicBezTo>
                      <a:pt x="187" y="65"/>
                      <a:pt x="187" y="65"/>
                      <a:pt x="187" y="65"/>
                    </a:cubicBezTo>
                    <a:cubicBezTo>
                      <a:pt x="186" y="68"/>
                      <a:pt x="186" y="68"/>
                      <a:pt x="186" y="68"/>
                    </a:cubicBezTo>
                    <a:cubicBezTo>
                      <a:pt x="188" y="71"/>
                      <a:pt x="188" y="71"/>
                      <a:pt x="188" y="71"/>
                    </a:cubicBezTo>
                    <a:cubicBezTo>
                      <a:pt x="187" y="78"/>
                      <a:pt x="187" y="78"/>
                      <a:pt x="187" y="78"/>
                    </a:cubicBezTo>
                    <a:cubicBezTo>
                      <a:pt x="187" y="78"/>
                      <a:pt x="191" y="79"/>
                      <a:pt x="191" y="81"/>
                    </a:cubicBezTo>
                    <a:cubicBezTo>
                      <a:pt x="192" y="84"/>
                      <a:pt x="190" y="89"/>
                      <a:pt x="190" y="89"/>
                    </a:cubicBezTo>
                    <a:cubicBezTo>
                      <a:pt x="194" y="94"/>
                      <a:pt x="194" y="94"/>
                      <a:pt x="194" y="94"/>
                    </a:cubicBezTo>
                    <a:cubicBezTo>
                      <a:pt x="194" y="94"/>
                      <a:pt x="196" y="101"/>
                      <a:pt x="192" y="103"/>
                    </a:cubicBezTo>
                    <a:cubicBezTo>
                      <a:pt x="187" y="105"/>
                      <a:pt x="189" y="107"/>
                      <a:pt x="192" y="107"/>
                    </a:cubicBezTo>
                    <a:cubicBezTo>
                      <a:pt x="194" y="108"/>
                      <a:pt x="193" y="111"/>
                      <a:pt x="193" y="113"/>
                    </a:cubicBezTo>
                    <a:cubicBezTo>
                      <a:pt x="193" y="115"/>
                      <a:pt x="196" y="117"/>
                      <a:pt x="196" y="120"/>
                    </a:cubicBezTo>
                    <a:cubicBezTo>
                      <a:pt x="196" y="122"/>
                      <a:pt x="197" y="126"/>
                      <a:pt x="197" y="126"/>
                    </a:cubicBez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10" name="Freeform 1983">
                <a:extLst>
                  <a:ext uri="{FF2B5EF4-FFF2-40B4-BE49-F238E27FC236}">
                    <a16:creationId xmlns:a16="http://schemas.microsoft.com/office/drawing/2014/main" id="{8212780A-067C-4F56-A000-913ABAE738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23" y="376"/>
                <a:ext cx="454" cy="588"/>
              </a:xfrm>
              <a:custGeom>
                <a:avLst/>
                <a:gdLst>
                  <a:gd name="T0" fmla="*/ 187 w 189"/>
                  <a:gd name="T1" fmla="*/ 186 h 245"/>
                  <a:gd name="T2" fmla="*/ 176 w 189"/>
                  <a:gd name="T3" fmla="*/ 187 h 245"/>
                  <a:gd name="T4" fmla="*/ 165 w 189"/>
                  <a:gd name="T5" fmla="*/ 191 h 245"/>
                  <a:gd name="T6" fmla="*/ 162 w 189"/>
                  <a:gd name="T7" fmla="*/ 201 h 245"/>
                  <a:gd name="T8" fmla="*/ 154 w 189"/>
                  <a:gd name="T9" fmla="*/ 205 h 245"/>
                  <a:gd name="T10" fmla="*/ 142 w 189"/>
                  <a:gd name="T11" fmla="*/ 219 h 245"/>
                  <a:gd name="T12" fmla="*/ 141 w 189"/>
                  <a:gd name="T13" fmla="*/ 206 h 245"/>
                  <a:gd name="T14" fmla="*/ 129 w 189"/>
                  <a:gd name="T15" fmla="*/ 205 h 245"/>
                  <a:gd name="T16" fmla="*/ 118 w 189"/>
                  <a:gd name="T17" fmla="*/ 212 h 245"/>
                  <a:gd name="T18" fmla="*/ 119 w 189"/>
                  <a:gd name="T19" fmla="*/ 224 h 245"/>
                  <a:gd name="T20" fmla="*/ 126 w 189"/>
                  <a:gd name="T21" fmla="*/ 233 h 245"/>
                  <a:gd name="T22" fmla="*/ 109 w 189"/>
                  <a:gd name="T23" fmla="*/ 243 h 245"/>
                  <a:gd name="T24" fmla="*/ 81 w 189"/>
                  <a:gd name="T25" fmla="*/ 233 h 245"/>
                  <a:gd name="T26" fmla="*/ 66 w 189"/>
                  <a:gd name="T27" fmla="*/ 231 h 245"/>
                  <a:gd name="T28" fmla="*/ 48 w 189"/>
                  <a:gd name="T29" fmla="*/ 237 h 245"/>
                  <a:gd name="T30" fmla="*/ 30 w 189"/>
                  <a:gd name="T31" fmla="*/ 228 h 245"/>
                  <a:gd name="T32" fmla="*/ 11 w 189"/>
                  <a:gd name="T33" fmla="*/ 200 h 245"/>
                  <a:gd name="T34" fmla="*/ 7 w 189"/>
                  <a:gd name="T35" fmla="*/ 183 h 245"/>
                  <a:gd name="T36" fmla="*/ 6 w 189"/>
                  <a:gd name="T37" fmla="*/ 161 h 245"/>
                  <a:gd name="T38" fmla="*/ 1 w 189"/>
                  <a:gd name="T39" fmla="*/ 148 h 245"/>
                  <a:gd name="T40" fmla="*/ 6 w 189"/>
                  <a:gd name="T41" fmla="*/ 140 h 245"/>
                  <a:gd name="T42" fmla="*/ 0 w 189"/>
                  <a:gd name="T43" fmla="*/ 127 h 245"/>
                  <a:gd name="T44" fmla="*/ 23 w 189"/>
                  <a:gd name="T45" fmla="*/ 110 h 245"/>
                  <a:gd name="T46" fmla="*/ 26 w 189"/>
                  <a:gd name="T47" fmla="*/ 91 h 245"/>
                  <a:gd name="T48" fmla="*/ 24 w 189"/>
                  <a:gd name="T49" fmla="*/ 77 h 245"/>
                  <a:gd name="T50" fmla="*/ 39 w 189"/>
                  <a:gd name="T51" fmla="*/ 74 h 245"/>
                  <a:gd name="T52" fmla="*/ 40 w 189"/>
                  <a:gd name="T53" fmla="*/ 65 h 245"/>
                  <a:gd name="T54" fmla="*/ 31 w 189"/>
                  <a:gd name="T55" fmla="*/ 62 h 245"/>
                  <a:gd name="T56" fmla="*/ 43 w 189"/>
                  <a:gd name="T57" fmla="*/ 22 h 245"/>
                  <a:gd name="T58" fmla="*/ 55 w 189"/>
                  <a:gd name="T59" fmla="*/ 15 h 245"/>
                  <a:gd name="T60" fmla="*/ 69 w 189"/>
                  <a:gd name="T61" fmla="*/ 6 h 245"/>
                  <a:gd name="T62" fmla="*/ 76 w 189"/>
                  <a:gd name="T63" fmla="*/ 2 h 245"/>
                  <a:gd name="T64" fmla="*/ 84 w 189"/>
                  <a:gd name="T65" fmla="*/ 24 h 245"/>
                  <a:gd name="T66" fmla="*/ 79 w 189"/>
                  <a:gd name="T67" fmla="*/ 28 h 245"/>
                  <a:gd name="T68" fmla="*/ 78 w 189"/>
                  <a:gd name="T69" fmla="*/ 41 h 245"/>
                  <a:gd name="T70" fmla="*/ 79 w 189"/>
                  <a:gd name="T71" fmla="*/ 60 h 245"/>
                  <a:gd name="T72" fmla="*/ 75 w 189"/>
                  <a:gd name="T73" fmla="*/ 73 h 245"/>
                  <a:gd name="T74" fmla="*/ 66 w 189"/>
                  <a:gd name="T75" fmla="*/ 85 h 245"/>
                  <a:gd name="T76" fmla="*/ 70 w 189"/>
                  <a:gd name="T77" fmla="*/ 97 h 245"/>
                  <a:gd name="T78" fmla="*/ 80 w 189"/>
                  <a:gd name="T79" fmla="*/ 91 h 245"/>
                  <a:gd name="T80" fmla="*/ 82 w 189"/>
                  <a:gd name="T81" fmla="*/ 93 h 245"/>
                  <a:gd name="T82" fmla="*/ 75 w 189"/>
                  <a:gd name="T83" fmla="*/ 105 h 245"/>
                  <a:gd name="T84" fmla="*/ 87 w 189"/>
                  <a:gd name="T85" fmla="*/ 112 h 245"/>
                  <a:gd name="T86" fmla="*/ 87 w 189"/>
                  <a:gd name="T87" fmla="*/ 120 h 245"/>
                  <a:gd name="T88" fmla="*/ 90 w 189"/>
                  <a:gd name="T89" fmla="*/ 133 h 245"/>
                  <a:gd name="T90" fmla="*/ 95 w 189"/>
                  <a:gd name="T91" fmla="*/ 146 h 245"/>
                  <a:gd name="T92" fmla="*/ 115 w 189"/>
                  <a:gd name="T93" fmla="*/ 148 h 245"/>
                  <a:gd name="T94" fmla="*/ 122 w 189"/>
                  <a:gd name="T95" fmla="*/ 155 h 245"/>
                  <a:gd name="T96" fmla="*/ 132 w 189"/>
                  <a:gd name="T97" fmla="*/ 162 h 245"/>
                  <a:gd name="T98" fmla="*/ 139 w 189"/>
                  <a:gd name="T99" fmla="*/ 162 h 245"/>
                  <a:gd name="T100" fmla="*/ 141 w 189"/>
                  <a:gd name="T101" fmla="*/ 150 h 245"/>
                  <a:gd name="T102" fmla="*/ 135 w 189"/>
                  <a:gd name="T103" fmla="*/ 147 h 245"/>
                  <a:gd name="T104" fmla="*/ 147 w 189"/>
                  <a:gd name="T105" fmla="*/ 143 h 245"/>
                  <a:gd name="T106" fmla="*/ 168 w 189"/>
                  <a:gd name="T107" fmla="*/ 142 h 245"/>
                  <a:gd name="T108" fmla="*/ 179 w 189"/>
                  <a:gd name="T109" fmla="*/ 153 h 245"/>
                  <a:gd name="T110" fmla="*/ 179 w 189"/>
                  <a:gd name="T111" fmla="*/ 169 h 2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89" h="245">
                    <a:moveTo>
                      <a:pt x="182" y="176"/>
                    </a:moveTo>
                    <a:cubicBezTo>
                      <a:pt x="189" y="178"/>
                      <a:pt x="189" y="178"/>
                      <a:pt x="189" y="178"/>
                    </a:cubicBezTo>
                    <a:cubicBezTo>
                      <a:pt x="187" y="186"/>
                      <a:pt x="187" y="186"/>
                      <a:pt x="187" y="186"/>
                    </a:cubicBezTo>
                    <a:cubicBezTo>
                      <a:pt x="182" y="185"/>
                      <a:pt x="182" y="185"/>
                      <a:pt x="182" y="185"/>
                    </a:cubicBezTo>
                    <a:cubicBezTo>
                      <a:pt x="179" y="188"/>
                      <a:pt x="179" y="188"/>
                      <a:pt x="179" y="188"/>
                    </a:cubicBezTo>
                    <a:cubicBezTo>
                      <a:pt x="176" y="187"/>
                      <a:pt x="176" y="187"/>
                      <a:pt x="176" y="187"/>
                    </a:cubicBezTo>
                    <a:cubicBezTo>
                      <a:pt x="173" y="190"/>
                      <a:pt x="173" y="190"/>
                      <a:pt x="173" y="190"/>
                    </a:cubicBezTo>
                    <a:cubicBezTo>
                      <a:pt x="168" y="188"/>
                      <a:pt x="168" y="188"/>
                      <a:pt x="168" y="188"/>
                    </a:cubicBezTo>
                    <a:cubicBezTo>
                      <a:pt x="165" y="191"/>
                      <a:pt x="165" y="191"/>
                      <a:pt x="165" y="191"/>
                    </a:cubicBezTo>
                    <a:cubicBezTo>
                      <a:pt x="161" y="191"/>
                      <a:pt x="161" y="191"/>
                      <a:pt x="161" y="191"/>
                    </a:cubicBezTo>
                    <a:cubicBezTo>
                      <a:pt x="161" y="191"/>
                      <a:pt x="160" y="195"/>
                      <a:pt x="160" y="197"/>
                    </a:cubicBezTo>
                    <a:cubicBezTo>
                      <a:pt x="161" y="199"/>
                      <a:pt x="162" y="200"/>
                      <a:pt x="162" y="201"/>
                    </a:cubicBezTo>
                    <a:cubicBezTo>
                      <a:pt x="162" y="201"/>
                      <a:pt x="162" y="201"/>
                      <a:pt x="162" y="201"/>
                    </a:cubicBezTo>
                    <a:cubicBezTo>
                      <a:pt x="156" y="200"/>
                      <a:pt x="156" y="200"/>
                      <a:pt x="156" y="200"/>
                    </a:cubicBezTo>
                    <a:cubicBezTo>
                      <a:pt x="154" y="205"/>
                      <a:pt x="154" y="205"/>
                      <a:pt x="154" y="205"/>
                    </a:cubicBezTo>
                    <a:cubicBezTo>
                      <a:pt x="149" y="205"/>
                      <a:pt x="149" y="205"/>
                      <a:pt x="149" y="205"/>
                    </a:cubicBezTo>
                    <a:cubicBezTo>
                      <a:pt x="145" y="220"/>
                      <a:pt x="145" y="220"/>
                      <a:pt x="145" y="220"/>
                    </a:cubicBezTo>
                    <a:cubicBezTo>
                      <a:pt x="145" y="220"/>
                      <a:pt x="143" y="222"/>
                      <a:pt x="142" y="219"/>
                    </a:cubicBezTo>
                    <a:cubicBezTo>
                      <a:pt x="141" y="216"/>
                      <a:pt x="144" y="212"/>
                      <a:pt x="144" y="212"/>
                    </a:cubicBezTo>
                    <a:cubicBezTo>
                      <a:pt x="142" y="211"/>
                      <a:pt x="142" y="211"/>
                      <a:pt x="142" y="211"/>
                    </a:cubicBezTo>
                    <a:cubicBezTo>
                      <a:pt x="141" y="206"/>
                      <a:pt x="141" y="206"/>
                      <a:pt x="141" y="206"/>
                    </a:cubicBezTo>
                    <a:cubicBezTo>
                      <a:pt x="137" y="209"/>
                      <a:pt x="137" y="209"/>
                      <a:pt x="137" y="209"/>
                    </a:cubicBezTo>
                    <a:cubicBezTo>
                      <a:pt x="133" y="209"/>
                      <a:pt x="133" y="209"/>
                      <a:pt x="133" y="209"/>
                    </a:cubicBezTo>
                    <a:cubicBezTo>
                      <a:pt x="129" y="205"/>
                      <a:pt x="129" y="205"/>
                      <a:pt x="129" y="205"/>
                    </a:cubicBezTo>
                    <a:cubicBezTo>
                      <a:pt x="124" y="205"/>
                      <a:pt x="124" y="205"/>
                      <a:pt x="124" y="205"/>
                    </a:cubicBezTo>
                    <a:cubicBezTo>
                      <a:pt x="121" y="206"/>
                      <a:pt x="121" y="206"/>
                      <a:pt x="121" y="206"/>
                    </a:cubicBezTo>
                    <a:cubicBezTo>
                      <a:pt x="118" y="212"/>
                      <a:pt x="118" y="212"/>
                      <a:pt x="118" y="212"/>
                    </a:cubicBezTo>
                    <a:cubicBezTo>
                      <a:pt x="114" y="212"/>
                      <a:pt x="114" y="212"/>
                      <a:pt x="114" y="212"/>
                    </a:cubicBezTo>
                    <a:cubicBezTo>
                      <a:pt x="115" y="220"/>
                      <a:pt x="115" y="220"/>
                      <a:pt x="115" y="220"/>
                    </a:cubicBezTo>
                    <a:cubicBezTo>
                      <a:pt x="119" y="224"/>
                      <a:pt x="119" y="224"/>
                      <a:pt x="119" y="224"/>
                    </a:cubicBezTo>
                    <a:cubicBezTo>
                      <a:pt x="125" y="225"/>
                      <a:pt x="125" y="225"/>
                      <a:pt x="125" y="225"/>
                    </a:cubicBezTo>
                    <a:cubicBezTo>
                      <a:pt x="124" y="229"/>
                      <a:pt x="124" y="229"/>
                      <a:pt x="124" y="229"/>
                    </a:cubicBezTo>
                    <a:cubicBezTo>
                      <a:pt x="126" y="233"/>
                      <a:pt x="126" y="233"/>
                      <a:pt x="126" y="233"/>
                    </a:cubicBezTo>
                    <a:cubicBezTo>
                      <a:pt x="124" y="233"/>
                      <a:pt x="124" y="233"/>
                      <a:pt x="124" y="233"/>
                    </a:cubicBezTo>
                    <a:cubicBezTo>
                      <a:pt x="124" y="236"/>
                      <a:pt x="124" y="236"/>
                      <a:pt x="124" y="236"/>
                    </a:cubicBezTo>
                    <a:cubicBezTo>
                      <a:pt x="124" y="236"/>
                      <a:pt x="110" y="240"/>
                      <a:pt x="109" y="243"/>
                    </a:cubicBezTo>
                    <a:cubicBezTo>
                      <a:pt x="107" y="245"/>
                      <a:pt x="100" y="241"/>
                      <a:pt x="97" y="239"/>
                    </a:cubicBezTo>
                    <a:cubicBezTo>
                      <a:pt x="95" y="237"/>
                      <a:pt x="93" y="233"/>
                      <a:pt x="93" y="233"/>
                    </a:cubicBezTo>
                    <a:cubicBezTo>
                      <a:pt x="93" y="233"/>
                      <a:pt x="84" y="233"/>
                      <a:pt x="81" y="233"/>
                    </a:cubicBezTo>
                    <a:cubicBezTo>
                      <a:pt x="78" y="233"/>
                      <a:pt x="81" y="236"/>
                      <a:pt x="76" y="236"/>
                    </a:cubicBezTo>
                    <a:cubicBezTo>
                      <a:pt x="71" y="236"/>
                      <a:pt x="75" y="229"/>
                      <a:pt x="71" y="227"/>
                    </a:cubicBezTo>
                    <a:cubicBezTo>
                      <a:pt x="67" y="226"/>
                      <a:pt x="67" y="229"/>
                      <a:pt x="66" y="231"/>
                    </a:cubicBezTo>
                    <a:cubicBezTo>
                      <a:pt x="65" y="233"/>
                      <a:pt x="64" y="231"/>
                      <a:pt x="61" y="229"/>
                    </a:cubicBezTo>
                    <a:cubicBezTo>
                      <a:pt x="58" y="228"/>
                      <a:pt x="53" y="233"/>
                      <a:pt x="52" y="233"/>
                    </a:cubicBezTo>
                    <a:cubicBezTo>
                      <a:pt x="50" y="233"/>
                      <a:pt x="49" y="236"/>
                      <a:pt x="48" y="237"/>
                    </a:cubicBezTo>
                    <a:cubicBezTo>
                      <a:pt x="46" y="238"/>
                      <a:pt x="43" y="237"/>
                      <a:pt x="39" y="234"/>
                    </a:cubicBezTo>
                    <a:cubicBezTo>
                      <a:pt x="34" y="232"/>
                      <a:pt x="39" y="226"/>
                      <a:pt x="36" y="225"/>
                    </a:cubicBezTo>
                    <a:cubicBezTo>
                      <a:pt x="34" y="224"/>
                      <a:pt x="34" y="231"/>
                      <a:pt x="30" y="228"/>
                    </a:cubicBezTo>
                    <a:cubicBezTo>
                      <a:pt x="28" y="226"/>
                      <a:pt x="30" y="213"/>
                      <a:pt x="30" y="213"/>
                    </a:cubicBezTo>
                    <a:cubicBezTo>
                      <a:pt x="12" y="206"/>
                      <a:pt x="12" y="206"/>
                      <a:pt x="12" y="206"/>
                    </a:cubicBezTo>
                    <a:cubicBezTo>
                      <a:pt x="12" y="206"/>
                      <a:pt x="11" y="202"/>
                      <a:pt x="11" y="200"/>
                    </a:cubicBezTo>
                    <a:cubicBezTo>
                      <a:pt x="11" y="197"/>
                      <a:pt x="8" y="195"/>
                      <a:pt x="8" y="193"/>
                    </a:cubicBezTo>
                    <a:cubicBezTo>
                      <a:pt x="8" y="191"/>
                      <a:pt x="9" y="188"/>
                      <a:pt x="7" y="187"/>
                    </a:cubicBezTo>
                    <a:cubicBezTo>
                      <a:pt x="4" y="187"/>
                      <a:pt x="2" y="185"/>
                      <a:pt x="7" y="183"/>
                    </a:cubicBezTo>
                    <a:cubicBezTo>
                      <a:pt x="11" y="181"/>
                      <a:pt x="9" y="174"/>
                      <a:pt x="9" y="174"/>
                    </a:cubicBezTo>
                    <a:cubicBezTo>
                      <a:pt x="5" y="169"/>
                      <a:pt x="5" y="169"/>
                      <a:pt x="5" y="169"/>
                    </a:cubicBezTo>
                    <a:cubicBezTo>
                      <a:pt x="5" y="169"/>
                      <a:pt x="7" y="164"/>
                      <a:pt x="6" y="161"/>
                    </a:cubicBezTo>
                    <a:cubicBezTo>
                      <a:pt x="6" y="159"/>
                      <a:pt x="2" y="158"/>
                      <a:pt x="2" y="158"/>
                    </a:cubicBezTo>
                    <a:cubicBezTo>
                      <a:pt x="3" y="151"/>
                      <a:pt x="3" y="151"/>
                      <a:pt x="3" y="151"/>
                    </a:cubicBezTo>
                    <a:cubicBezTo>
                      <a:pt x="1" y="148"/>
                      <a:pt x="1" y="148"/>
                      <a:pt x="1" y="148"/>
                    </a:cubicBezTo>
                    <a:cubicBezTo>
                      <a:pt x="2" y="145"/>
                      <a:pt x="2" y="145"/>
                      <a:pt x="2" y="145"/>
                    </a:cubicBezTo>
                    <a:cubicBezTo>
                      <a:pt x="6" y="142"/>
                      <a:pt x="6" y="142"/>
                      <a:pt x="6" y="142"/>
                    </a:cubicBezTo>
                    <a:cubicBezTo>
                      <a:pt x="6" y="140"/>
                      <a:pt x="6" y="140"/>
                      <a:pt x="6" y="140"/>
                    </a:cubicBezTo>
                    <a:cubicBezTo>
                      <a:pt x="3" y="136"/>
                      <a:pt x="3" y="136"/>
                      <a:pt x="3" y="136"/>
                    </a:cubicBezTo>
                    <a:cubicBezTo>
                      <a:pt x="0" y="136"/>
                      <a:pt x="0" y="136"/>
                      <a:pt x="0" y="136"/>
                    </a:cubicBezTo>
                    <a:cubicBezTo>
                      <a:pt x="0" y="127"/>
                      <a:pt x="0" y="127"/>
                      <a:pt x="0" y="127"/>
                    </a:cubicBezTo>
                    <a:cubicBezTo>
                      <a:pt x="11" y="127"/>
                      <a:pt x="11" y="127"/>
                      <a:pt x="11" y="127"/>
                    </a:cubicBezTo>
                    <a:cubicBezTo>
                      <a:pt x="11" y="127"/>
                      <a:pt x="21" y="115"/>
                      <a:pt x="21" y="114"/>
                    </a:cubicBezTo>
                    <a:cubicBezTo>
                      <a:pt x="21" y="114"/>
                      <a:pt x="23" y="110"/>
                      <a:pt x="23" y="110"/>
                    </a:cubicBezTo>
                    <a:cubicBezTo>
                      <a:pt x="28" y="106"/>
                      <a:pt x="28" y="106"/>
                      <a:pt x="28" y="106"/>
                    </a:cubicBezTo>
                    <a:cubicBezTo>
                      <a:pt x="21" y="96"/>
                      <a:pt x="21" y="96"/>
                      <a:pt x="21" y="96"/>
                    </a:cubicBezTo>
                    <a:cubicBezTo>
                      <a:pt x="26" y="91"/>
                      <a:pt x="26" y="91"/>
                      <a:pt x="26" y="91"/>
                    </a:cubicBezTo>
                    <a:cubicBezTo>
                      <a:pt x="25" y="83"/>
                      <a:pt x="25" y="83"/>
                      <a:pt x="25" y="83"/>
                    </a:cubicBezTo>
                    <a:cubicBezTo>
                      <a:pt x="21" y="82"/>
                      <a:pt x="21" y="82"/>
                      <a:pt x="21" y="82"/>
                    </a:cubicBezTo>
                    <a:cubicBezTo>
                      <a:pt x="21" y="82"/>
                      <a:pt x="24" y="77"/>
                      <a:pt x="24" y="77"/>
                    </a:cubicBezTo>
                    <a:cubicBezTo>
                      <a:pt x="24" y="76"/>
                      <a:pt x="28" y="75"/>
                      <a:pt x="28" y="75"/>
                    </a:cubicBezTo>
                    <a:cubicBezTo>
                      <a:pt x="34" y="76"/>
                      <a:pt x="34" y="76"/>
                      <a:pt x="34" y="76"/>
                    </a:cubicBezTo>
                    <a:cubicBezTo>
                      <a:pt x="39" y="74"/>
                      <a:pt x="39" y="74"/>
                      <a:pt x="39" y="74"/>
                    </a:cubicBezTo>
                    <a:cubicBezTo>
                      <a:pt x="37" y="69"/>
                      <a:pt x="37" y="69"/>
                      <a:pt x="37" y="69"/>
                    </a:cubicBezTo>
                    <a:cubicBezTo>
                      <a:pt x="37" y="67"/>
                      <a:pt x="37" y="67"/>
                      <a:pt x="37" y="67"/>
                    </a:cubicBezTo>
                    <a:cubicBezTo>
                      <a:pt x="40" y="65"/>
                      <a:pt x="40" y="65"/>
                      <a:pt x="40" y="65"/>
                    </a:cubicBezTo>
                    <a:cubicBezTo>
                      <a:pt x="41" y="62"/>
                      <a:pt x="41" y="62"/>
                      <a:pt x="41" y="62"/>
                    </a:cubicBezTo>
                    <a:cubicBezTo>
                      <a:pt x="34" y="62"/>
                      <a:pt x="34" y="62"/>
                      <a:pt x="34" y="62"/>
                    </a:cubicBezTo>
                    <a:cubicBezTo>
                      <a:pt x="31" y="62"/>
                      <a:pt x="31" y="62"/>
                      <a:pt x="31" y="62"/>
                    </a:cubicBezTo>
                    <a:cubicBezTo>
                      <a:pt x="26" y="27"/>
                      <a:pt x="26" y="27"/>
                      <a:pt x="26" y="27"/>
                    </a:cubicBezTo>
                    <a:cubicBezTo>
                      <a:pt x="39" y="21"/>
                      <a:pt x="39" y="21"/>
                      <a:pt x="39" y="21"/>
                    </a:cubicBezTo>
                    <a:cubicBezTo>
                      <a:pt x="43" y="22"/>
                      <a:pt x="43" y="22"/>
                      <a:pt x="43" y="22"/>
                    </a:cubicBezTo>
                    <a:cubicBezTo>
                      <a:pt x="50" y="23"/>
                      <a:pt x="50" y="23"/>
                      <a:pt x="50" y="23"/>
                    </a:cubicBezTo>
                    <a:cubicBezTo>
                      <a:pt x="50" y="18"/>
                      <a:pt x="50" y="18"/>
                      <a:pt x="50" y="18"/>
                    </a:cubicBezTo>
                    <a:cubicBezTo>
                      <a:pt x="55" y="15"/>
                      <a:pt x="55" y="15"/>
                      <a:pt x="55" y="15"/>
                    </a:cubicBezTo>
                    <a:cubicBezTo>
                      <a:pt x="60" y="8"/>
                      <a:pt x="60" y="8"/>
                      <a:pt x="60" y="8"/>
                    </a:cubicBezTo>
                    <a:cubicBezTo>
                      <a:pt x="66" y="7"/>
                      <a:pt x="66" y="7"/>
                      <a:pt x="66" y="7"/>
                    </a:cubicBezTo>
                    <a:cubicBezTo>
                      <a:pt x="69" y="6"/>
                      <a:pt x="69" y="6"/>
                      <a:pt x="69" y="6"/>
                    </a:cubicBezTo>
                    <a:cubicBezTo>
                      <a:pt x="73" y="1"/>
                      <a:pt x="73" y="1"/>
                      <a:pt x="73" y="1"/>
                    </a:cubicBezTo>
                    <a:cubicBezTo>
                      <a:pt x="75" y="0"/>
                      <a:pt x="75" y="0"/>
                      <a:pt x="75" y="0"/>
                    </a:cubicBezTo>
                    <a:cubicBezTo>
                      <a:pt x="76" y="2"/>
                      <a:pt x="76" y="2"/>
                      <a:pt x="76" y="2"/>
                    </a:cubicBezTo>
                    <a:cubicBezTo>
                      <a:pt x="75" y="12"/>
                      <a:pt x="75" y="12"/>
                      <a:pt x="75" y="12"/>
                    </a:cubicBezTo>
                    <a:cubicBezTo>
                      <a:pt x="84" y="18"/>
                      <a:pt x="84" y="18"/>
                      <a:pt x="84" y="18"/>
                    </a:cubicBezTo>
                    <a:cubicBezTo>
                      <a:pt x="84" y="24"/>
                      <a:pt x="84" y="24"/>
                      <a:pt x="84" y="24"/>
                    </a:cubicBezTo>
                    <a:cubicBezTo>
                      <a:pt x="85" y="27"/>
                      <a:pt x="85" y="27"/>
                      <a:pt x="85" y="27"/>
                    </a:cubicBezTo>
                    <a:cubicBezTo>
                      <a:pt x="83" y="30"/>
                      <a:pt x="83" y="30"/>
                      <a:pt x="83" y="30"/>
                    </a:cubicBezTo>
                    <a:cubicBezTo>
                      <a:pt x="79" y="28"/>
                      <a:pt x="79" y="28"/>
                      <a:pt x="79" y="28"/>
                    </a:cubicBezTo>
                    <a:cubicBezTo>
                      <a:pt x="77" y="31"/>
                      <a:pt x="77" y="31"/>
                      <a:pt x="77" y="31"/>
                    </a:cubicBezTo>
                    <a:cubicBezTo>
                      <a:pt x="79" y="35"/>
                      <a:pt x="79" y="35"/>
                      <a:pt x="79" y="35"/>
                    </a:cubicBezTo>
                    <a:cubicBezTo>
                      <a:pt x="78" y="41"/>
                      <a:pt x="78" y="41"/>
                      <a:pt x="78" y="41"/>
                    </a:cubicBezTo>
                    <a:cubicBezTo>
                      <a:pt x="76" y="44"/>
                      <a:pt x="76" y="44"/>
                      <a:pt x="76" y="44"/>
                    </a:cubicBezTo>
                    <a:cubicBezTo>
                      <a:pt x="76" y="55"/>
                      <a:pt x="76" y="55"/>
                      <a:pt x="76" y="55"/>
                    </a:cubicBezTo>
                    <a:cubicBezTo>
                      <a:pt x="79" y="60"/>
                      <a:pt x="79" y="60"/>
                      <a:pt x="79" y="60"/>
                    </a:cubicBezTo>
                    <a:cubicBezTo>
                      <a:pt x="76" y="63"/>
                      <a:pt x="76" y="63"/>
                      <a:pt x="76" y="63"/>
                    </a:cubicBezTo>
                    <a:cubicBezTo>
                      <a:pt x="77" y="68"/>
                      <a:pt x="77" y="68"/>
                      <a:pt x="77" y="68"/>
                    </a:cubicBezTo>
                    <a:cubicBezTo>
                      <a:pt x="75" y="73"/>
                      <a:pt x="75" y="73"/>
                      <a:pt x="75" y="73"/>
                    </a:cubicBezTo>
                    <a:cubicBezTo>
                      <a:pt x="65" y="76"/>
                      <a:pt x="65" y="76"/>
                      <a:pt x="65" y="76"/>
                    </a:cubicBezTo>
                    <a:cubicBezTo>
                      <a:pt x="63" y="80"/>
                      <a:pt x="63" y="80"/>
                      <a:pt x="63" y="80"/>
                    </a:cubicBezTo>
                    <a:cubicBezTo>
                      <a:pt x="66" y="85"/>
                      <a:pt x="66" y="85"/>
                      <a:pt x="66" y="85"/>
                    </a:cubicBezTo>
                    <a:cubicBezTo>
                      <a:pt x="69" y="85"/>
                      <a:pt x="69" y="85"/>
                      <a:pt x="69" y="85"/>
                    </a:cubicBezTo>
                    <a:cubicBezTo>
                      <a:pt x="69" y="89"/>
                      <a:pt x="69" y="89"/>
                      <a:pt x="69" y="89"/>
                    </a:cubicBezTo>
                    <a:cubicBezTo>
                      <a:pt x="70" y="97"/>
                      <a:pt x="70" y="97"/>
                      <a:pt x="70" y="97"/>
                    </a:cubicBezTo>
                    <a:cubicBezTo>
                      <a:pt x="72" y="99"/>
                      <a:pt x="72" y="99"/>
                      <a:pt x="72" y="99"/>
                    </a:cubicBezTo>
                    <a:cubicBezTo>
                      <a:pt x="75" y="91"/>
                      <a:pt x="75" y="91"/>
                      <a:pt x="75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83" y="89"/>
                      <a:pt x="83" y="89"/>
                      <a:pt x="83" y="89"/>
                    </a:cubicBezTo>
                    <a:cubicBezTo>
                      <a:pt x="84" y="90"/>
                      <a:pt x="84" y="90"/>
                      <a:pt x="84" y="90"/>
                    </a:cubicBezTo>
                    <a:cubicBezTo>
                      <a:pt x="82" y="93"/>
                      <a:pt x="82" y="93"/>
                      <a:pt x="82" y="93"/>
                    </a:cubicBezTo>
                    <a:cubicBezTo>
                      <a:pt x="77" y="100"/>
                      <a:pt x="77" y="100"/>
                      <a:pt x="77" y="100"/>
                    </a:cubicBezTo>
                    <a:cubicBezTo>
                      <a:pt x="73" y="102"/>
                      <a:pt x="73" y="102"/>
                      <a:pt x="73" y="102"/>
                    </a:cubicBezTo>
                    <a:cubicBezTo>
                      <a:pt x="75" y="105"/>
                      <a:pt x="75" y="105"/>
                      <a:pt x="75" y="105"/>
                    </a:cubicBezTo>
                    <a:cubicBezTo>
                      <a:pt x="82" y="104"/>
                      <a:pt x="82" y="104"/>
                      <a:pt x="82" y="104"/>
                    </a:cubicBezTo>
                    <a:cubicBezTo>
                      <a:pt x="86" y="107"/>
                      <a:pt x="86" y="107"/>
                      <a:pt x="86" y="107"/>
                    </a:cubicBezTo>
                    <a:cubicBezTo>
                      <a:pt x="87" y="112"/>
                      <a:pt x="87" y="112"/>
                      <a:pt x="87" y="112"/>
                    </a:cubicBezTo>
                    <a:cubicBezTo>
                      <a:pt x="83" y="113"/>
                      <a:pt x="83" y="113"/>
                      <a:pt x="83" y="113"/>
                    </a:cubicBezTo>
                    <a:cubicBezTo>
                      <a:pt x="84" y="120"/>
                      <a:pt x="84" y="120"/>
                      <a:pt x="84" y="120"/>
                    </a:cubicBezTo>
                    <a:cubicBezTo>
                      <a:pt x="87" y="120"/>
                      <a:pt x="87" y="120"/>
                      <a:pt x="87" y="120"/>
                    </a:cubicBezTo>
                    <a:cubicBezTo>
                      <a:pt x="87" y="124"/>
                      <a:pt x="87" y="124"/>
                      <a:pt x="87" y="124"/>
                    </a:cubicBezTo>
                    <a:cubicBezTo>
                      <a:pt x="89" y="125"/>
                      <a:pt x="89" y="125"/>
                      <a:pt x="89" y="125"/>
                    </a:cubicBezTo>
                    <a:cubicBezTo>
                      <a:pt x="90" y="133"/>
                      <a:pt x="90" y="133"/>
                      <a:pt x="90" y="133"/>
                    </a:cubicBezTo>
                    <a:cubicBezTo>
                      <a:pt x="93" y="139"/>
                      <a:pt x="93" y="139"/>
                      <a:pt x="93" y="139"/>
                    </a:cubicBezTo>
                    <a:cubicBezTo>
                      <a:pt x="93" y="143"/>
                      <a:pt x="93" y="143"/>
                      <a:pt x="93" y="143"/>
                    </a:cubicBezTo>
                    <a:cubicBezTo>
                      <a:pt x="95" y="146"/>
                      <a:pt x="95" y="146"/>
                      <a:pt x="95" y="146"/>
                    </a:cubicBezTo>
                    <a:cubicBezTo>
                      <a:pt x="102" y="150"/>
                      <a:pt x="102" y="150"/>
                      <a:pt x="102" y="150"/>
                    </a:cubicBezTo>
                    <a:cubicBezTo>
                      <a:pt x="105" y="149"/>
                      <a:pt x="105" y="149"/>
                      <a:pt x="105" y="149"/>
                    </a:cubicBezTo>
                    <a:cubicBezTo>
                      <a:pt x="115" y="148"/>
                      <a:pt x="115" y="148"/>
                      <a:pt x="115" y="148"/>
                    </a:cubicBezTo>
                    <a:cubicBezTo>
                      <a:pt x="115" y="152"/>
                      <a:pt x="115" y="152"/>
                      <a:pt x="115" y="152"/>
                    </a:cubicBezTo>
                    <a:cubicBezTo>
                      <a:pt x="119" y="155"/>
                      <a:pt x="119" y="155"/>
                      <a:pt x="119" y="155"/>
                    </a:cubicBezTo>
                    <a:cubicBezTo>
                      <a:pt x="122" y="155"/>
                      <a:pt x="122" y="155"/>
                      <a:pt x="122" y="155"/>
                    </a:cubicBezTo>
                    <a:cubicBezTo>
                      <a:pt x="124" y="154"/>
                      <a:pt x="124" y="154"/>
                      <a:pt x="124" y="154"/>
                    </a:cubicBezTo>
                    <a:cubicBezTo>
                      <a:pt x="132" y="157"/>
                      <a:pt x="132" y="157"/>
                      <a:pt x="132" y="157"/>
                    </a:cubicBezTo>
                    <a:cubicBezTo>
                      <a:pt x="132" y="162"/>
                      <a:pt x="132" y="162"/>
                      <a:pt x="132" y="162"/>
                    </a:cubicBezTo>
                    <a:cubicBezTo>
                      <a:pt x="135" y="162"/>
                      <a:pt x="135" y="162"/>
                      <a:pt x="135" y="162"/>
                    </a:cubicBezTo>
                    <a:cubicBezTo>
                      <a:pt x="137" y="162"/>
                      <a:pt x="137" y="162"/>
                      <a:pt x="137" y="162"/>
                    </a:cubicBezTo>
                    <a:cubicBezTo>
                      <a:pt x="139" y="162"/>
                      <a:pt x="139" y="162"/>
                      <a:pt x="139" y="162"/>
                    </a:cubicBezTo>
                    <a:cubicBezTo>
                      <a:pt x="144" y="156"/>
                      <a:pt x="144" y="156"/>
                      <a:pt x="144" y="156"/>
                    </a:cubicBezTo>
                    <a:cubicBezTo>
                      <a:pt x="144" y="152"/>
                      <a:pt x="144" y="152"/>
                      <a:pt x="144" y="152"/>
                    </a:cubicBezTo>
                    <a:cubicBezTo>
                      <a:pt x="141" y="150"/>
                      <a:pt x="141" y="150"/>
                      <a:pt x="141" y="150"/>
                    </a:cubicBezTo>
                    <a:cubicBezTo>
                      <a:pt x="140" y="149"/>
                      <a:pt x="140" y="149"/>
                      <a:pt x="140" y="149"/>
                    </a:cubicBezTo>
                    <a:cubicBezTo>
                      <a:pt x="136" y="149"/>
                      <a:pt x="136" y="149"/>
                      <a:pt x="136" y="149"/>
                    </a:cubicBezTo>
                    <a:cubicBezTo>
                      <a:pt x="135" y="147"/>
                      <a:pt x="135" y="147"/>
                      <a:pt x="135" y="147"/>
                    </a:cubicBezTo>
                    <a:cubicBezTo>
                      <a:pt x="138" y="145"/>
                      <a:pt x="138" y="145"/>
                      <a:pt x="138" y="145"/>
                    </a:cubicBezTo>
                    <a:cubicBezTo>
                      <a:pt x="144" y="146"/>
                      <a:pt x="144" y="146"/>
                      <a:pt x="144" y="146"/>
                    </a:cubicBezTo>
                    <a:cubicBezTo>
                      <a:pt x="147" y="143"/>
                      <a:pt x="147" y="143"/>
                      <a:pt x="147" y="143"/>
                    </a:cubicBezTo>
                    <a:cubicBezTo>
                      <a:pt x="153" y="140"/>
                      <a:pt x="153" y="140"/>
                      <a:pt x="153" y="140"/>
                    </a:cubicBezTo>
                    <a:cubicBezTo>
                      <a:pt x="162" y="142"/>
                      <a:pt x="162" y="142"/>
                      <a:pt x="162" y="142"/>
                    </a:cubicBezTo>
                    <a:cubicBezTo>
                      <a:pt x="168" y="142"/>
                      <a:pt x="168" y="142"/>
                      <a:pt x="168" y="142"/>
                    </a:cubicBezTo>
                    <a:cubicBezTo>
                      <a:pt x="173" y="140"/>
                      <a:pt x="173" y="140"/>
                      <a:pt x="173" y="140"/>
                    </a:cubicBezTo>
                    <a:cubicBezTo>
                      <a:pt x="173" y="143"/>
                      <a:pt x="173" y="148"/>
                      <a:pt x="176" y="149"/>
                    </a:cubicBezTo>
                    <a:cubicBezTo>
                      <a:pt x="179" y="150"/>
                      <a:pt x="182" y="151"/>
                      <a:pt x="179" y="153"/>
                    </a:cubicBezTo>
                    <a:cubicBezTo>
                      <a:pt x="177" y="155"/>
                      <a:pt x="179" y="161"/>
                      <a:pt x="183" y="161"/>
                    </a:cubicBezTo>
                    <a:cubicBezTo>
                      <a:pt x="186" y="161"/>
                      <a:pt x="189" y="156"/>
                      <a:pt x="189" y="161"/>
                    </a:cubicBezTo>
                    <a:cubicBezTo>
                      <a:pt x="189" y="166"/>
                      <a:pt x="178" y="163"/>
                      <a:pt x="179" y="169"/>
                    </a:cubicBezTo>
                    <a:cubicBezTo>
                      <a:pt x="178" y="172"/>
                      <a:pt x="182" y="172"/>
                      <a:pt x="182" y="172"/>
                    </a:cubicBezTo>
                    <a:lnTo>
                      <a:pt x="182" y="176"/>
                    </a:ln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11" name="Freeform 1984">
                <a:extLst>
                  <a:ext uri="{FF2B5EF4-FFF2-40B4-BE49-F238E27FC236}">
                    <a16:creationId xmlns:a16="http://schemas.microsoft.com/office/drawing/2014/main" id="{2B5A5C69-96F8-4F35-8E7D-DFE52EE922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07" y="686"/>
                <a:ext cx="454" cy="754"/>
              </a:xfrm>
              <a:custGeom>
                <a:avLst/>
                <a:gdLst>
                  <a:gd name="T0" fmla="*/ 161 w 189"/>
                  <a:gd name="T1" fmla="*/ 271 h 314"/>
                  <a:gd name="T2" fmla="*/ 148 w 189"/>
                  <a:gd name="T3" fmla="*/ 284 h 314"/>
                  <a:gd name="T4" fmla="*/ 142 w 189"/>
                  <a:gd name="T5" fmla="*/ 300 h 314"/>
                  <a:gd name="T6" fmla="*/ 122 w 189"/>
                  <a:gd name="T7" fmla="*/ 309 h 314"/>
                  <a:gd name="T8" fmla="*/ 134 w 189"/>
                  <a:gd name="T9" fmla="*/ 284 h 314"/>
                  <a:gd name="T10" fmla="*/ 117 w 189"/>
                  <a:gd name="T11" fmla="*/ 282 h 314"/>
                  <a:gd name="T12" fmla="*/ 108 w 189"/>
                  <a:gd name="T13" fmla="*/ 301 h 314"/>
                  <a:gd name="T14" fmla="*/ 97 w 189"/>
                  <a:gd name="T15" fmla="*/ 313 h 314"/>
                  <a:gd name="T16" fmla="*/ 73 w 189"/>
                  <a:gd name="T17" fmla="*/ 297 h 314"/>
                  <a:gd name="T18" fmla="*/ 79 w 189"/>
                  <a:gd name="T19" fmla="*/ 265 h 314"/>
                  <a:gd name="T20" fmla="*/ 51 w 189"/>
                  <a:gd name="T21" fmla="*/ 268 h 314"/>
                  <a:gd name="T22" fmla="*/ 32 w 189"/>
                  <a:gd name="T23" fmla="*/ 275 h 314"/>
                  <a:gd name="T24" fmla="*/ 20 w 189"/>
                  <a:gd name="T25" fmla="*/ 278 h 314"/>
                  <a:gd name="T26" fmla="*/ 19 w 189"/>
                  <a:gd name="T27" fmla="*/ 265 h 314"/>
                  <a:gd name="T28" fmla="*/ 24 w 189"/>
                  <a:gd name="T29" fmla="*/ 253 h 314"/>
                  <a:gd name="T30" fmla="*/ 47 w 189"/>
                  <a:gd name="T31" fmla="*/ 241 h 314"/>
                  <a:gd name="T32" fmla="*/ 38 w 189"/>
                  <a:gd name="T33" fmla="*/ 227 h 314"/>
                  <a:gd name="T34" fmla="*/ 35 w 189"/>
                  <a:gd name="T35" fmla="*/ 218 h 314"/>
                  <a:gd name="T36" fmla="*/ 41 w 189"/>
                  <a:gd name="T37" fmla="*/ 216 h 314"/>
                  <a:gd name="T38" fmla="*/ 45 w 189"/>
                  <a:gd name="T39" fmla="*/ 200 h 314"/>
                  <a:gd name="T40" fmla="*/ 47 w 189"/>
                  <a:gd name="T41" fmla="*/ 189 h 314"/>
                  <a:gd name="T42" fmla="*/ 47 w 189"/>
                  <a:gd name="T43" fmla="*/ 178 h 314"/>
                  <a:gd name="T44" fmla="*/ 36 w 189"/>
                  <a:gd name="T45" fmla="*/ 167 h 314"/>
                  <a:gd name="T46" fmla="*/ 21 w 189"/>
                  <a:gd name="T47" fmla="*/ 151 h 314"/>
                  <a:gd name="T48" fmla="*/ 18 w 189"/>
                  <a:gd name="T49" fmla="*/ 114 h 314"/>
                  <a:gd name="T50" fmla="*/ 24 w 189"/>
                  <a:gd name="T51" fmla="*/ 97 h 314"/>
                  <a:gd name="T52" fmla="*/ 26 w 189"/>
                  <a:gd name="T53" fmla="*/ 78 h 314"/>
                  <a:gd name="T54" fmla="*/ 0 w 189"/>
                  <a:gd name="T55" fmla="*/ 68 h 314"/>
                  <a:gd name="T56" fmla="*/ 8 w 189"/>
                  <a:gd name="T57" fmla="*/ 59 h 314"/>
                  <a:gd name="T58" fmla="*/ 19 w 189"/>
                  <a:gd name="T59" fmla="*/ 59 h 314"/>
                  <a:gd name="T60" fmla="*/ 29 w 189"/>
                  <a:gd name="T61" fmla="*/ 49 h 314"/>
                  <a:gd name="T62" fmla="*/ 19 w 189"/>
                  <a:gd name="T63" fmla="*/ 40 h 314"/>
                  <a:gd name="T64" fmla="*/ 19 w 189"/>
                  <a:gd name="T65" fmla="*/ 24 h 314"/>
                  <a:gd name="T66" fmla="*/ 16 w 189"/>
                  <a:gd name="T67" fmla="*/ 10 h 314"/>
                  <a:gd name="T68" fmla="*/ 25 w 189"/>
                  <a:gd name="T69" fmla="*/ 10 h 314"/>
                  <a:gd name="T70" fmla="*/ 45 w 189"/>
                  <a:gd name="T71" fmla="*/ 8 h 314"/>
                  <a:gd name="T72" fmla="*/ 53 w 189"/>
                  <a:gd name="T73" fmla="*/ 8 h 314"/>
                  <a:gd name="T74" fmla="*/ 53 w 189"/>
                  <a:gd name="T75" fmla="*/ 23 h 314"/>
                  <a:gd name="T76" fmla="*/ 60 w 189"/>
                  <a:gd name="T77" fmla="*/ 36 h 314"/>
                  <a:gd name="T78" fmla="*/ 72 w 189"/>
                  <a:gd name="T79" fmla="*/ 60 h 314"/>
                  <a:gd name="T80" fmla="*/ 59 w 189"/>
                  <a:gd name="T81" fmla="*/ 70 h 314"/>
                  <a:gd name="T82" fmla="*/ 63 w 189"/>
                  <a:gd name="T83" fmla="*/ 76 h 314"/>
                  <a:gd name="T84" fmla="*/ 70 w 189"/>
                  <a:gd name="T85" fmla="*/ 81 h 314"/>
                  <a:gd name="T86" fmla="*/ 67 w 189"/>
                  <a:gd name="T87" fmla="*/ 92 h 314"/>
                  <a:gd name="T88" fmla="*/ 92 w 189"/>
                  <a:gd name="T89" fmla="*/ 95 h 314"/>
                  <a:gd name="T90" fmla="*/ 127 w 189"/>
                  <a:gd name="T91" fmla="*/ 107 h 314"/>
                  <a:gd name="T92" fmla="*/ 152 w 189"/>
                  <a:gd name="T93" fmla="*/ 111 h 314"/>
                  <a:gd name="T94" fmla="*/ 152 w 189"/>
                  <a:gd name="T95" fmla="*/ 123 h 314"/>
                  <a:gd name="T96" fmla="*/ 164 w 189"/>
                  <a:gd name="T97" fmla="*/ 167 h 314"/>
                  <a:gd name="T98" fmla="*/ 154 w 189"/>
                  <a:gd name="T99" fmla="*/ 202 h 314"/>
                  <a:gd name="T100" fmla="*/ 153 w 189"/>
                  <a:gd name="T101" fmla="*/ 207 h 314"/>
                  <a:gd name="T102" fmla="*/ 161 w 189"/>
                  <a:gd name="T103" fmla="*/ 218 h 314"/>
                  <a:gd name="T104" fmla="*/ 152 w 189"/>
                  <a:gd name="T105" fmla="*/ 226 h 314"/>
                  <a:gd name="T106" fmla="*/ 181 w 189"/>
                  <a:gd name="T107" fmla="*/ 238 h 314"/>
                  <a:gd name="T108" fmla="*/ 186 w 189"/>
                  <a:gd name="T109" fmla="*/ 247 h 3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89" h="314">
                    <a:moveTo>
                      <a:pt x="186" y="247"/>
                    </a:moveTo>
                    <a:cubicBezTo>
                      <a:pt x="189" y="251"/>
                      <a:pt x="186" y="253"/>
                      <a:pt x="185" y="256"/>
                    </a:cubicBezTo>
                    <a:cubicBezTo>
                      <a:pt x="179" y="264"/>
                      <a:pt x="171" y="270"/>
                      <a:pt x="161" y="271"/>
                    </a:cubicBezTo>
                    <a:cubicBezTo>
                      <a:pt x="158" y="271"/>
                      <a:pt x="155" y="272"/>
                      <a:pt x="155" y="274"/>
                    </a:cubicBezTo>
                    <a:cubicBezTo>
                      <a:pt x="156" y="278"/>
                      <a:pt x="153" y="279"/>
                      <a:pt x="151" y="280"/>
                    </a:cubicBezTo>
                    <a:cubicBezTo>
                      <a:pt x="149" y="281"/>
                      <a:pt x="148" y="282"/>
                      <a:pt x="148" y="284"/>
                    </a:cubicBezTo>
                    <a:cubicBezTo>
                      <a:pt x="148" y="284"/>
                      <a:pt x="148" y="285"/>
                      <a:pt x="148" y="286"/>
                    </a:cubicBezTo>
                    <a:cubicBezTo>
                      <a:pt x="143" y="288"/>
                      <a:pt x="144" y="292"/>
                      <a:pt x="144" y="296"/>
                    </a:cubicBezTo>
                    <a:cubicBezTo>
                      <a:pt x="144" y="298"/>
                      <a:pt x="143" y="299"/>
                      <a:pt x="142" y="300"/>
                    </a:cubicBezTo>
                    <a:cubicBezTo>
                      <a:pt x="137" y="303"/>
                      <a:pt x="132" y="306"/>
                      <a:pt x="128" y="311"/>
                    </a:cubicBezTo>
                    <a:cubicBezTo>
                      <a:pt x="127" y="312"/>
                      <a:pt x="125" y="312"/>
                      <a:pt x="124" y="312"/>
                    </a:cubicBezTo>
                    <a:cubicBezTo>
                      <a:pt x="122" y="312"/>
                      <a:pt x="123" y="310"/>
                      <a:pt x="122" y="309"/>
                    </a:cubicBezTo>
                    <a:cubicBezTo>
                      <a:pt x="122" y="308"/>
                      <a:pt x="122" y="306"/>
                      <a:pt x="122" y="306"/>
                    </a:cubicBezTo>
                    <a:cubicBezTo>
                      <a:pt x="120" y="302"/>
                      <a:pt x="121" y="301"/>
                      <a:pt x="124" y="300"/>
                    </a:cubicBezTo>
                    <a:cubicBezTo>
                      <a:pt x="131" y="298"/>
                      <a:pt x="135" y="291"/>
                      <a:pt x="134" y="284"/>
                    </a:cubicBezTo>
                    <a:cubicBezTo>
                      <a:pt x="134" y="283"/>
                      <a:pt x="134" y="282"/>
                      <a:pt x="132" y="281"/>
                    </a:cubicBezTo>
                    <a:cubicBezTo>
                      <a:pt x="128" y="281"/>
                      <a:pt x="124" y="281"/>
                      <a:pt x="120" y="281"/>
                    </a:cubicBezTo>
                    <a:cubicBezTo>
                      <a:pt x="118" y="281"/>
                      <a:pt x="117" y="281"/>
                      <a:pt x="117" y="282"/>
                    </a:cubicBezTo>
                    <a:cubicBezTo>
                      <a:pt x="116" y="284"/>
                      <a:pt x="115" y="285"/>
                      <a:pt x="113" y="285"/>
                    </a:cubicBezTo>
                    <a:cubicBezTo>
                      <a:pt x="108" y="288"/>
                      <a:pt x="108" y="291"/>
                      <a:pt x="112" y="296"/>
                    </a:cubicBezTo>
                    <a:cubicBezTo>
                      <a:pt x="110" y="297"/>
                      <a:pt x="109" y="299"/>
                      <a:pt x="108" y="301"/>
                    </a:cubicBezTo>
                    <a:cubicBezTo>
                      <a:pt x="108" y="301"/>
                      <a:pt x="108" y="303"/>
                      <a:pt x="107" y="303"/>
                    </a:cubicBezTo>
                    <a:cubicBezTo>
                      <a:pt x="103" y="305"/>
                      <a:pt x="100" y="308"/>
                      <a:pt x="98" y="312"/>
                    </a:cubicBezTo>
                    <a:cubicBezTo>
                      <a:pt x="98" y="313"/>
                      <a:pt x="98" y="314"/>
                      <a:pt x="97" y="313"/>
                    </a:cubicBezTo>
                    <a:cubicBezTo>
                      <a:pt x="92" y="312"/>
                      <a:pt x="87" y="311"/>
                      <a:pt x="84" y="308"/>
                    </a:cubicBezTo>
                    <a:cubicBezTo>
                      <a:pt x="81" y="304"/>
                      <a:pt x="78" y="303"/>
                      <a:pt x="75" y="302"/>
                    </a:cubicBezTo>
                    <a:cubicBezTo>
                      <a:pt x="71" y="301"/>
                      <a:pt x="71" y="299"/>
                      <a:pt x="73" y="297"/>
                    </a:cubicBezTo>
                    <a:cubicBezTo>
                      <a:pt x="77" y="293"/>
                      <a:pt x="80" y="290"/>
                      <a:pt x="84" y="288"/>
                    </a:cubicBezTo>
                    <a:cubicBezTo>
                      <a:pt x="87" y="286"/>
                      <a:pt x="89" y="280"/>
                      <a:pt x="87" y="277"/>
                    </a:cubicBezTo>
                    <a:cubicBezTo>
                      <a:pt x="85" y="273"/>
                      <a:pt x="82" y="269"/>
                      <a:pt x="79" y="265"/>
                    </a:cubicBezTo>
                    <a:cubicBezTo>
                      <a:pt x="77" y="262"/>
                      <a:pt x="74" y="260"/>
                      <a:pt x="71" y="261"/>
                    </a:cubicBezTo>
                    <a:cubicBezTo>
                      <a:pt x="67" y="263"/>
                      <a:pt x="63" y="264"/>
                      <a:pt x="60" y="268"/>
                    </a:cubicBezTo>
                    <a:cubicBezTo>
                      <a:pt x="57" y="271"/>
                      <a:pt x="54" y="271"/>
                      <a:pt x="51" y="268"/>
                    </a:cubicBezTo>
                    <a:cubicBezTo>
                      <a:pt x="47" y="265"/>
                      <a:pt x="43" y="265"/>
                      <a:pt x="40" y="268"/>
                    </a:cubicBezTo>
                    <a:cubicBezTo>
                      <a:pt x="39" y="269"/>
                      <a:pt x="38" y="270"/>
                      <a:pt x="37" y="270"/>
                    </a:cubicBezTo>
                    <a:cubicBezTo>
                      <a:pt x="34" y="271"/>
                      <a:pt x="32" y="272"/>
                      <a:pt x="32" y="275"/>
                    </a:cubicBezTo>
                    <a:cubicBezTo>
                      <a:pt x="32" y="277"/>
                      <a:pt x="30" y="277"/>
                      <a:pt x="29" y="277"/>
                    </a:cubicBezTo>
                    <a:cubicBezTo>
                      <a:pt x="27" y="277"/>
                      <a:pt x="25" y="277"/>
                      <a:pt x="23" y="277"/>
                    </a:cubicBezTo>
                    <a:cubicBezTo>
                      <a:pt x="22" y="277"/>
                      <a:pt x="20" y="277"/>
                      <a:pt x="20" y="278"/>
                    </a:cubicBezTo>
                    <a:cubicBezTo>
                      <a:pt x="20" y="278"/>
                      <a:pt x="20" y="278"/>
                      <a:pt x="20" y="279"/>
                    </a:cubicBezTo>
                    <a:cubicBezTo>
                      <a:pt x="19" y="277"/>
                      <a:pt x="16" y="275"/>
                      <a:pt x="14" y="275"/>
                    </a:cubicBezTo>
                    <a:cubicBezTo>
                      <a:pt x="14" y="272"/>
                      <a:pt x="18" y="265"/>
                      <a:pt x="19" y="265"/>
                    </a:cubicBezTo>
                    <a:cubicBezTo>
                      <a:pt x="19" y="264"/>
                      <a:pt x="18" y="257"/>
                      <a:pt x="18" y="257"/>
                    </a:cubicBezTo>
                    <a:cubicBezTo>
                      <a:pt x="14" y="256"/>
                      <a:pt x="14" y="256"/>
                      <a:pt x="14" y="256"/>
                    </a:cubicBezTo>
                    <a:cubicBezTo>
                      <a:pt x="16" y="254"/>
                      <a:pt x="20" y="252"/>
                      <a:pt x="24" y="253"/>
                    </a:cubicBezTo>
                    <a:cubicBezTo>
                      <a:pt x="27" y="255"/>
                      <a:pt x="29" y="253"/>
                      <a:pt x="31" y="252"/>
                    </a:cubicBezTo>
                    <a:cubicBezTo>
                      <a:pt x="34" y="251"/>
                      <a:pt x="34" y="245"/>
                      <a:pt x="28" y="248"/>
                    </a:cubicBezTo>
                    <a:cubicBezTo>
                      <a:pt x="28" y="242"/>
                      <a:pt x="39" y="242"/>
                      <a:pt x="47" y="241"/>
                    </a:cubicBezTo>
                    <a:cubicBezTo>
                      <a:pt x="55" y="240"/>
                      <a:pt x="49" y="236"/>
                      <a:pt x="49" y="236"/>
                    </a:cubicBezTo>
                    <a:cubicBezTo>
                      <a:pt x="39" y="234"/>
                      <a:pt x="39" y="234"/>
                      <a:pt x="39" y="234"/>
                    </a:cubicBezTo>
                    <a:cubicBezTo>
                      <a:pt x="38" y="227"/>
                      <a:pt x="38" y="227"/>
                      <a:pt x="38" y="227"/>
                    </a:cubicBezTo>
                    <a:cubicBezTo>
                      <a:pt x="39" y="223"/>
                      <a:pt x="39" y="223"/>
                      <a:pt x="39" y="223"/>
                    </a:cubicBezTo>
                    <a:cubicBezTo>
                      <a:pt x="39" y="219"/>
                      <a:pt x="39" y="219"/>
                      <a:pt x="39" y="219"/>
                    </a:cubicBezTo>
                    <a:cubicBezTo>
                      <a:pt x="35" y="218"/>
                      <a:pt x="35" y="218"/>
                      <a:pt x="35" y="218"/>
                    </a:cubicBezTo>
                    <a:cubicBezTo>
                      <a:pt x="35" y="216"/>
                      <a:pt x="35" y="216"/>
                      <a:pt x="35" y="216"/>
                    </a:cubicBezTo>
                    <a:cubicBezTo>
                      <a:pt x="37" y="215"/>
                      <a:pt x="37" y="215"/>
                      <a:pt x="37" y="215"/>
                    </a:cubicBezTo>
                    <a:cubicBezTo>
                      <a:pt x="41" y="216"/>
                      <a:pt x="41" y="216"/>
                      <a:pt x="41" y="216"/>
                    </a:cubicBezTo>
                    <a:cubicBezTo>
                      <a:pt x="42" y="210"/>
                      <a:pt x="42" y="210"/>
                      <a:pt x="42" y="210"/>
                    </a:cubicBezTo>
                    <a:cubicBezTo>
                      <a:pt x="45" y="210"/>
                      <a:pt x="45" y="210"/>
                      <a:pt x="45" y="210"/>
                    </a:cubicBezTo>
                    <a:cubicBezTo>
                      <a:pt x="45" y="200"/>
                      <a:pt x="45" y="200"/>
                      <a:pt x="45" y="200"/>
                    </a:cubicBezTo>
                    <a:cubicBezTo>
                      <a:pt x="49" y="199"/>
                      <a:pt x="49" y="199"/>
                      <a:pt x="49" y="199"/>
                    </a:cubicBezTo>
                    <a:cubicBezTo>
                      <a:pt x="50" y="191"/>
                      <a:pt x="50" y="191"/>
                      <a:pt x="50" y="191"/>
                    </a:cubicBezTo>
                    <a:cubicBezTo>
                      <a:pt x="47" y="189"/>
                      <a:pt x="47" y="189"/>
                      <a:pt x="47" y="189"/>
                    </a:cubicBezTo>
                    <a:cubicBezTo>
                      <a:pt x="50" y="182"/>
                      <a:pt x="50" y="182"/>
                      <a:pt x="50" y="182"/>
                    </a:cubicBezTo>
                    <a:cubicBezTo>
                      <a:pt x="47" y="181"/>
                      <a:pt x="47" y="181"/>
                      <a:pt x="47" y="181"/>
                    </a:cubicBezTo>
                    <a:cubicBezTo>
                      <a:pt x="47" y="178"/>
                      <a:pt x="47" y="178"/>
                      <a:pt x="47" y="178"/>
                    </a:cubicBezTo>
                    <a:cubicBezTo>
                      <a:pt x="40" y="179"/>
                      <a:pt x="40" y="179"/>
                      <a:pt x="40" y="179"/>
                    </a:cubicBezTo>
                    <a:cubicBezTo>
                      <a:pt x="37" y="175"/>
                      <a:pt x="37" y="175"/>
                      <a:pt x="37" y="175"/>
                    </a:cubicBezTo>
                    <a:cubicBezTo>
                      <a:pt x="36" y="167"/>
                      <a:pt x="36" y="167"/>
                      <a:pt x="36" y="167"/>
                    </a:cubicBezTo>
                    <a:cubicBezTo>
                      <a:pt x="24" y="157"/>
                      <a:pt x="24" y="157"/>
                      <a:pt x="24" y="157"/>
                    </a:cubicBezTo>
                    <a:cubicBezTo>
                      <a:pt x="24" y="151"/>
                      <a:pt x="24" y="151"/>
                      <a:pt x="24" y="151"/>
                    </a:cubicBezTo>
                    <a:cubicBezTo>
                      <a:pt x="21" y="151"/>
                      <a:pt x="21" y="151"/>
                      <a:pt x="21" y="151"/>
                    </a:cubicBezTo>
                    <a:cubicBezTo>
                      <a:pt x="21" y="143"/>
                      <a:pt x="21" y="143"/>
                      <a:pt x="21" y="143"/>
                    </a:cubicBezTo>
                    <a:cubicBezTo>
                      <a:pt x="21" y="143"/>
                      <a:pt x="14" y="136"/>
                      <a:pt x="14" y="128"/>
                    </a:cubicBezTo>
                    <a:cubicBezTo>
                      <a:pt x="14" y="120"/>
                      <a:pt x="16" y="115"/>
                      <a:pt x="18" y="114"/>
                    </a:cubicBezTo>
                    <a:cubicBezTo>
                      <a:pt x="19" y="113"/>
                      <a:pt x="20" y="110"/>
                      <a:pt x="22" y="111"/>
                    </a:cubicBezTo>
                    <a:cubicBezTo>
                      <a:pt x="25" y="112"/>
                      <a:pt x="27" y="109"/>
                      <a:pt x="28" y="106"/>
                    </a:cubicBezTo>
                    <a:cubicBezTo>
                      <a:pt x="29" y="103"/>
                      <a:pt x="24" y="98"/>
                      <a:pt x="24" y="97"/>
                    </a:cubicBezTo>
                    <a:cubicBezTo>
                      <a:pt x="24" y="96"/>
                      <a:pt x="25" y="91"/>
                      <a:pt x="22" y="90"/>
                    </a:cubicBezTo>
                    <a:cubicBezTo>
                      <a:pt x="18" y="89"/>
                      <a:pt x="22" y="84"/>
                      <a:pt x="23" y="83"/>
                    </a:cubicBezTo>
                    <a:cubicBezTo>
                      <a:pt x="25" y="82"/>
                      <a:pt x="27" y="81"/>
                      <a:pt x="26" y="78"/>
                    </a:cubicBezTo>
                    <a:cubicBezTo>
                      <a:pt x="26" y="75"/>
                      <a:pt x="21" y="75"/>
                      <a:pt x="15" y="76"/>
                    </a:cubicBezTo>
                    <a:cubicBezTo>
                      <a:pt x="11" y="77"/>
                      <a:pt x="5" y="74"/>
                      <a:pt x="2" y="72"/>
                    </a:cubicBezTo>
                    <a:cubicBezTo>
                      <a:pt x="2" y="71"/>
                      <a:pt x="1" y="70"/>
                      <a:pt x="0" y="68"/>
                    </a:cubicBezTo>
                    <a:cubicBezTo>
                      <a:pt x="0" y="66"/>
                      <a:pt x="1" y="62"/>
                      <a:pt x="1" y="62"/>
                    </a:cubicBezTo>
                    <a:cubicBezTo>
                      <a:pt x="5" y="62"/>
                      <a:pt x="5" y="62"/>
                      <a:pt x="5" y="62"/>
                    </a:cubicBezTo>
                    <a:cubicBezTo>
                      <a:pt x="8" y="59"/>
                      <a:pt x="8" y="59"/>
                      <a:pt x="8" y="59"/>
                    </a:cubicBezTo>
                    <a:cubicBezTo>
                      <a:pt x="13" y="61"/>
                      <a:pt x="13" y="61"/>
                      <a:pt x="13" y="61"/>
                    </a:cubicBezTo>
                    <a:cubicBezTo>
                      <a:pt x="16" y="58"/>
                      <a:pt x="16" y="58"/>
                      <a:pt x="16" y="58"/>
                    </a:cubicBezTo>
                    <a:cubicBezTo>
                      <a:pt x="19" y="59"/>
                      <a:pt x="19" y="59"/>
                      <a:pt x="19" y="59"/>
                    </a:cubicBezTo>
                    <a:cubicBezTo>
                      <a:pt x="22" y="56"/>
                      <a:pt x="22" y="56"/>
                      <a:pt x="22" y="56"/>
                    </a:cubicBezTo>
                    <a:cubicBezTo>
                      <a:pt x="27" y="57"/>
                      <a:pt x="27" y="57"/>
                      <a:pt x="27" y="57"/>
                    </a:cubicBezTo>
                    <a:cubicBezTo>
                      <a:pt x="29" y="49"/>
                      <a:pt x="29" y="49"/>
                      <a:pt x="29" y="49"/>
                    </a:cubicBezTo>
                    <a:cubicBezTo>
                      <a:pt x="22" y="47"/>
                      <a:pt x="22" y="47"/>
                      <a:pt x="22" y="47"/>
                    </a:cubicBezTo>
                    <a:cubicBezTo>
                      <a:pt x="22" y="43"/>
                      <a:pt x="22" y="43"/>
                      <a:pt x="22" y="43"/>
                    </a:cubicBezTo>
                    <a:cubicBezTo>
                      <a:pt x="22" y="43"/>
                      <a:pt x="18" y="43"/>
                      <a:pt x="19" y="40"/>
                    </a:cubicBezTo>
                    <a:cubicBezTo>
                      <a:pt x="18" y="34"/>
                      <a:pt x="29" y="37"/>
                      <a:pt x="29" y="32"/>
                    </a:cubicBezTo>
                    <a:cubicBezTo>
                      <a:pt x="29" y="27"/>
                      <a:pt x="26" y="32"/>
                      <a:pt x="23" y="32"/>
                    </a:cubicBezTo>
                    <a:cubicBezTo>
                      <a:pt x="19" y="32"/>
                      <a:pt x="17" y="26"/>
                      <a:pt x="19" y="24"/>
                    </a:cubicBezTo>
                    <a:cubicBezTo>
                      <a:pt x="22" y="22"/>
                      <a:pt x="19" y="21"/>
                      <a:pt x="16" y="20"/>
                    </a:cubicBezTo>
                    <a:cubicBezTo>
                      <a:pt x="13" y="19"/>
                      <a:pt x="13" y="14"/>
                      <a:pt x="13" y="11"/>
                    </a:cubicBezTo>
                    <a:cubicBezTo>
                      <a:pt x="16" y="10"/>
                      <a:pt x="16" y="10"/>
                      <a:pt x="16" y="10"/>
                    </a:cubicBezTo>
                    <a:cubicBezTo>
                      <a:pt x="19" y="7"/>
                      <a:pt x="19" y="7"/>
                      <a:pt x="19" y="7"/>
                    </a:cubicBezTo>
                    <a:cubicBezTo>
                      <a:pt x="23" y="7"/>
                      <a:pt x="23" y="7"/>
                      <a:pt x="23" y="7"/>
                    </a:cubicBezTo>
                    <a:cubicBezTo>
                      <a:pt x="25" y="10"/>
                      <a:pt x="25" y="10"/>
                      <a:pt x="25" y="10"/>
                    </a:cubicBezTo>
                    <a:cubicBezTo>
                      <a:pt x="30" y="0"/>
                      <a:pt x="30" y="0"/>
                      <a:pt x="30" y="0"/>
                    </a:cubicBezTo>
                    <a:cubicBezTo>
                      <a:pt x="38" y="4"/>
                      <a:pt x="38" y="4"/>
                      <a:pt x="38" y="4"/>
                    </a:cubicBezTo>
                    <a:cubicBezTo>
                      <a:pt x="45" y="8"/>
                      <a:pt x="45" y="8"/>
                      <a:pt x="45" y="8"/>
                    </a:cubicBezTo>
                    <a:cubicBezTo>
                      <a:pt x="43" y="12"/>
                      <a:pt x="43" y="12"/>
                      <a:pt x="43" y="12"/>
                    </a:cubicBezTo>
                    <a:cubicBezTo>
                      <a:pt x="49" y="13"/>
                      <a:pt x="49" y="13"/>
                      <a:pt x="49" y="13"/>
                    </a:cubicBezTo>
                    <a:cubicBezTo>
                      <a:pt x="53" y="8"/>
                      <a:pt x="53" y="8"/>
                      <a:pt x="53" y="8"/>
                    </a:cubicBezTo>
                    <a:cubicBezTo>
                      <a:pt x="56" y="11"/>
                      <a:pt x="56" y="11"/>
                      <a:pt x="56" y="11"/>
                    </a:cubicBezTo>
                    <a:cubicBezTo>
                      <a:pt x="50" y="17"/>
                      <a:pt x="50" y="17"/>
                      <a:pt x="50" y="17"/>
                    </a:cubicBezTo>
                    <a:cubicBezTo>
                      <a:pt x="53" y="23"/>
                      <a:pt x="53" y="23"/>
                      <a:pt x="53" y="23"/>
                    </a:cubicBezTo>
                    <a:cubicBezTo>
                      <a:pt x="58" y="28"/>
                      <a:pt x="58" y="28"/>
                      <a:pt x="58" y="28"/>
                    </a:cubicBezTo>
                    <a:cubicBezTo>
                      <a:pt x="56" y="32"/>
                      <a:pt x="56" y="32"/>
                      <a:pt x="56" y="32"/>
                    </a:cubicBezTo>
                    <a:cubicBezTo>
                      <a:pt x="60" y="36"/>
                      <a:pt x="60" y="36"/>
                      <a:pt x="60" y="36"/>
                    </a:cubicBezTo>
                    <a:cubicBezTo>
                      <a:pt x="62" y="42"/>
                      <a:pt x="62" y="42"/>
                      <a:pt x="62" y="42"/>
                    </a:cubicBezTo>
                    <a:cubicBezTo>
                      <a:pt x="63" y="45"/>
                      <a:pt x="63" y="45"/>
                      <a:pt x="63" y="45"/>
                    </a:cubicBezTo>
                    <a:cubicBezTo>
                      <a:pt x="72" y="60"/>
                      <a:pt x="72" y="60"/>
                      <a:pt x="72" y="60"/>
                    </a:cubicBezTo>
                    <a:cubicBezTo>
                      <a:pt x="68" y="66"/>
                      <a:pt x="68" y="66"/>
                      <a:pt x="68" y="66"/>
                    </a:cubicBezTo>
                    <a:cubicBezTo>
                      <a:pt x="64" y="66"/>
                      <a:pt x="64" y="66"/>
                      <a:pt x="64" y="66"/>
                    </a:cubicBezTo>
                    <a:cubicBezTo>
                      <a:pt x="59" y="70"/>
                      <a:pt x="59" y="70"/>
                      <a:pt x="59" y="70"/>
                    </a:cubicBezTo>
                    <a:cubicBezTo>
                      <a:pt x="58" y="73"/>
                      <a:pt x="58" y="73"/>
                      <a:pt x="58" y="73"/>
                    </a:cubicBezTo>
                    <a:cubicBezTo>
                      <a:pt x="60" y="78"/>
                      <a:pt x="60" y="78"/>
                      <a:pt x="60" y="78"/>
                    </a:cubicBezTo>
                    <a:cubicBezTo>
                      <a:pt x="63" y="76"/>
                      <a:pt x="63" y="76"/>
                      <a:pt x="63" y="76"/>
                    </a:cubicBezTo>
                    <a:cubicBezTo>
                      <a:pt x="66" y="77"/>
                      <a:pt x="66" y="77"/>
                      <a:pt x="66" y="77"/>
                    </a:cubicBezTo>
                    <a:cubicBezTo>
                      <a:pt x="66" y="80"/>
                      <a:pt x="66" y="80"/>
                      <a:pt x="66" y="80"/>
                    </a:cubicBezTo>
                    <a:cubicBezTo>
                      <a:pt x="70" y="81"/>
                      <a:pt x="70" y="81"/>
                      <a:pt x="70" y="81"/>
                    </a:cubicBezTo>
                    <a:cubicBezTo>
                      <a:pt x="71" y="85"/>
                      <a:pt x="71" y="85"/>
                      <a:pt x="71" y="85"/>
                    </a:cubicBezTo>
                    <a:cubicBezTo>
                      <a:pt x="66" y="90"/>
                      <a:pt x="66" y="90"/>
                      <a:pt x="66" y="90"/>
                    </a:cubicBezTo>
                    <a:cubicBezTo>
                      <a:pt x="67" y="92"/>
                      <a:pt x="67" y="92"/>
                      <a:pt x="67" y="92"/>
                    </a:cubicBezTo>
                    <a:cubicBezTo>
                      <a:pt x="75" y="98"/>
                      <a:pt x="75" y="98"/>
                      <a:pt x="75" y="98"/>
                    </a:cubicBezTo>
                    <a:cubicBezTo>
                      <a:pt x="87" y="93"/>
                      <a:pt x="87" y="93"/>
                      <a:pt x="87" y="93"/>
                    </a:cubicBezTo>
                    <a:cubicBezTo>
                      <a:pt x="92" y="95"/>
                      <a:pt x="92" y="95"/>
                      <a:pt x="92" y="95"/>
                    </a:cubicBezTo>
                    <a:cubicBezTo>
                      <a:pt x="103" y="94"/>
                      <a:pt x="103" y="94"/>
                      <a:pt x="103" y="94"/>
                    </a:cubicBezTo>
                    <a:cubicBezTo>
                      <a:pt x="120" y="98"/>
                      <a:pt x="120" y="98"/>
                      <a:pt x="120" y="98"/>
                    </a:cubicBezTo>
                    <a:cubicBezTo>
                      <a:pt x="127" y="107"/>
                      <a:pt x="127" y="107"/>
                      <a:pt x="127" y="107"/>
                    </a:cubicBezTo>
                    <a:cubicBezTo>
                      <a:pt x="146" y="103"/>
                      <a:pt x="146" y="103"/>
                      <a:pt x="146" y="103"/>
                    </a:cubicBezTo>
                    <a:cubicBezTo>
                      <a:pt x="146" y="109"/>
                      <a:pt x="146" y="109"/>
                      <a:pt x="146" y="109"/>
                    </a:cubicBezTo>
                    <a:cubicBezTo>
                      <a:pt x="152" y="111"/>
                      <a:pt x="152" y="111"/>
                      <a:pt x="152" y="111"/>
                    </a:cubicBezTo>
                    <a:cubicBezTo>
                      <a:pt x="156" y="117"/>
                      <a:pt x="156" y="117"/>
                      <a:pt x="156" y="117"/>
                    </a:cubicBezTo>
                    <a:cubicBezTo>
                      <a:pt x="157" y="121"/>
                      <a:pt x="157" y="121"/>
                      <a:pt x="157" y="121"/>
                    </a:cubicBezTo>
                    <a:cubicBezTo>
                      <a:pt x="152" y="123"/>
                      <a:pt x="152" y="123"/>
                      <a:pt x="152" y="123"/>
                    </a:cubicBezTo>
                    <a:cubicBezTo>
                      <a:pt x="151" y="137"/>
                      <a:pt x="151" y="137"/>
                      <a:pt x="151" y="137"/>
                    </a:cubicBezTo>
                    <a:cubicBezTo>
                      <a:pt x="168" y="140"/>
                      <a:pt x="168" y="140"/>
                      <a:pt x="168" y="140"/>
                    </a:cubicBezTo>
                    <a:cubicBezTo>
                      <a:pt x="164" y="167"/>
                      <a:pt x="164" y="167"/>
                      <a:pt x="164" y="167"/>
                    </a:cubicBezTo>
                    <a:cubicBezTo>
                      <a:pt x="159" y="171"/>
                      <a:pt x="159" y="171"/>
                      <a:pt x="159" y="171"/>
                    </a:cubicBezTo>
                    <a:cubicBezTo>
                      <a:pt x="157" y="189"/>
                      <a:pt x="157" y="189"/>
                      <a:pt x="157" y="189"/>
                    </a:cubicBezTo>
                    <a:cubicBezTo>
                      <a:pt x="154" y="202"/>
                      <a:pt x="154" y="202"/>
                      <a:pt x="154" y="202"/>
                    </a:cubicBezTo>
                    <a:cubicBezTo>
                      <a:pt x="147" y="202"/>
                      <a:pt x="147" y="202"/>
                      <a:pt x="147" y="202"/>
                    </a:cubicBezTo>
                    <a:cubicBezTo>
                      <a:pt x="146" y="206"/>
                      <a:pt x="146" y="206"/>
                      <a:pt x="146" y="206"/>
                    </a:cubicBezTo>
                    <a:cubicBezTo>
                      <a:pt x="153" y="207"/>
                      <a:pt x="153" y="207"/>
                      <a:pt x="153" y="207"/>
                    </a:cubicBezTo>
                    <a:cubicBezTo>
                      <a:pt x="152" y="213"/>
                      <a:pt x="152" y="213"/>
                      <a:pt x="152" y="213"/>
                    </a:cubicBezTo>
                    <a:cubicBezTo>
                      <a:pt x="156" y="213"/>
                      <a:pt x="156" y="213"/>
                      <a:pt x="156" y="213"/>
                    </a:cubicBezTo>
                    <a:cubicBezTo>
                      <a:pt x="161" y="218"/>
                      <a:pt x="161" y="218"/>
                      <a:pt x="161" y="218"/>
                    </a:cubicBezTo>
                    <a:cubicBezTo>
                      <a:pt x="161" y="227"/>
                      <a:pt x="161" y="227"/>
                      <a:pt x="161" y="227"/>
                    </a:cubicBezTo>
                    <a:cubicBezTo>
                      <a:pt x="158" y="227"/>
                      <a:pt x="156" y="227"/>
                      <a:pt x="153" y="226"/>
                    </a:cubicBezTo>
                    <a:cubicBezTo>
                      <a:pt x="153" y="226"/>
                      <a:pt x="152" y="226"/>
                      <a:pt x="152" y="226"/>
                    </a:cubicBezTo>
                    <a:cubicBezTo>
                      <a:pt x="150" y="228"/>
                      <a:pt x="148" y="231"/>
                      <a:pt x="149" y="234"/>
                    </a:cubicBezTo>
                    <a:cubicBezTo>
                      <a:pt x="149" y="236"/>
                      <a:pt x="151" y="236"/>
                      <a:pt x="153" y="236"/>
                    </a:cubicBezTo>
                    <a:cubicBezTo>
                      <a:pt x="162" y="237"/>
                      <a:pt x="172" y="238"/>
                      <a:pt x="181" y="238"/>
                    </a:cubicBezTo>
                    <a:cubicBezTo>
                      <a:pt x="184" y="239"/>
                      <a:pt x="185" y="241"/>
                      <a:pt x="187" y="242"/>
                    </a:cubicBezTo>
                    <a:cubicBezTo>
                      <a:pt x="189" y="244"/>
                      <a:pt x="186" y="244"/>
                      <a:pt x="186" y="245"/>
                    </a:cubicBezTo>
                    <a:cubicBezTo>
                      <a:pt x="186" y="246"/>
                      <a:pt x="186" y="247"/>
                      <a:pt x="186" y="247"/>
                    </a:cubicBez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12" name="Freeform 1985">
                <a:extLst>
                  <a:ext uri="{FF2B5EF4-FFF2-40B4-BE49-F238E27FC236}">
                    <a16:creationId xmlns:a16="http://schemas.microsoft.com/office/drawing/2014/main" id="{13E384E3-1B39-4C0A-AF5C-9E20AD0494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16" y="787"/>
                <a:ext cx="444" cy="634"/>
              </a:xfrm>
              <a:custGeom>
                <a:avLst/>
                <a:gdLst>
                  <a:gd name="T0" fmla="*/ 177 w 185"/>
                  <a:gd name="T1" fmla="*/ 171 h 264"/>
                  <a:gd name="T2" fmla="*/ 169 w 185"/>
                  <a:gd name="T3" fmla="*/ 180 h 264"/>
                  <a:gd name="T4" fmla="*/ 152 w 185"/>
                  <a:gd name="T5" fmla="*/ 185 h 264"/>
                  <a:gd name="T6" fmla="*/ 149 w 185"/>
                  <a:gd name="T7" fmla="*/ 189 h 264"/>
                  <a:gd name="T8" fmla="*/ 142 w 185"/>
                  <a:gd name="T9" fmla="*/ 199 h 264"/>
                  <a:gd name="T10" fmla="*/ 120 w 185"/>
                  <a:gd name="T11" fmla="*/ 203 h 264"/>
                  <a:gd name="T12" fmla="*/ 105 w 185"/>
                  <a:gd name="T13" fmla="*/ 206 h 264"/>
                  <a:gd name="T14" fmla="*/ 94 w 185"/>
                  <a:gd name="T15" fmla="*/ 236 h 264"/>
                  <a:gd name="T16" fmla="*/ 77 w 185"/>
                  <a:gd name="T17" fmla="*/ 250 h 264"/>
                  <a:gd name="T18" fmla="*/ 48 w 185"/>
                  <a:gd name="T19" fmla="*/ 257 h 264"/>
                  <a:gd name="T20" fmla="*/ 53 w 185"/>
                  <a:gd name="T21" fmla="*/ 220 h 264"/>
                  <a:gd name="T22" fmla="*/ 40 w 185"/>
                  <a:gd name="T23" fmla="*/ 224 h 264"/>
                  <a:gd name="T24" fmla="*/ 32 w 185"/>
                  <a:gd name="T25" fmla="*/ 227 h 264"/>
                  <a:gd name="T26" fmla="*/ 23 w 185"/>
                  <a:gd name="T27" fmla="*/ 231 h 264"/>
                  <a:gd name="T28" fmla="*/ 11 w 185"/>
                  <a:gd name="T29" fmla="*/ 184 h 264"/>
                  <a:gd name="T30" fmla="*/ 3 w 185"/>
                  <a:gd name="T31" fmla="*/ 184 h 264"/>
                  <a:gd name="T32" fmla="*/ 1 w 185"/>
                  <a:gd name="T33" fmla="*/ 172 h 264"/>
                  <a:gd name="T34" fmla="*/ 29 w 185"/>
                  <a:gd name="T35" fmla="*/ 155 h 264"/>
                  <a:gd name="T36" fmla="*/ 36 w 185"/>
                  <a:gd name="T37" fmla="*/ 151 h 264"/>
                  <a:gd name="T38" fmla="*/ 42 w 185"/>
                  <a:gd name="T39" fmla="*/ 145 h 264"/>
                  <a:gd name="T40" fmla="*/ 46 w 185"/>
                  <a:gd name="T41" fmla="*/ 146 h 264"/>
                  <a:gd name="T42" fmla="*/ 53 w 185"/>
                  <a:gd name="T43" fmla="*/ 130 h 264"/>
                  <a:gd name="T44" fmla="*/ 40 w 185"/>
                  <a:gd name="T45" fmla="*/ 126 h 264"/>
                  <a:gd name="T46" fmla="*/ 33 w 185"/>
                  <a:gd name="T47" fmla="*/ 125 h 264"/>
                  <a:gd name="T48" fmla="*/ 32 w 185"/>
                  <a:gd name="T49" fmla="*/ 114 h 264"/>
                  <a:gd name="T50" fmla="*/ 29 w 185"/>
                  <a:gd name="T51" fmla="*/ 107 h 264"/>
                  <a:gd name="T52" fmla="*/ 15 w 185"/>
                  <a:gd name="T53" fmla="*/ 102 h 264"/>
                  <a:gd name="T54" fmla="*/ 4 w 185"/>
                  <a:gd name="T55" fmla="*/ 92 h 264"/>
                  <a:gd name="T56" fmla="*/ 15 w 185"/>
                  <a:gd name="T57" fmla="*/ 67 h 264"/>
                  <a:gd name="T58" fmla="*/ 49 w 185"/>
                  <a:gd name="T59" fmla="*/ 54 h 264"/>
                  <a:gd name="T60" fmla="*/ 62 w 185"/>
                  <a:gd name="T61" fmla="*/ 43 h 264"/>
                  <a:gd name="T62" fmla="*/ 61 w 185"/>
                  <a:gd name="T63" fmla="*/ 35 h 264"/>
                  <a:gd name="T64" fmla="*/ 53 w 185"/>
                  <a:gd name="T65" fmla="*/ 22 h 264"/>
                  <a:gd name="T66" fmla="*/ 69 w 185"/>
                  <a:gd name="T67" fmla="*/ 14 h 264"/>
                  <a:gd name="T68" fmla="*/ 80 w 185"/>
                  <a:gd name="T69" fmla="*/ 2 h 264"/>
                  <a:gd name="T70" fmla="*/ 94 w 185"/>
                  <a:gd name="T71" fmla="*/ 11 h 264"/>
                  <a:gd name="T72" fmla="*/ 102 w 185"/>
                  <a:gd name="T73" fmla="*/ 22 h 264"/>
                  <a:gd name="T74" fmla="*/ 110 w 185"/>
                  <a:gd name="T75" fmla="*/ 27 h 264"/>
                  <a:gd name="T76" fmla="*/ 125 w 185"/>
                  <a:gd name="T77" fmla="*/ 26 h 264"/>
                  <a:gd name="T78" fmla="*/ 132 w 185"/>
                  <a:gd name="T79" fmla="*/ 32 h 264"/>
                  <a:gd name="T80" fmla="*/ 139 w 185"/>
                  <a:gd name="T81" fmla="*/ 39 h 264"/>
                  <a:gd name="T82" fmla="*/ 146 w 185"/>
                  <a:gd name="T83" fmla="*/ 43 h 264"/>
                  <a:gd name="T84" fmla="*/ 153 w 185"/>
                  <a:gd name="T85" fmla="*/ 49 h 264"/>
                  <a:gd name="T86" fmla="*/ 161 w 185"/>
                  <a:gd name="T87" fmla="*/ 51 h 264"/>
                  <a:gd name="T88" fmla="*/ 168 w 185"/>
                  <a:gd name="T89" fmla="*/ 53 h 264"/>
                  <a:gd name="T90" fmla="*/ 170 w 185"/>
                  <a:gd name="T91" fmla="*/ 58 h 264"/>
                  <a:gd name="T92" fmla="*/ 163 w 185"/>
                  <a:gd name="T93" fmla="*/ 72 h 264"/>
                  <a:gd name="T94" fmla="*/ 155 w 185"/>
                  <a:gd name="T95" fmla="*/ 90 h 264"/>
                  <a:gd name="T96" fmla="*/ 160 w 185"/>
                  <a:gd name="T97" fmla="*/ 97 h 264"/>
                  <a:gd name="T98" fmla="*/ 163 w 185"/>
                  <a:gd name="T99" fmla="*/ 116 h 264"/>
                  <a:gd name="T100" fmla="*/ 152 w 185"/>
                  <a:gd name="T101" fmla="*/ 126 h 264"/>
                  <a:gd name="T102" fmla="*/ 152 w 185"/>
                  <a:gd name="T103" fmla="*/ 138 h 264"/>
                  <a:gd name="T104" fmla="*/ 163 w 185"/>
                  <a:gd name="T105" fmla="*/ 141 h 264"/>
                  <a:gd name="T106" fmla="*/ 184 w 185"/>
                  <a:gd name="T107" fmla="*/ 144 h 264"/>
                  <a:gd name="T108" fmla="*/ 182 w 185"/>
                  <a:gd name="T109" fmla="*/ 157 h 264"/>
                  <a:gd name="T110" fmla="*/ 182 w 185"/>
                  <a:gd name="T111" fmla="*/ 165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85" h="264">
                    <a:moveTo>
                      <a:pt x="182" y="167"/>
                    </a:moveTo>
                    <a:cubicBezTo>
                      <a:pt x="183" y="169"/>
                      <a:pt x="180" y="167"/>
                      <a:pt x="177" y="171"/>
                    </a:cubicBezTo>
                    <a:cubicBezTo>
                      <a:pt x="175" y="175"/>
                      <a:pt x="174" y="176"/>
                      <a:pt x="171" y="176"/>
                    </a:cubicBezTo>
                    <a:cubicBezTo>
                      <a:pt x="169" y="176"/>
                      <a:pt x="167" y="177"/>
                      <a:pt x="169" y="180"/>
                    </a:cubicBezTo>
                    <a:cubicBezTo>
                      <a:pt x="170" y="183"/>
                      <a:pt x="166" y="181"/>
                      <a:pt x="164" y="182"/>
                    </a:cubicBezTo>
                    <a:cubicBezTo>
                      <a:pt x="163" y="182"/>
                      <a:pt x="160" y="185"/>
                      <a:pt x="152" y="185"/>
                    </a:cubicBezTo>
                    <a:cubicBezTo>
                      <a:pt x="149" y="185"/>
                      <a:pt x="149" y="185"/>
                      <a:pt x="149" y="185"/>
                    </a:cubicBezTo>
                    <a:cubicBezTo>
                      <a:pt x="149" y="189"/>
                      <a:pt x="149" y="189"/>
                      <a:pt x="149" y="189"/>
                    </a:cubicBezTo>
                    <a:cubicBezTo>
                      <a:pt x="146" y="192"/>
                      <a:pt x="146" y="192"/>
                      <a:pt x="146" y="192"/>
                    </a:cubicBezTo>
                    <a:cubicBezTo>
                      <a:pt x="142" y="199"/>
                      <a:pt x="142" y="199"/>
                      <a:pt x="142" y="199"/>
                    </a:cubicBezTo>
                    <a:cubicBezTo>
                      <a:pt x="145" y="203"/>
                      <a:pt x="145" y="203"/>
                      <a:pt x="145" y="203"/>
                    </a:cubicBezTo>
                    <a:cubicBezTo>
                      <a:pt x="120" y="203"/>
                      <a:pt x="120" y="203"/>
                      <a:pt x="120" y="203"/>
                    </a:cubicBezTo>
                    <a:cubicBezTo>
                      <a:pt x="110" y="199"/>
                      <a:pt x="110" y="199"/>
                      <a:pt x="110" y="199"/>
                    </a:cubicBezTo>
                    <a:cubicBezTo>
                      <a:pt x="105" y="206"/>
                      <a:pt x="105" y="206"/>
                      <a:pt x="105" y="206"/>
                    </a:cubicBezTo>
                    <a:cubicBezTo>
                      <a:pt x="99" y="211"/>
                      <a:pt x="99" y="211"/>
                      <a:pt x="99" y="211"/>
                    </a:cubicBezTo>
                    <a:cubicBezTo>
                      <a:pt x="99" y="211"/>
                      <a:pt x="98" y="229"/>
                      <a:pt x="94" y="236"/>
                    </a:cubicBezTo>
                    <a:cubicBezTo>
                      <a:pt x="91" y="243"/>
                      <a:pt x="83" y="248"/>
                      <a:pt x="77" y="250"/>
                    </a:cubicBezTo>
                    <a:cubicBezTo>
                      <a:pt x="77" y="250"/>
                      <a:pt x="77" y="250"/>
                      <a:pt x="77" y="250"/>
                    </a:cubicBezTo>
                    <a:cubicBezTo>
                      <a:pt x="70" y="251"/>
                      <a:pt x="60" y="253"/>
                      <a:pt x="58" y="257"/>
                    </a:cubicBezTo>
                    <a:cubicBezTo>
                      <a:pt x="57" y="260"/>
                      <a:pt x="57" y="264"/>
                      <a:pt x="48" y="257"/>
                    </a:cubicBezTo>
                    <a:cubicBezTo>
                      <a:pt x="49" y="257"/>
                      <a:pt x="49" y="257"/>
                      <a:pt x="49" y="257"/>
                    </a:cubicBezTo>
                    <a:cubicBezTo>
                      <a:pt x="53" y="220"/>
                      <a:pt x="53" y="220"/>
                      <a:pt x="53" y="220"/>
                    </a:cubicBezTo>
                    <a:cubicBezTo>
                      <a:pt x="44" y="219"/>
                      <a:pt x="44" y="219"/>
                      <a:pt x="44" y="219"/>
                    </a:cubicBezTo>
                    <a:cubicBezTo>
                      <a:pt x="40" y="224"/>
                      <a:pt x="40" y="224"/>
                      <a:pt x="40" y="224"/>
                    </a:cubicBezTo>
                    <a:cubicBezTo>
                      <a:pt x="34" y="222"/>
                      <a:pt x="34" y="222"/>
                      <a:pt x="34" y="222"/>
                    </a:cubicBezTo>
                    <a:cubicBezTo>
                      <a:pt x="32" y="227"/>
                      <a:pt x="32" y="227"/>
                      <a:pt x="32" y="227"/>
                    </a:cubicBezTo>
                    <a:cubicBezTo>
                      <a:pt x="26" y="226"/>
                      <a:pt x="26" y="226"/>
                      <a:pt x="26" y="226"/>
                    </a:cubicBezTo>
                    <a:cubicBezTo>
                      <a:pt x="23" y="231"/>
                      <a:pt x="23" y="231"/>
                      <a:pt x="23" y="231"/>
                    </a:cubicBezTo>
                    <a:cubicBezTo>
                      <a:pt x="6" y="230"/>
                      <a:pt x="6" y="230"/>
                      <a:pt x="6" y="230"/>
                    </a:cubicBezTo>
                    <a:cubicBezTo>
                      <a:pt x="11" y="184"/>
                      <a:pt x="11" y="184"/>
                      <a:pt x="11" y="184"/>
                    </a:cubicBezTo>
                    <a:cubicBezTo>
                      <a:pt x="6" y="184"/>
                      <a:pt x="6" y="184"/>
                      <a:pt x="6" y="184"/>
                    </a:cubicBezTo>
                    <a:cubicBezTo>
                      <a:pt x="3" y="184"/>
                      <a:pt x="3" y="184"/>
                      <a:pt x="3" y="184"/>
                    </a:cubicBezTo>
                    <a:cubicBezTo>
                      <a:pt x="0" y="180"/>
                      <a:pt x="0" y="180"/>
                      <a:pt x="0" y="180"/>
                    </a:cubicBezTo>
                    <a:cubicBezTo>
                      <a:pt x="1" y="172"/>
                      <a:pt x="1" y="172"/>
                      <a:pt x="1" y="172"/>
                    </a:cubicBezTo>
                    <a:cubicBezTo>
                      <a:pt x="7" y="171"/>
                      <a:pt x="7" y="171"/>
                      <a:pt x="7" y="171"/>
                    </a:cubicBezTo>
                    <a:cubicBezTo>
                      <a:pt x="29" y="155"/>
                      <a:pt x="29" y="155"/>
                      <a:pt x="29" y="155"/>
                    </a:cubicBezTo>
                    <a:cubicBezTo>
                      <a:pt x="36" y="153"/>
                      <a:pt x="36" y="153"/>
                      <a:pt x="36" y="153"/>
                    </a:cubicBezTo>
                    <a:cubicBezTo>
                      <a:pt x="36" y="151"/>
                      <a:pt x="36" y="151"/>
                      <a:pt x="36" y="151"/>
                    </a:cubicBezTo>
                    <a:cubicBezTo>
                      <a:pt x="40" y="149"/>
                      <a:pt x="40" y="149"/>
                      <a:pt x="40" y="149"/>
                    </a:cubicBezTo>
                    <a:cubicBezTo>
                      <a:pt x="42" y="145"/>
                      <a:pt x="42" y="145"/>
                      <a:pt x="42" y="145"/>
                    </a:cubicBezTo>
                    <a:cubicBezTo>
                      <a:pt x="44" y="146"/>
                      <a:pt x="44" y="146"/>
                      <a:pt x="44" y="146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4" y="140"/>
                      <a:pt x="44" y="140"/>
                      <a:pt x="44" y="140"/>
                    </a:cubicBezTo>
                    <a:cubicBezTo>
                      <a:pt x="53" y="130"/>
                      <a:pt x="53" y="130"/>
                      <a:pt x="53" y="130"/>
                    </a:cubicBezTo>
                    <a:cubicBezTo>
                      <a:pt x="45" y="126"/>
                      <a:pt x="45" y="126"/>
                      <a:pt x="45" y="126"/>
                    </a:cubicBezTo>
                    <a:cubicBezTo>
                      <a:pt x="40" y="126"/>
                      <a:pt x="40" y="126"/>
                      <a:pt x="40" y="126"/>
                    </a:cubicBezTo>
                    <a:cubicBezTo>
                      <a:pt x="37" y="123"/>
                      <a:pt x="37" y="123"/>
                      <a:pt x="37" y="123"/>
                    </a:cubicBezTo>
                    <a:cubicBezTo>
                      <a:pt x="33" y="125"/>
                      <a:pt x="33" y="125"/>
                      <a:pt x="33" y="125"/>
                    </a:cubicBezTo>
                    <a:cubicBezTo>
                      <a:pt x="29" y="118"/>
                      <a:pt x="29" y="118"/>
                      <a:pt x="29" y="118"/>
                    </a:cubicBezTo>
                    <a:cubicBezTo>
                      <a:pt x="32" y="114"/>
                      <a:pt x="32" y="114"/>
                      <a:pt x="32" y="114"/>
                    </a:cubicBezTo>
                    <a:cubicBezTo>
                      <a:pt x="30" y="112"/>
                      <a:pt x="30" y="112"/>
                      <a:pt x="30" y="112"/>
                    </a:cubicBezTo>
                    <a:cubicBezTo>
                      <a:pt x="29" y="107"/>
                      <a:pt x="29" y="107"/>
                      <a:pt x="29" y="107"/>
                    </a:cubicBezTo>
                    <a:cubicBezTo>
                      <a:pt x="22" y="107"/>
                      <a:pt x="22" y="107"/>
                      <a:pt x="22" y="107"/>
                    </a:cubicBezTo>
                    <a:cubicBezTo>
                      <a:pt x="22" y="107"/>
                      <a:pt x="17" y="105"/>
                      <a:pt x="15" y="102"/>
                    </a:cubicBezTo>
                    <a:cubicBezTo>
                      <a:pt x="14" y="100"/>
                      <a:pt x="9" y="96"/>
                      <a:pt x="6" y="94"/>
                    </a:cubicBezTo>
                    <a:cubicBezTo>
                      <a:pt x="4" y="93"/>
                      <a:pt x="4" y="92"/>
                      <a:pt x="4" y="92"/>
                    </a:cubicBezTo>
                    <a:cubicBezTo>
                      <a:pt x="17" y="72"/>
                      <a:pt x="17" y="72"/>
                      <a:pt x="17" y="72"/>
                    </a:cubicBezTo>
                    <a:cubicBezTo>
                      <a:pt x="15" y="67"/>
                      <a:pt x="15" y="67"/>
                      <a:pt x="15" y="67"/>
                    </a:cubicBezTo>
                    <a:cubicBezTo>
                      <a:pt x="43" y="52"/>
                      <a:pt x="43" y="52"/>
                      <a:pt x="43" y="52"/>
                    </a:cubicBezTo>
                    <a:cubicBezTo>
                      <a:pt x="49" y="54"/>
                      <a:pt x="49" y="54"/>
                      <a:pt x="49" y="54"/>
                    </a:cubicBezTo>
                    <a:cubicBezTo>
                      <a:pt x="65" y="49"/>
                      <a:pt x="65" y="49"/>
                      <a:pt x="65" y="49"/>
                    </a:cubicBezTo>
                    <a:cubicBezTo>
                      <a:pt x="62" y="43"/>
                      <a:pt x="62" y="43"/>
                      <a:pt x="62" y="43"/>
                    </a:cubicBezTo>
                    <a:cubicBezTo>
                      <a:pt x="62" y="43"/>
                      <a:pt x="58" y="43"/>
                      <a:pt x="58" y="41"/>
                    </a:cubicBezTo>
                    <a:cubicBezTo>
                      <a:pt x="57" y="38"/>
                      <a:pt x="62" y="38"/>
                      <a:pt x="61" y="35"/>
                    </a:cubicBezTo>
                    <a:cubicBezTo>
                      <a:pt x="59" y="33"/>
                      <a:pt x="54" y="26"/>
                      <a:pt x="54" y="26"/>
                    </a:cubicBezTo>
                    <a:cubicBezTo>
                      <a:pt x="53" y="22"/>
                      <a:pt x="53" y="22"/>
                      <a:pt x="53" y="22"/>
                    </a:cubicBezTo>
                    <a:cubicBezTo>
                      <a:pt x="53" y="22"/>
                      <a:pt x="57" y="19"/>
                      <a:pt x="57" y="14"/>
                    </a:cubicBezTo>
                    <a:cubicBezTo>
                      <a:pt x="60" y="14"/>
                      <a:pt x="66" y="16"/>
                      <a:pt x="69" y="14"/>
                    </a:cubicBezTo>
                    <a:cubicBezTo>
                      <a:pt x="71" y="13"/>
                      <a:pt x="70" y="10"/>
                      <a:pt x="73" y="9"/>
                    </a:cubicBezTo>
                    <a:cubicBezTo>
                      <a:pt x="76" y="7"/>
                      <a:pt x="76" y="3"/>
                      <a:pt x="80" y="2"/>
                    </a:cubicBezTo>
                    <a:cubicBezTo>
                      <a:pt x="83" y="2"/>
                      <a:pt x="88" y="0"/>
                      <a:pt x="89" y="3"/>
                    </a:cubicBezTo>
                    <a:cubicBezTo>
                      <a:pt x="90" y="5"/>
                      <a:pt x="89" y="9"/>
                      <a:pt x="94" y="11"/>
                    </a:cubicBezTo>
                    <a:cubicBezTo>
                      <a:pt x="98" y="13"/>
                      <a:pt x="92" y="17"/>
                      <a:pt x="94" y="20"/>
                    </a:cubicBezTo>
                    <a:cubicBezTo>
                      <a:pt x="96" y="22"/>
                      <a:pt x="101" y="19"/>
                      <a:pt x="102" y="22"/>
                    </a:cubicBezTo>
                    <a:cubicBezTo>
                      <a:pt x="104" y="25"/>
                      <a:pt x="104" y="27"/>
                      <a:pt x="106" y="25"/>
                    </a:cubicBezTo>
                    <a:cubicBezTo>
                      <a:pt x="108" y="24"/>
                      <a:pt x="110" y="25"/>
                      <a:pt x="110" y="27"/>
                    </a:cubicBezTo>
                    <a:cubicBezTo>
                      <a:pt x="111" y="29"/>
                      <a:pt x="117" y="30"/>
                      <a:pt x="117" y="30"/>
                    </a:cubicBezTo>
                    <a:cubicBezTo>
                      <a:pt x="125" y="26"/>
                      <a:pt x="125" y="26"/>
                      <a:pt x="125" y="26"/>
                    </a:cubicBezTo>
                    <a:cubicBezTo>
                      <a:pt x="127" y="29"/>
                      <a:pt x="127" y="29"/>
                      <a:pt x="127" y="29"/>
                    </a:cubicBezTo>
                    <a:cubicBezTo>
                      <a:pt x="132" y="32"/>
                      <a:pt x="132" y="32"/>
                      <a:pt x="132" y="32"/>
                    </a:cubicBezTo>
                    <a:cubicBezTo>
                      <a:pt x="133" y="35"/>
                      <a:pt x="133" y="35"/>
                      <a:pt x="133" y="35"/>
                    </a:cubicBezTo>
                    <a:cubicBezTo>
                      <a:pt x="139" y="39"/>
                      <a:pt x="139" y="39"/>
                      <a:pt x="139" y="39"/>
                    </a:cubicBezTo>
                    <a:cubicBezTo>
                      <a:pt x="142" y="43"/>
                      <a:pt x="142" y="43"/>
                      <a:pt x="142" y="43"/>
                    </a:cubicBezTo>
                    <a:cubicBezTo>
                      <a:pt x="142" y="43"/>
                      <a:pt x="146" y="43"/>
                      <a:pt x="146" y="43"/>
                    </a:cubicBezTo>
                    <a:cubicBezTo>
                      <a:pt x="147" y="43"/>
                      <a:pt x="148" y="47"/>
                      <a:pt x="148" y="47"/>
                    </a:cubicBezTo>
                    <a:cubicBezTo>
                      <a:pt x="153" y="49"/>
                      <a:pt x="153" y="49"/>
                      <a:pt x="153" y="49"/>
                    </a:cubicBezTo>
                    <a:cubicBezTo>
                      <a:pt x="154" y="51"/>
                      <a:pt x="154" y="51"/>
                      <a:pt x="154" y="51"/>
                    </a:cubicBezTo>
                    <a:cubicBezTo>
                      <a:pt x="161" y="51"/>
                      <a:pt x="161" y="51"/>
                      <a:pt x="161" y="51"/>
                    </a:cubicBezTo>
                    <a:cubicBezTo>
                      <a:pt x="163" y="52"/>
                      <a:pt x="163" y="52"/>
                      <a:pt x="163" y="52"/>
                    </a:cubicBezTo>
                    <a:cubicBezTo>
                      <a:pt x="168" y="53"/>
                      <a:pt x="168" y="53"/>
                      <a:pt x="168" y="53"/>
                    </a:cubicBezTo>
                    <a:cubicBezTo>
                      <a:pt x="170" y="58"/>
                      <a:pt x="170" y="58"/>
                      <a:pt x="170" y="58"/>
                    </a:cubicBezTo>
                    <a:cubicBezTo>
                      <a:pt x="170" y="58"/>
                      <a:pt x="170" y="58"/>
                      <a:pt x="170" y="58"/>
                    </a:cubicBezTo>
                    <a:cubicBezTo>
                      <a:pt x="169" y="60"/>
                      <a:pt x="167" y="63"/>
                      <a:pt x="164" y="64"/>
                    </a:cubicBezTo>
                    <a:cubicBezTo>
                      <a:pt x="159" y="67"/>
                      <a:pt x="163" y="69"/>
                      <a:pt x="163" y="72"/>
                    </a:cubicBezTo>
                    <a:cubicBezTo>
                      <a:pt x="163" y="75"/>
                      <a:pt x="154" y="77"/>
                      <a:pt x="154" y="83"/>
                    </a:cubicBezTo>
                    <a:cubicBezTo>
                      <a:pt x="154" y="88"/>
                      <a:pt x="156" y="86"/>
                      <a:pt x="155" y="90"/>
                    </a:cubicBezTo>
                    <a:cubicBezTo>
                      <a:pt x="154" y="94"/>
                      <a:pt x="156" y="94"/>
                      <a:pt x="159" y="94"/>
                    </a:cubicBezTo>
                    <a:cubicBezTo>
                      <a:pt x="161" y="94"/>
                      <a:pt x="162" y="96"/>
                      <a:pt x="160" y="97"/>
                    </a:cubicBezTo>
                    <a:cubicBezTo>
                      <a:pt x="159" y="98"/>
                      <a:pt x="161" y="100"/>
                      <a:pt x="163" y="101"/>
                    </a:cubicBezTo>
                    <a:cubicBezTo>
                      <a:pt x="165" y="102"/>
                      <a:pt x="163" y="116"/>
                      <a:pt x="163" y="116"/>
                    </a:cubicBezTo>
                    <a:cubicBezTo>
                      <a:pt x="163" y="116"/>
                      <a:pt x="159" y="119"/>
                      <a:pt x="156" y="121"/>
                    </a:cubicBezTo>
                    <a:cubicBezTo>
                      <a:pt x="153" y="123"/>
                      <a:pt x="152" y="126"/>
                      <a:pt x="152" y="126"/>
                    </a:cubicBezTo>
                    <a:cubicBezTo>
                      <a:pt x="153" y="129"/>
                      <a:pt x="153" y="129"/>
                      <a:pt x="153" y="129"/>
                    </a:cubicBezTo>
                    <a:cubicBezTo>
                      <a:pt x="152" y="138"/>
                      <a:pt x="152" y="138"/>
                      <a:pt x="152" y="138"/>
                    </a:cubicBezTo>
                    <a:cubicBezTo>
                      <a:pt x="157" y="138"/>
                      <a:pt x="157" y="138"/>
                      <a:pt x="157" y="138"/>
                    </a:cubicBezTo>
                    <a:cubicBezTo>
                      <a:pt x="163" y="141"/>
                      <a:pt x="163" y="141"/>
                      <a:pt x="163" y="141"/>
                    </a:cubicBezTo>
                    <a:cubicBezTo>
                      <a:pt x="163" y="141"/>
                      <a:pt x="168" y="140"/>
                      <a:pt x="171" y="141"/>
                    </a:cubicBezTo>
                    <a:cubicBezTo>
                      <a:pt x="174" y="142"/>
                      <a:pt x="184" y="144"/>
                      <a:pt x="184" y="144"/>
                    </a:cubicBezTo>
                    <a:cubicBezTo>
                      <a:pt x="185" y="144"/>
                      <a:pt x="182" y="150"/>
                      <a:pt x="182" y="150"/>
                    </a:cubicBezTo>
                    <a:cubicBezTo>
                      <a:pt x="182" y="157"/>
                      <a:pt x="182" y="157"/>
                      <a:pt x="182" y="157"/>
                    </a:cubicBezTo>
                    <a:cubicBezTo>
                      <a:pt x="181" y="163"/>
                      <a:pt x="181" y="163"/>
                      <a:pt x="181" y="163"/>
                    </a:cubicBezTo>
                    <a:cubicBezTo>
                      <a:pt x="182" y="165"/>
                      <a:pt x="182" y="165"/>
                      <a:pt x="182" y="165"/>
                    </a:cubicBezTo>
                    <a:cubicBezTo>
                      <a:pt x="182" y="165"/>
                      <a:pt x="182" y="166"/>
                      <a:pt x="182" y="167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13" name="Freeform 1986">
                <a:extLst>
                  <a:ext uri="{FF2B5EF4-FFF2-40B4-BE49-F238E27FC236}">
                    <a16:creationId xmlns:a16="http://schemas.microsoft.com/office/drawing/2014/main" id="{19C5059E-8561-4D29-B367-6719464D87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1" y="871"/>
                <a:ext cx="440" cy="348"/>
              </a:xfrm>
              <a:custGeom>
                <a:avLst/>
                <a:gdLst>
                  <a:gd name="T0" fmla="*/ 176 w 183"/>
                  <a:gd name="T1" fmla="*/ 40 h 145"/>
                  <a:gd name="T2" fmla="*/ 177 w 183"/>
                  <a:gd name="T3" fmla="*/ 52 h 145"/>
                  <a:gd name="T4" fmla="*/ 162 w 183"/>
                  <a:gd name="T5" fmla="*/ 65 h 145"/>
                  <a:gd name="T6" fmla="*/ 134 w 183"/>
                  <a:gd name="T7" fmla="*/ 85 h 145"/>
                  <a:gd name="T8" fmla="*/ 135 w 183"/>
                  <a:gd name="T9" fmla="*/ 105 h 145"/>
                  <a:gd name="T10" fmla="*/ 156 w 183"/>
                  <a:gd name="T11" fmla="*/ 127 h 145"/>
                  <a:gd name="T12" fmla="*/ 152 w 183"/>
                  <a:gd name="T13" fmla="*/ 135 h 145"/>
                  <a:gd name="T14" fmla="*/ 149 w 183"/>
                  <a:gd name="T15" fmla="*/ 138 h 145"/>
                  <a:gd name="T16" fmla="*/ 132 w 183"/>
                  <a:gd name="T17" fmla="*/ 143 h 145"/>
                  <a:gd name="T18" fmla="*/ 116 w 183"/>
                  <a:gd name="T19" fmla="*/ 141 h 145"/>
                  <a:gd name="T20" fmla="*/ 109 w 183"/>
                  <a:gd name="T21" fmla="*/ 137 h 145"/>
                  <a:gd name="T22" fmla="*/ 95 w 183"/>
                  <a:gd name="T23" fmla="*/ 131 h 145"/>
                  <a:gd name="T24" fmla="*/ 88 w 183"/>
                  <a:gd name="T25" fmla="*/ 135 h 145"/>
                  <a:gd name="T26" fmla="*/ 74 w 183"/>
                  <a:gd name="T27" fmla="*/ 129 h 145"/>
                  <a:gd name="T28" fmla="*/ 75 w 183"/>
                  <a:gd name="T29" fmla="*/ 118 h 145"/>
                  <a:gd name="T30" fmla="*/ 56 w 183"/>
                  <a:gd name="T31" fmla="*/ 129 h 145"/>
                  <a:gd name="T32" fmla="*/ 57 w 183"/>
                  <a:gd name="T33" fmla="*/ 137 h 145"/>
                  <a:gd name="T34" fmla="*/ 39 w 183"/>
                  <a:gd name="T35" fmla="*/ 135 h 145"/>
                  <a:gd name="T36" fmla="*/ 33 w 183"/>
                  <a:gd name="T37" fmla="*/ 130 h 145"/>
                  <a:gd name="T38" fmla="*/ 29 w 183"/>
                  <a:gd name="T39" fmla="*/ 128 h 145"/>
                  <a:gd name="T40" fmla="*/ 30 w 183"/>
                  <a:gd name="T41" fmla="*/ 115 h 145"/>
                  <a:gd name="T42" fmla="*/ 19 w 183"/>
                  <a:gd name="T43" fmla="*/ 106 h 145"/>
                  <a:gd name="T44" fmla="*/ 5 w 183"/>
                  <a:gd name="T45" fmla="*/ 103 h 145"/>
                  <a:gd name="T46" fmla="*/ 1 w 183"/>
                  <a:gd name="T47" fmla="*/ 94 h 145"/>
                  <a:gd name="T48" fmla="*/ 4 w 183"/>
                  <a:gd name="T49" fmla="*/ 86 h 145"/>
                  <a:gd name="T50" fmla="*/ 11 w 183"/>
                  <a:gd name="T51" fmla="*/ 66 h 145"/>
                  <a:gd name="T52" fmla="*/ 7 w 183"/>
                  <a:gd name="T53" fmla="*/ 59 h 145"/>
                  <a:gd name="T54" fmla="*/ 2 w 183"/>
                  <a:gd name="T55" fmla="*/ 48 h 145"/>
                  <a:gd name="T56" fmla="*/ 12 w 183"/>
                  <a:gd name="T57" fmla="*/ 29 h 145"/>
                  <a:gd name="T58" fmla="*/ 18 w 183"/>
                  <a:gd name="T59" fmla="*/ 25 h 145"/>
                  <a:gd name="T60" fmla="*/ 28 w 183"/>
                  <a:gd name="T61" fmla="*/ 16 h 145"/>
                  <a:gd name="T62" fmla="*/ 34 w 183"/>
                  <a:gd name="T63" fmla="*/ 12 h 145"/>
                  <a:gd name="T64" fmla="*/ 45 w 183"/>
                  <a:gd name="T65" fmla="*/ 16 h 145"/>
                  <a:gd name="T66" fmla="*/ 52 w 183"/>
                  <a:gd name="T67" fmla="*/ 5 h 145"/>
                  <a:gd name="T68" fmla="*/ 64 w 183"/>
                  <a:gd name="T69" fmla="*/ 3 h 145"/>
                  <a:gd name="T70" fmla="*/ 71 w 183"/>
                  <a:gd name="T71" fmla="*/ 0 h 145"/>
                  <a:gd name="T72" fmla="*/ 89 w 183"/>
                  <a:gd name="T73" fmla="*/ 22 h 145"/>
                  <a:gd name="T74" fmla="*/ 98 w 183"/>
                  <a:gd name="T75" fmla="*/ 28 h 145"/>
                  <a:gd name="T76" fmla="*/ 111 w 183"/>
                  <a:gd name="T77" fmla="*/ 27 h 145"/>
                  <a:gd name="T78" fmla="*/ 125 w 183"/>
                  <a:gd name="T79" fmla="*/ 25 h 145"/>
                  <a:gd name="T80" fmla="*/ 135 w 183"/>
                  <a:gd name="T81" fmla="*/ 30 h 145"/>
                  <a:gd name="T82" fmla="*/ 152 w 183"/>
                  <a:gd name="T83" fmla="*/ 27 h 145"/>
                  <a:gd name="T84" fmla="*/ 168 w 183"/>
                  <a:gd name="T85" fmla="*/ 37 h 145"/>
                  <a:gd name="T86" fmla="*/ 182 w 183"/>
                  <a:gd name="T87" fmla="*/ 37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83" h="145">
                    <a:moveTo>
                      <a:pt x="182" y="37"/>
                    </a:moveTo>
                    <a:cubicBezTo>
                      <a:pt x="176" y="40"/>
                      <a:pt x="176" y="40"/>
                      <a:pt x="176" y="40"/>
                    </a:cubicBezTo>
                    <a:cubicBezTo>
                      <a:pt x="176" y="40"/>
                      <a:pt x="179" y="44"/>
                      <a:pt x="176" y="48"/>
                    </a:cubicBezTo>
                    <a:cubicBezTo>
                      <a:pt x="177" y="51"/>
                      <a:pt x="177" y="52"/>
                      <a:pt x="177" y="52"/>
                    </a:cubicBezTo>
                    <a:cubicBezTo>
                      <a:pt x="177" y="52"/>
                      <a:pt x="176" y="57"/>
                      <a:pt x="172" y="58"/>
                    </a:cubicBezTo>
                    <a:cubicBezTo>
                      <a:pt x="168" y="59"/>
                      <a:pt x="170" y="65"/>
                      <a:pt x="162" y="65"/>
                    </a:cubicBezTo>
                    <a:cubicBezTo>
                      <a:pt x="153" y="66"/>
                      <a:pt x="149" y="62"/>
                      <a:pt x="144" y="72"/>
                    </a:cubicBezTo>
                    <a:cubicBezTo>
                      <a:pt x="141" y="79"/>
                      <a:pt x="134" y="75"/>
                      <a:pt x="134" y="85"/>
                    </a:cubicBezTo>
                    <a:cubicBezTo>
                      <a:pt x="135" y="94"/>
                      <a:pt x="146" y="90"/>
                      <a:pt x="145" y="97"/>
                    </a:cubicBezTo>
                    <a:cubicBezTo>
                      <a:pt x="144" y="101"/>
                      <a:pt x="135" y="96"/>
                      <a:pt x="135" y="105"/>
                    </a:cubicBezTo>
                    <a:cubicBezTo>
                      <a:pt x="135" y="105"/>
                      <a:pt x="138" y="113"/>
                      <a:pt x="152" y="116"/>
                    </a:cubicBezTo>
                    <a:cubicBezTo>
                      <a:pt x="152" y="121"/>
                      <a:pt x="153" y="125"/>
                      <a:pt x="156" y="127"/>
                    </a:cubicBezTo>
                    <a:cubicBezTo>
                      <a:pt x="156" y="127"/>
                      <a:pt x="156" y="127"/>
                      <a:pt x="156" y="127"/>
                    </a:cubicBezTo>
                    <a:cubicBezTo>
                      <a:pt x="155" y="129"/>
                      <a:pt x="152" y="133"/>
                      <a:pt x="152" y="135"/>
                    </a:cubicBezTo>
                    <a:cubicBezTo>
                      <a:pt x="152" y="137"/>
                      <a:pt x="153" y="141"/>
                      <a:pt x="151" y="141"/>
                    </a:cubicBezTo>
                    <a:cubicBezTo>
                      <a:pt x="148" y="141"/>
                      <a:pt x="149" y="138"/>
                      <a:pt x="149" y="138"/>
                    </a:cubicBezTo>
                    <a:cubicBezTo>
                      <a:pt x="149" y="138"/>
                      <a:pt x="145" y="139"/>
                      <a:pt x="142" y="138"/>
                    </a:cubicBezTo>
                    <a:cubicBezTo>
                      <a:pt x="139" y="137"/>
                      <a:pt x="136" y="143"/>
                      <a:pt x="132" y="143"/>
                    </a:cubicBezTo>
                    <a:cubicBezTo>
                      <a:pt x="129" y="143"/>
                      <a:pt x="124" y="145"/>
                      <a:pt x="122" y="145"/>
                    </a:cubicBezTo>
                    <a:cubicBezTo>
                      <a:pt x="120" y="145"/>
                      <a:pt x="120" y="141"/>
                      <a:pt x="116" y="141"/>
                    </a:cubicBezTo>
                    <a:cubicBezTo>
                      <a:pt x="111" y="140"/>
                      <a:pt x="114" y="137"/>
                      <a:pt x="114" y="137"/>
                    </a:cubicBezTo>
                    <a:cubicBezTo>
                      <a:pt x="109" y="137"/>
                      <a:pt x="109" y="137"/>
                      <a:pt x="109" y="137"/>
                    </a:cubicBezTo>
                    <a:cubicBezTo>
                      <a:pt x="106" y="132"/>
                      <a:pt x="106" y="132"/>
                      <a:pt x="106" y="132"/>
                    </a:cubicBezTo>
                    <a:cubicBezTo>
                      <a:pt x="106" y="132"/>
                      <a:pt x="97" y="133"/>
                      <a:pt x="95" y="131"/>
                    </a:cubicBezTo>
                    <a:cubicBezTo>
                      <a:pt x="94" y="130"/>
                      <a:pt x="92" y="129"/>
                      <a:pt x="91" y="130"/>
                    </a:cubicBezTo>
                    <a:cubicBezTo>
                      <a:pt x="90" y="132"/>
                      <a:pt x="91" y="135"/>
                      <a:pt x="88" y="135"/>
                    </a:cubicBezTo>
                    <a:cubicBezTo>
                      <a:pt x="86" y="136"/>
                      <a:pt x="87" y="134"/>
                      <a:pt x="85" y="133"/>
                    </a:cubicBezTo>
                    <a:cubicBezTo>
                      <a:pt x="82" y="132"/>
                      <a:pt x="74" y="132"/>
                      <a:pt x="74" y="129"/>
                    </a:cubicBezTo>
                    <a:cubicBezTo>
                      <a:pt x="73" y="126"/>
                      <a:pt x="73" y="125"/>
                      <a:pt x="74" y="123"/>
                    </a:cubicBezTo>
                    <a:cubicBezTo>
                      <a:pt x="76" y="121"/>
                      <a:pt x="78" y="119"/>
                      <a:pt x="75" y="118"/>
                    </a:cubicBezTo>
                    <a:cubicBezTo>
                      <a:pt x="73" y="118"/>
                      <a:pt x="63" y="118"/>
                      <a:pt x="60" y="118"/>
                    </a:cubicBezTo>
                    <a:cubicBezTo>
                      <a:pt x="57" y="118"/>
                      <a:pt x="55" y="126"/>
                      <a:pt x="56" y="129"/>
                    </a:cubicBezTo>
                    <a:cubicBezTo>
                      <a:pt x="56" y="132"/>
                      <a:pt x="59" y="130"/>
                      <a:pt x="59" y="132"/>
                    </a:cubicBezTo>
                    <a:cubicBezTo>
                      <a:pt x="59" y="134"/>
                      <a:pt x="59" y="137"/>
                      <a:pt x="57" y="137"/>
                    </a:cubicBezTo>
                    <a:cubicBezTo>
                      <a:pt x="56" y="138"/>
                      <a:pt x="49" y="139"/>
                      <a:pt x="47" y="137"/>
                    </a:cubicBezTo>
                    <a:cubicBezTo>
                      <a:pt x="44" y="134"/>
                      <a:pt x="43" y="133"/>
                      <a:pt x="39" y="135"/>
                    </a:cubicBezTo>
                    <a:cubicBezTo>
                      <a:pt x="35" y="136"/>
                      <a:pt x="33" y="135"/>
                      <a:pt x="33" y="133"/>
                    </a:cubicBezTo>
                    <a:cubicBezTo>
                      <a:pt x="33" y="131"/>
                      <a:pt x="35" y="130"/>
                      <a:pt x="33" y="130"/>
                    </a:cubicBezTo>
                    <a:cubicBezTo>
                      <a:pt x="31" y="130"/>
                      <a:pt x="31" y="129"/>
                      <a:pt x="30" y="130"/>
                    </a:cubicBezTo>
                    <a:cubicBezTo>
                      <a:pt x="29" y="128"/>
                      <a:pt x="29" y="128"/>
                      <a:pt x="29" y="128"/>
                    </a:cubicBezTo>
                    <a:cubicBezTo>
                      <a:pt x="30" y="122"/>
                      <a:pt x="30" y="122"/>
                      <a:pt x="30" y="122"/>
                    </a:cubicBezTo>
                    <a:cubicBezTo>
                      <a:pt x="30" y="115"/>
                      <a:pt x="30" y="115"/>
                      <a:pt x="30" y="115"/>
                    </a:cubicBezTo>
                    <a:cubicBezTo>
                      <a:pt x="30" y="115"/>
                      <a:pt x="33" y="109"/>
                      <a:pt x="32" y="109"/>
                    </a:cubicBezTo>
                    <a:cubicBezTo>
                      <a:pt x="32" y="109"/>
                      <a:pt x="22" y="107"/>
                      <a:pt x="19" y="106"/>
                    </a:cubicBezTo>
                    <a:cubicBezTo>
                      <a:pt x="16" y="105"/>
                      <a:pt x="11" y="106"/>
                      <a:pt x="11" y="106"/>
                    </a:cubicBezTo>
                    <a:cubicBezTo>
                      <a:pt x="5" y="103"/>
                      <a:pt x="5" y="103"/>
                      <a:pt x="5" y="103"/>
                    </a:cubicBezTo>
                    <a:cubicBezTo>
                      <a:pt x="0" y="103"/>
                      <a:pt x="0" y="103"/>
                      <a:pt x="0" y="103"/>
                    </a:cubicBezTo>
                    <a:cubicBezTo>
                      <a:pt x="1" y="94"/>
                      <a:pt x="1" y="94"/>
                      <a:pt x="1" y="94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1" y="88"/>
                      <a:pt x="4" y="86"/>
                    </a:cubicBezTo>
                    <a:cubicBezTo>
                      <a:pt x="7" y="84"/>
                      <a:pt x="11" y="81"/>
                      <a:pt x="11" y="81"/>
                    </a:cubicBezTo>
                    <a:cubicBezTo>
                      <a:pt x="11" y="81"/>
                      <a:pt x="13" y="67"/>
                      <a:pt x="11" y="66"/>
                    </a:cubicBezTo>
                    <a:cubicBezTo>
                      <a:pt x="9" y="65"/>
                      <a:pt x="7" y="63"/>
                      <a:pt x="8" y="62"/>
                    </a:cubicBezTo>
                    <a:cubicBezTo>
                      <a:pt x="10" y="61"/>
                      <a:pt x="9" y="59"/>
                      <a:pt x="7" y="59"/>
                    </a:cubicBezTo>
                    <a:cubicBezTo>
                      <a:pt x="4" y="59"/>
                      <a:pt x="2" y="59"/>
                      <a:pt x="3" y="55"/>
                    </a:cubicBezTo>
                    <a:cubicBezTo>
                      <a:pt x="4" y="51"/>
                      <a:pt x="2" y="53"/>
                      <a:pt x="2" y="48"/>
                    </a:cubicBezTo>
                    <a:cubicBezTo>
                      <a:pt x="2" y="42"/>
                      <a:pt x="11" y="40"/>
                      <a:pt x="11" y="37"/>
                    </a:cubicBezTo>
                    <a:cubicBezTo>
                      <a:pt x="11" y="34"/>
                      <a:pt x="7" y="32"/>
                      <a:pt x="12" y="29"/>
                    </a:cubicBezTo>
                    <a:cubicBezTo>
                      <a:pt x="15" y="28"/>
                      <a:pt x="17" y="25"/>
                      <a:pt x="18" y="23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22" y="18"/>
                      <a:pt x="22" y="18"/>
                      <a:pt x="22" y="18"/>
                    </a:cubicBezTo>
                    <a:cubicBezTo>
                      <a:pt x="22" y="18"/>
                      <a:pt x="27" y="18"/>
                      <a:pt x="28" y="16"/>
                    </a:cubicBezTo>
                    <a:cubicBezTo>
                      <a:pt x="29" y="13"/>
                      <a:pt x="27" y="10"/>
                      <a:pt x="29" y="11"/>
                    </a:cubicBezTo>
                    <a:cubicBezTo>
                      <a:pt x="31" y="11"/>
                      <a:pt x="33" y="14"/>
                      <a:pt x="34" y="12"/>
                    </a:cubicBezTo>
                    <a:cubicBezTo>
                      <a:pt x="35" y="11"/>
                      <a:pt x="35" y="9"/>
                      <a:pt x="37" y="9"/>
                    </a:cubicBezTo>
                    <a:cubicBezTo>
                      <a:pt x="38" y="10"/>
                      <a:pt x="41" y="17"/>
                      <a:pt x="45" y="16"/>
                    </a:cubicBezTo>
                    <a:cubicBezTo>
                      <a:pt x="48" y="16"/>
                      <a:pt x="47" y="7"/>
                      <a:pt x="47" y="7"/>
                    </a:cubicBezTo>
                    <a:cubicBezTo>
                      <a:pt x="52" y="5"/>
                      <a:pt x="52" y="5"/>
                      <a:pt x="52" y="5"/>
                    </a:cubicBezTo>
                    <a:cubicBezTo>
                      <a:pt x="52" y="5"/>
                      <a:pt x="57" y="6"/>
                      <a:pt x="59" y="5"/>
                    </a:cubicBezTo>
                    <a:cubicBezTo>
                      <a:pt x="61" y="4"/>
                      <a:pt x="61" y="2"/>
                      <a:pt x="64" y="3"/>
                    </a:cubicBezTo>
                    <a:cubicBezTo>
                      <a:pt x="66" y="4"/>
                      <a:pt x="67" y="6"/>
                      <a:pt x="69" y="6"/>
                    </a:cubicBezTo>
                    <a:cubicBezTo>
                      <a:pt x="71" y="6"/>
                      <a:pt x="71" y="0"/>
                      <a:pt x="71" y="0"/>
                    </a:cubicBezTo>
                    <a:cubicBezTo>
                      <a:pt x="89" y="7"/>
                      <a:pt x="89" y="7"/>
                      <a:pt x="89" y="7"/>
                    </a:cubicBezTo>
                    <a:cubicBezTo>
                      <a:pt x="89" y="7"/>
                      <a:pt x="87" y="20"/>
                      <a:pt x="89" y="22"/>
                    </a:cubicBezTo>
                    <a:cubicBezTo>
                      <a:pt x="93" y="25"/>
                      <a:pt x="93" y="18"/>
                      <a:pt x="95" y="19"/>
                    </a:cubicBezTo>
                    <a:cubicBezTo>
                      <a:pt x="98" y="20"/>
                      <a:pt x="93" y="26"/>
                      <a:pt x="98" y="28"/>
                    </a:cubicBezTo>
                    <a:cubicBezTo>
                      <a:pt x="102" y="31"/>
                      <a:pt x="105" y="32"/>
                      <a:pt x="107" y="31"/>
                    </a:cubicBezTo>
                    <a:cubicBezTo>
                      <a:pt x="108" y="30"/>
                      <a:pt x="109" y="27"/>
                      <a:pt x="111" y="27"/>
                    </a:cubicBezTo>
                    <a:cubicBezTo>
                      <a:pt x="112" y="27"/>
                      <a:pt x="117" y="22"/>
                      <a:pt x="120" y="23"/>
                    </a:cubicBezTo>
                    <a:cubicBezTo>
                      <a:pt x="123" y="25"/>
                      <a:pt x="124" y="27"/>
                      <a:pt x="125" y="25"/>
                    </a:cubicBezTo>
                    <a:cubicBezTo>
                      <a:pt x="126" y="23"/>
                      <a:pt x="126" y="20"/>
                      <a:pt x="130" y="21"/>
                    </a:cubicBezTo>
                    <a:cubicBezTo>
                      <a:pt x="134" y="23"/>
                      <a:pt x="130" y="30"/>
                      <a:pt x="135" y="30"/>
                    </a:cubicBezTo>
                    <a:cubicBezTo>
                      <a:pt x="140" y="30"/>
                      <a:pt x="137" y="27"/>
                      <a:pt x="140" y="27"/>
                    </a:cubicBezTo>
                    <a:cubicBezTo>
                      <a:pt x="143" y="27"/>
                      <a:pt x="152" y="27"/>
                      <a:pt x="152" y="27"/>
                    </a:cubicBezTo>
                    <a:cubicBezTo>
                      <a:pt x="152" y="27"/>
                      <a:pt x="154" y="31"/>
                      <a:pt x="156" y="33"/>
                    </a:cubicBezTo>
                    <a:cubicBezTo>
                      <a:pt x="159" y="35"/>
                      <a:pt x="166" y="39"/>
                      <a:pt x="168" y="37"/>
                    </a:cubicBezTo>
                    <a:cubicBezTo>
                      <a:pt x="169" y="34"/>
                      <a:pt x="183" y="30"/>
                      <a:pt x="183" y="30"/>
                    </a:cubicBezTo>
                    <a:lnTo>
                      <a:pt x="182" y="37"/>
                    </a:ln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14" name="Freeform 1987">
                <a:extLst>
                  <a:ext uri="{FF2B5EF4-FFF2-40B4-BE49-F238E27FC236}">
                    <a16:creationId xmlns:a16="http://schemas.microsoft.com/office/drawing/2014/main" id="{AA5E50BD-C66C-442D-A90E-D8C4C6948C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5" y="1536"/>
                <a:ext cx="87" cy="106"/>
              </a:xfrm>
              <a:custGeom>
                <a:avLst/>
                <a:gdLst>
                  <a:gd name="T0" fmla="*/ 0 w 36"/>
                  <a:gd name="T1" fmla="*/ 44 h 44"/>
                  <a:gd name="T2" fmla="*/ 36 w 36"/>
                  <a:gd name="T3" fmla="*/ 21 h 44"/>
                  <a:gd name="T4" fmla="*/ 35 w 36"/>
                  <a:gd name="T5" fmla="*/ 19 h 44"/>
                  <a:gd name="T6" fmla="*/ 35 w 36"/>
                  <a:gd name="T7" fmla="*/ 14 h 44"/>
                  <a:gd name="T8" fmla="*/ 32 w 36"/>
                  <a:gd name="T9" fmla="*/ 12 h 44"/>
                  <a:gd name="T10" fmla="*/ 31 w 36"/>
                  <a:gd name="T11" fmla="*/ 9 h 44"/>
                  <a:gd name="T12" fmla="*/ 29 w 36"/>
                  <a:gd name="T13" fmla="*/ 5 h 44"/>
                  <a:gd name="T14" fmla="*/ 31 w 36"/>
                  <a:gd name="T15" fmla="*/ 1 h 44"/>
                  <a:gd name="T16" fmla="*/ 25 w 36"/>
                  <a:gd name="T17" fmla="*/ 0 h 44"/>
                  <a:gd name="T18" fmla="*/ 17 w 36"/>
                  <a:gd name="T19" fmla="*/ 4 h 44"/>
                  <a:gd name="T20" fmla="*/ 8 w 36"/>
                  <a:gd name="T21" fmla="*/ 11 h 44"/>
                  <a:gd name="T22" fmla="*/ 5 w 36"/>
                  <a:gd name="T23" fmla="*/ 15 h 44"/>
                  <a:gd name="T24" fmla="*/ 4 w 36"/>
                  <a:gd name="T25" fmla="*/ 15 h 44"/>
                  <a:gd name="T26" fmla="*/ 0 w 36"/>
                  <a:gd name="T27" fmla="*/ 44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6" h="44">
                    <a:moveTo>
                      <a:pt x="0" y="44"/>
                    </a:moveTo>
                    <a:cubicBezTo>
                      <a:pt x="15" y="39"/>
                      <a:pt x="22" y="25"/>
                      <a:pt x="36" y="21"/>
                    </a:cubicBezTo>
                    <a:cubicBezTo>
                      <a:pt x="35" y="19"/>
                      <a:pt x="35" y="19"/>
                      <a:pt x="35" y="19"/>
                    </a:cubicBezTo>
                    <a:cubicBezTo>
                      <a:pt x="35" y="14"/>
                      <a:pt x="35" y="14"/>
                      <a:pt x="35" y="14"/>
                    </a:cubicBezTo>
                    <a:cubicBezTo>
                      <a:pt x="32" y="12"/>
                      <a:pt x="32" y="12"/>
                      <a:pt x="32" y="12"/>
                    </a:cubicBezTo>
                    <a:cubicBezTo>
                      <a:pt x="31" y="9"/>
                      <a:pt x="31" y="9"/>
                      <a:pt x="31" y="9"/>
                    </a:cubicBezTo>
                    <a:cubicBezTo>
                      <a:pt x="29" y="5"/>
                      <a:pt x="29" y="5"/>
                      <a:pt x="29" y="5"/>
                    </a:cubicBezTo>
                    <a:cubicBezTo>
                      <a:pt x="31" y="1"/>
                      <a:pt x="31" y="1"/>
                      <a:pt x="31" y="1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17" y="4"/>
                      <a:pt x="17" y="4"/>
                      <a:pt x="17" y="4"/>
                    </a:cubicBezTo>
                    <a:cubicBezTo>
                      <a:pt x="8" y="11"/>
                      <a:pt x="8" y="11"/>
                      <a:pt x="8" y="11"/>
                    </a:cubicBezTo>
                    <a:cubicBezTo>
                      <a:pt x="5" y="15"/>
                      <a:pt x="5" y="15"/>
                      <a:pt x="5" y="15"/>
                    </a:cubicBezTo>
                    <a:cubicBezTo>
                      <a:pt x="4" y="15"/>
                      <a:pt x="4" y="15"/>
                      <a:pt x="4" y="15"/>
                    </a:cubicBezTo>
                    <a:cubicBezTo>
                      <a:pt x="6" y="25"/>
                      <a:pt x="2" y="35"/>
                      <a:pt x="0" y="44"/>
                    </a:cubicBez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15" name="Freeform 1988">
                <a:extLst>
                  <a:ext uri="{FF2B5EF4-FFF2-40B4-BE49-F238E27FC236}">
                    <a16:creationId xmlns:a16="http://schemas.microsoft.com/office/drawing/2014/main" id="{3B66F130-5F3A-4A05-AE8B-C2B5A1F004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" y="1572"/>
                <a:ext cx="500" cy="339"/>
              </a:xfrm>
              <a:custGeom>
                <a:avLst/>
                <a:gdLst>
                  <a:gd name="T0" fmla="*/ 192 w 208"/>
                  <a:gd name="T1" fmla="*/ 48 h 141"/>
                  <a:gd name="T2" fmla="*/ 183 w 208"/>
                  <a:gd name="T3" fmla="*/ 41 h 141"/>
                  <a:gd name="T4" fmla="*/ 178 w 208"/>
                  <a:gd name="T5" fmla="*/ 33 h 141"/>
                  <a:gd name="T6" fmla="*/ 164 w 208"/>
                  <a:gd name="T7" fmla="*/ 31 h 141"/>
                  <a:gd name="T8" fmla="*/ 158 w 208"/>
                  <a:gd name="T9" fmla="*/ 9 h 141"/>
                  <a:gd name="T10" fmla="*/ 119 w 208"/>
                  <a:gd name="T11" fmla="*/ 29 h 141"/>
                  <a:gd name="T12" fmla="*/ 121 w 208"/>
                  <a:gd name="T13" fmla="*/ 1 h 141"/>
                  <a:gd name="T14" fmla="*/ 112 w 208"/>
                  <a:gd name="T15" fmla="*/ 7 h 141"/>
                  <a:gd name="T16" fmla="*/ 111 w 208"/>
                  <a:gd name="T17" fmla="*/ 11 h 141"/>
                  <a:gd name="T18" fmla="*/ 108 w 208"/>
                  <a:gd name="T19" fmla="*/ 6 h 141"/>
                  <a:gd name="T20" fmla="*/ 92 w 208"/>
                  <a:gd name="T21" fmla="*/ 16 h 141"/>
                  <a:gd name="T22" fmla="*/ 68 w 208"/>
                  <a:gd name="T23" fmla="*/ 24 h 141"/>
                  <a:gd name="T24" fmla="*/ 53 w 208"/>
                  <a:gd name="T25" fmla="*/ 28 h 141"/>
                  <a:gd name="T26" fmla="*/ 39 w 208"/>
                  <a:gd name="T27" fmla="*/ 36 h 141"/>
                  <a:gd name="T28" fmla="*/ 24 w 208"/>
                  <a:gd name="T29" fmla="*/ 51 h 141"/>
                  <a:gd name="T30" fmla="*/ 21 w 208"/>
                  <a:gd name="T31" fmla="*/ 64 h 141"/>
                  <a:gd name="T32" fmla="*/ 11 w 208"/>
                  <a:gd name="T33" fmla="*/ 74 h 141"/>
                  <a:gd name="T34" fmla="*/ 9 w 208"/>
                  <a:gd name="T35" fmla="*/ 83 h 141"/>
                  <a:gd name="T36" fmla="*/ 1 w 208"/>
                  <a:gd name="T37" fmla="*/ 103 h 141"/>
                  <a:gd name="T38" fmla="*/ 4 w 208"/>
                  <a:gd name="T39" fmla="*/ 117 h 141"/>
                  <a:gd name="T40" fmla="*/ 10 w 208"/>
                  <a:gd name="T41" fmla="*/ 117 h 141"/>
                  <a:gd name="T42" fmla="*/ 17 w 208"/>
                  <a:gd name="T43" fmla="*/ 113 h 141"/>
                  <a:gd name="T44" fmla="*/ 10 w 208"/>
                  <a:gd name="T45" fmla="*/ 124 h 141"/>
                  <a:gd name="T46" fmla="*/ 9 w 208"/>
                  <a:gd name="T47" fmla="*/ 130 h 141"/>
                  <a:gd name="T48" fmla="*/ 22 w 208"/>
                  <a:gd name="T49" fmla="*/ 128 h 141"/>
                  <a:gd name="T50" fmla="*/ 27 w 208"/>
                  <a:gd name="T51" fmla="*/ 123 h 141"/>
                  <a:gd name="T52" fmla="*/ 23 w 208"/>
                  <a:gd name="T53" fmla="*/ 130 h 141"/>
                  <a:gd name="T54" fmla="*/ 22 w 208"/>
                  <a:gd name="T55" fmla="*/ 139 h 141"/>
                  <a:gd name="T56" fmla="*/ 26 w 208"/>
                  <a:gd name="T57" fmla="*/ 141 h 141"/>
                  <a:gd name="T58" fmla="*/ 27 w 208"/>
                  <a:gd name="T59" fmla="*/ 134 h 141"/>
                  <a:gd name="T60" fmla="*/ 31 w 208"/>
                  <a:gd name="T61" fmla="*/ 133 h 141"/>
                  <a:gd name="T62" fmla="*/ 36 w 208"/>
                  <a:gd name="T63" fmla="*/ 133 h 141"/>
                  <a:gd name="T64" fmla="*/ 42 w 208"/>
                  <a:gd name="T65" fmla="*/ 132 h 141"/>
                  <a:gd name="T66" fmla="*/ 44 w 208"/>
                  <a:gd name="T67" fmla="*/ 125 h 141"/>
                  <a:gd name="T68" fmla="*/ 50 w 208"/>
                  <a:gd name="T69" fmla="*/ 117 h 141"/>
                  <a:gd name="T70" fmla="*/ 54 w 208"/>
                  <a:gd name="T71" fmla="*/ 115 h 141"/>
                  <a:gd name="T72" fmla="*/ 64 w 208"/>
                  <a:gd name="T73" fmla="*/ 113 h 141"/>
                  <a:gd name="T74" fmla="*/ 70 w 208"/>
                  <a:gd name="T75" fmla="*/ 112 h 141"/>
                  <a:gd name="T76" fmla="*/ 75 w 208"/>
                  <a:gd name="T77" fmla="*/ 106 h 141"/>
                  <a:gd name="T78" fmla="*/ 79 w 208"/>
                  <a:gd name="T79" fmla="*/ 103 h 141"/>
                  <a:gd name="T80" fmla="*/ 87 w 208"/>
                  <a:gd name="T81" fmla="*/ 99 h 141"/>
                  <a:gd name="T82" fmla="*/ 92 w 208"/>
                  <a:gd name="T83" fmla="*/ 95 h 141"/>
                  <a:gd name="T84" fmla="*/ 110 w 208"/>
                  <a:gd name="T85" fmla="*/ 92 h 141"/>
                  <a:gd name="T86" fmla="*/ 121 w 208"/>
                  <a:gd name="T87" fmla="*/ 87 h 141"/>
                  <a:gd name="T88" fmla="*/ 126 w 208"/>
                  <a:gd name="T89" fmla="*/ 88 h 141"/>
                  <a:gd name="T90" fmla="*/ 130 w 208"/>
                  <a:gd name="T91" fmla="*/ 91 h 141"/>
                  <a:gd name="T92" fmla="*/ 133 w 208"/>
                  <a:gd name="T93" fmla="*/ 91 h 141"/>
                  <a:gd name="T94" fmla="*/ 143 w 208"/>
                  <a:gd name="T95" fmla="*/ 86 h 141"/>
                  <a:gd name="T96" fmla="*/ 152 w 208"/>
                  <a:gd name="T97" fmla="*/ 83 h 141"/>
                  <a:gd name="T98" fmla="*/ 165 w 208"/>
                  <a:gd name="T99" fmla="*/ 93 h 141"/>
                  <a:gd name="T100" fmla="*/ 176 w 208"/>
                  <a:gd name="T101" fmla="*/ 94 h 141"/>
                  <a:gd name="T102" fmla="*/ 189 w 208"/>
                  <a:gd name="T103" fmla="*/ 85 h 141"/>
                  <a:gd name="T104" fmla="*/ 195 w 208"/>
                  <a:gd name="T105" fmla="*/ 76 h 141"/>
                  <a:gd name="T106" fmla="*/ 194 w 208"/>
                  <a:gd name="T107" fmla="*/ 68 h 141"/>
                  <a:gd name="T108" fmla="*/ 200 w 208"/>
                  <a:gd name="T109" fmla="*/ 61 h 141"/>
                  <a:gd name="T110" fmla="*/ 208 w 208"/>
                  <a:gd name="T111" fmla="*/ 56 h 141"/>
                  <a:gd name="T112" fmla="*/ 196 w 208"/>
                  <a:gd name="T113" fmla="*/ 51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208" h="141">
                    <a:moveTo>
                      <a:pt x="196" y="51"/>
                    </a:moveTo>
                    <a:cubicBezTo>
                      <a:pt x="192" y="48"/>
                      <a:pt x="192" y="48"/>
                      <a:pt x="192" y="48"/>
                    </a:cubicBezTo>
                    <a:cubicBezTo>
                      <a:pt x="192" y="45"/>
                      <a:pt x="192" y="45"/>
                      <a:pt x="192" y="45"/>
                    </a:cubicBezTo>
                    <a:cubicBezTo>
                      <a:pt x="183" y="41"/>
                      <a:pt x="183" y="41"/>
                      <a:pt x="183" y="41"/>
                    </a:cubicBezTo>
                    <a:cubicBezTo>
                      <a:pt x="181" y="38"/>
                      <a:pt x="181" y="38"/>
                      <a:pt x="181" y="38"/>
                    </a:cubicBezTo>
                    <a:cubicBezTo>
                      <a:pt x="178" y="33"/>
                      <a:pt x="178" y="33"/>
                      <a:pt x="178" y="33"/>
                    </a:cubicBezTo>
                    <a:cubicBezTo>
                      <a:pt x="171" y="33"/>
                      <a:pt x="171" y="33"/>
                      <a:pt x="171" y="33"/>
                    </a:cubicBezTo>
                    <a:cubicBezTo>
                      <a:pt x="164" y="31"/>
                      <a:pt x="164" y="31"/>
                      <a:pt x="164" y="31"/>
                    </a:cubicBezTo>
                    <a:cubicBezTo>
                      <a:pt x="160" y="17"/>
                      <a:pt x="160" y="17"/>
                      <a:pt x="160" y="17"/>
                    </a:cubicBezTo>
                    <a:cubicBezTo>
                      <a:pt x="158" y="9"/>
                      <a:pt x="158" y="9"/>
                      <a:pt x="158" y="9"/>
                    </a:cubicBezTo>
                    <a:cubicBezTo>
                      <a:pt x="155" y="6"/>
                      <a:pt x="155" y="6"/>
                      <a:pt x="155" y="6"/>
                    </a:cubicBezTo>
                    <a:cubicBezTo>
                      <a:pt x="141" y="10"/>
                      <a:pt x="134" y="24"/>
                      <a:pt x="119" y="29"/>
                    </a:cubicBezTo>
                    <a:cubicBezTo>
                      <a:pt x="121" y="20"/>
                      <a:pt x="125" y="10"/>
                      <a:pt x="123" y="0"/>
                    </a:cubicBezTo>
                    <a:cubicBezTo>
                      <a:pt x="121" y="1"/>
                      <a:pt x="121" y="1"/>
                      <a:pt x="121" y="1"/>
                    </a:cubicBezTo>
                    <a:cubicBezTo>
                      <a:pt x="113" y="5"/>
                      <a:pt x="113" y="5"/>
                      <a:pt x="113" y="5"/>
                    </a:cubicBezTo>
                    <a:cubicBezTo>
                      <a:pt x="112" y="7"/>
                      <a:pt x="112" y="7"/>
                      <a:pt x="112" y="7"/>
                    </a:cubicBezTo>
                    <a:cubicBezTo>
                      <a:pt x="113" y="10"/>
                      <a:pt x="113" y="10"/>
                      <a:pt x="113" y="10"/>
                    </a:cubicBezTo>
                    <a:cubicBezTo>
                      <a:pt x="111" y="11"/>
                      <a:pt x="111" y="11"/>
                      <a:pt x="111" y="11"/>
                    </a:cubicBezTo>
                    <a:cubicBezTo>
                      <a:pt x="110" y="10"/>
                      <a:pt x="110" y="10"/>
                      <a:pt x="110" y="10"/>
                    </a:cubicBezTo>
                    <a:cubicBezTo>
                      <a:pt x="108" y="6"/>
                      <a:pt x="108" y="6"/>
                      <a:pt x="108" y="6"/>
                    </a:cubicBezTo>
                    <a:cubicBezTo>
                      <a:pt x="108" y="6"/>
                      <a:pt x="100" y="10"/>
                      <a:pt x="100" y="10"/>
                    </a:cubicBezTo>
                    <a:cubicBezTo>
                      <a:pt x="100" y="10"/>
                      <a:pt x="92" y="16"/>
                      <a:pt x="92" y="16"/>
                    </a:cubicBezTo>
                    <a:cubicBezTo>
                      <a:pt x="81" y="21"/>
                      <a:pt x="81" y="21"/>
                      <a:pt x="81" y="21"/>
                    </a:cubicBezTo>
                    <a:cubicBezTo>
                      <a:pt x="68" y="24"/>
                      <a:pt x="68" y="24"/>
                      <a:pt x="68" y="24"/>
                    </a:cubicBezTo>
                    <a:cubicBezTo>
                      <a:pt x="65" y="27"/>
                      <a:pt x="65" y="27"/>
                      <a:pt x="65" y="27"/>
                    </a:cubicBezTo>
                    <a:cubicBezTo>
                      <a:pt x="53" y="28"/>
                      <a:pt x="53" y="28"/>
                      <a:pt x="53" y="28"/>
                    </a:cubicBezTo>
                    <a:cubicBezTo>
                      <a:pt x="46" y="32"/>
                      <a:pt x="46" y="32"/>
                      <a:pt x="46" y="32"/>
                    </a:cubicBezTo>
                    <a:cubicBezTo>
                      <a:pt x="39" y="36"/>
                      <a:pt x="39" y="36"/>
                      <a:pt x="39" y="36"/>
                    </a:cubicBezTo>
                    <a:cubicBezTo>
                      <a:pt x="28" y="45"/>
                      <a:pt x="28" y="45"/>
                      <a:pt x="28" y="45"/>
                    </a:cubicBezTo>
                    <a:cubicBezTo>
                      <a:pt x="24" y="51"/>
                      <a:pt x="24" y="51"/>
                      <a:pt x="24" y="51"/>
                    </a:cubicBezTo>
                    <a:cubicBezTo>
                      <a:pt x="23" y="58"/>
                      <a:pt x="23" y="58"/>
                      <a:pt x="23" y="58"/>
                    </a:cubicBezTo>
                    <a:cubicBezTo>
                      <a:pt x="21" y="64"/>
                      <a:pt x="21" y="64"/>
                      <a:pt x="21" y="64"/>
                    </a:cubicBezTo>
                    <a:cubicBezTo>
                      <a:pt x="17" y="70"/>
                      <a:pt x="17" y="70"/>
                      <a:pt x="17" y="70"/>
                    </a:cubicBezTo>
                    <a:cubicBezTo>
                      <a:pt x="11" y="74"/>
                      <a:pt x="11" y="74"/>
                      <a:pt x="11" y="74"/>
                    </a:cubicBezTo>
                    <a:cubicBezTo>
                      <a:pt x="16" y="79"/>
                      <a:pt x="16" y="79"/>
                      <a:pt x="16" y="79"/>
                    </a:cubicBezTo>
                    <a:cubicBezTo>
                      <a:pt x="9" y="83"/>
                      <a:pt x="9" y="83"/>
                      <a:pt x="9" y="83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1" y="103"/>
                      <a:pt x="1" y="103"/>
                      <a:pt x="1" y="103"/>
                    </a:cubicBezTo>
                    <a:cubicBezTo>
                      <a:pt x="0" y="110"/>
                      <a:pt x="0" y="110"/>
                      <a:pt x="0" y="110"/>
                    </a:cubicBezTo>
                    <a:cubicBezTo>
                      <a:pt x="4" y="117"/>
                      <a:pt x="4" y="117"/>
                      <a:pt x="4" y="117"/>
                    </a:cubicBezTo>
                    <a:cubicBezTo>
                      <a:pt x="6" y="118"/>
                      <a:pt x="6" y="118"/>
                      <a:pt x="6" y="118"/>
                    </a:cubicBezTo>
                    <a:cubicBezTo>
                      <a:pt x="10" y="117"/>
                      <a:pt x="10" y="117"/>
                      <a:pt x="10" y="117"/>
                    </a:cubicBezTo>
                    <a:cubicBezTo>
                      <a:pt x="14" y="113"/>
                      <a:pt x="14" y="113"/>
                      <a:pt x="14" y="113"/>
                    </a:cubicBezTo>
                    <a:cubicBezTo>
                      <a:pt x="17" y="113"/>
                      <a:pt x="17" y="113"/>
                      <a:pt x="17" y="113"/>
                    </a:cubicBezTo>
                    <a:cubicBezTo>
                      <a:pt x="17" y="115"/>
                      <a:pt x="17" y="115"/>
                      <a:pt x="17" y="115"/>
                    </a:cubicBezTo>
                    <a:cubicBezTo>
                      <a:pt x="10" y="124"/>
                      <a:pt x="10" y="124"/>
                      <a:pt x="10" y="124"/>
                    </a:cubicBezTo>
                    <a:cubicBezTo>
                      <a:pt x="9" y="127"/>
                      <a:pt x="9" y="127"/>
                      <a:pt x="9" y="127"/>
                    </a:cubicBezTo>
                    <a:cubicBezTo>
                      <a:pt x="9" y="130"/>
                      <a:pt x="9" y="130"/>
                      <a:pt x="9" y="130"/>
                    </a:cubicBezTo>
                    <a:cubicBezTo>
                      <a:pt x="16" y="130"/>
                      <a:pt x="16" y="130"/>
                      <a:pt x="16" y="130"/>
                    </a:cubicBezTo>
                    <a:cubicBezTo>
                      <a:pt x="22" y="128"/>
                      <a:pt x="22" y="128"/>
                      <a:pt x="22" y="128"/>
                    </a:cubicBezTo>
                    <a:cubicBezTo>
                      <a:pt x="25" y="123"/>
                      <a:pt x="25" y="123"/>
                      <a:pt x="25" y="123"/>
                    </a:cubicBezTo>
                    <a:cubicBezTo>
                      <a:pt x="27" y="123"/>
                      <a:pt x="27" y="123"/>
                      <a:pt x="27" y="123"/>
                    </a:cubicBezTo>
                    <a:cubicBezTo>
                      <a:pt x="28" y="125"/>
                      <a:pt x="28" y="125"/>
                      <a:pt x="28" y="125"/>
                    </a:cubicBezTo>
                    <a:cubicBezTo>
                      <a:pt x="23" y="130"/>
                      <a:pt x="23" y="130"/>
                      <a:pt x="23" y="130"/>
                    </a:cubicBezTo>
                    <a:cubicBezTo>
                      <a:pt x="22" y="135"/>
                      <a:pt x="22" y="135"/>
                      <a:pt x="22" y="135"/>
                    </a:cubicBezTo>
                    <a:cubicBezTo>
                      <a:pt x="22" y="139"/>
                      <a:pt x="22" y="139"/>
                      <a:pt x="22" y="139"/>
                    </a:cubicBezTo>
                    <a:cubicBezTo>
                      <a:pt x="24" y="141"/>
                      <a:pt x="24" y="141"/>
                      <a:pt x="24" y="141"/>
                    </a:cubicBezTo>
                    <a:cubicBezTo>
                      <a:pt x="26" y="141"/>
                      <a:pt x="26" y="141"/>
                      <a:pt x="26" y="141"/>
                    </a:cubicBezTo>
                    <a:cubicBezTo>
                      <a:pt x="27" y="137"/>
                      <a:pt x="27" y="137"/>
                      <a:pt x="27" y="137"/>
                    </a:cubicBezTo>
                    <a:cubicBezTo>
                      <a:pt x="27" y="134"/>
                      <a:pt x="27" y="134"/>
                      <a:pt x="27" y="134"/>
                    </a:cubicBezTo>
                    <a:cubicBezTo>
                      <a:pt x="29" y="132"/>
                      <a:pt x="29" y="132"/>
                      <a:pt x="29" y="132"/>
                    </a:cubicBezTo>
                    <a:cubicBezTo>
                      <a:pt x="31" y="133"/>
                      <a:pt x="31" y="133"/>
                      <a:pt x="31" y="133"/>
                    </a:cubicBezTo>
                    <a:cubicBezTo>
                      <a:pt x="36" y="133"/>
                      <a:pt x="36" y="133"/>
                      <a:pt x="36" y="133"/>
                    </a:cubicBezTo>
                    <a:cubicBezTo>
                      <a:pt x="36" y="133"/>
                      <a:pt x="36" y="133"/>
                      <a:pt x="36" y="133"/>
                    </a:cubicBezTo>
                    <a:cubicBezTo>
                      <a:pt x="40" y="132"/>
                      <a:pt x="40" y="132"/>
                      <a:pt x="40" y="132"/>
                    </a:cubicBezTo>
                    <a:cubicBezTo>
                      <a:pt x="42" y="132"/>
                      <a:pt x="42" y="132"/>
                      <a:pt x="42" y="132"/>
                    </a:cubicBezTo>
                    <a:cubicBezTo>
                      <a:pt x="44" y="127"/>
                      <a:pt x="44" y="127"/>
                      <a:pt x="44" y="127"/>
                    </a:cubicBezTo>
                    <a:cubicBezTo>
                      <a:pt x="44" y="125"/>
                      <a:pt x="44" y="125"/>
                      <a:pt x="44" y="125"/>
                    </a:cubicBezTo>
                    <a:cubicBezTo>
                      <a:pt x="47" y="119"/>
                      <a:pt x="47" y="119"/>
                      <a:pt x="47" y="119"/>
                    </a:cubicBezTo>
                    <a:cubicBezTo>
                      <a:pt x="50" y="117"/>
                      <a:pt x="50" y="117"/>
                      <a:pt x="50" y="117"/>
                    </a:cubicBezTo>
                    <a:cubicBezTo>
                      <a:pt x="53" y="117"/>
                      <a:pt x="53" y="117"/>
                      <a:pt x="53" y="117"/>
                    </a:cubicBezTo>
                    <a:cubicBezTo>
                      <a:pt x="54" y="115"/>
                      <a:pt x="54" y="115"/>
                      <a:pt x="54" y="115"/>
                    </a:cubicBezTo>
                    <a:cubicBezTo>
                      <a:pt x="60" y="113"/>
                      <a:pt x="60" y="113"/>
                      <a:pt x="60" y="113"/>
                    </a:cubicBezTo>
                    <a:cubicBezTo>
                      <a:pt x="64" y="113"/>
                      <a:pt x="64" y="113"/>
                      <a:pt x="64" y="113"/>
                    </a:cubicBezTo>
                    <a:cubicBezTo>
                      <a:pt x="66" y="115"/>
                      <a:pt x="66" y="115"/>
                      <a:pt x="66" y="115"/>
                    </a:cubicBezTo>
                    <a:cubicBezTo>
                      <a:pt x="70" y="112"/>
                      <a:pt x="70" y="112"/>
                      <a:pt x="70" y="112"/>
                    </a:cubicBezTo>
                    <a:cubicBezTo>
                      <a:pt x="74" y="109"/>
                      <a:pt x="74" y="109"/>
                      <a:pt x="74" y="109"/>
                    </a:cubicBezTo>
                    <a:cubicBezTo>
                      <a:pt x="75" y="106"/>
                      <a:pt x="75" y="106"/>
                      <a:pt x="75" y="106"/>
                    </a:cubicBezTo>
                    <a:cubicBezTo>
                      <a:pt x="78" y="105"/>
                      <a:pt x="78" y="105"/>
                      <a:pt x="78" y="105"/>
                    </a:cubicBezTo>
                    <a:cubicBezTo>
                      <a:pt x="79" y="103"/>
                      <a:pt x="79" y="103"/>
                      <a:pt x="79" y="103"/>
                    </a:cubicBezTo>
                    <a:cubicBezTo>
                      <a:pt x="83" y="103"/>
                      <a:pt x="83" y="103"/>
                      <a:pt x="83" y="103"/>
                    </a:cubicBezTo>
                    <a:cubicBezTo>
                      <a:pt x="87" y="99"/>
                      <a:pt x="87" y="99"/>
                      <a:pt x="87" y="99"/>
                    </a:cubicBezTo>
                    <a:cubicBezTo>
                      <a:pt x="90" y="98"/>
                      <a:pt x="90" y="98"/>
                      <a:pt x="90" y="98"/>
                    </a:cubicBezTo>
                    <a:cubicBezTo>
                      <a:pt x="92" y="95"/>
                      <a:pt x="92" y="95"/>
                      <a:pt x="92" y="95"/>
                    </a:cubicBezTo>
                    <a:cubicBezTo>
                      <a:pt x="102" y="84"/>
                      <a:pt x="102" y="84"/>
                      <a:pt x="102" y="84"/>
                    </a:cubicBezTo>
                    <a:cubicBezTo>
                      <a:pt x="110" y="92"/>
                      <a:pt x="110" y="92"/>
                      <a:pt x="110" y="92"/>
                    </a:cubicBezTo>
                    <a:cubicBezTo>
                      <a:pt x="120" y="88"/>
                      <a:pt x="120" y="88"/>
                      <a:pt x="120" y="88"/>
                    </a:cubicBezTo>
                    <a:cubicBezTo>
                      <a:pt x="121" y="87"/>
                      <a:pt x="121" y="87"/>
                      <a:pt x="121" y="87"/>
                    </a:cubicBezTo>
                    <a:cubicBezTo>
                      <a:pt x="123" y="89"/>
                      <a:pt x="123" y="89"/>
                      <a:pt x="123" y="89"/>
                    </a:cubicBezTo>
                    <a:cubicBezTo>
                      <a:pt x="126" y="88"/>
                      <a:pt x="126" y="88"/>
                      <a:pt x="126" y="88"/>
                    </a:cubicBezTo>
                    <a:cubicBezTo>
                      <a:pt x="126" y="88"/>
                      <a:pt x="128" y="87"/>
                      <a:pt x="128" y="88"/>
                    </a:cubicBezTo>
                    <a:cubicBezTo>
                      <a:pt x="129" y="88"/>
                      <a:pt x="129" y="91"/>
                      <a:pt x="130" y="91"/>
                    </a:cubicBezTo>
                    <a:cubicBezTo>
                      <a:pt x="131" y="91"/>
                      <a:pt x="133" y="91"/>
                      <a:pt x="133" y="91"/>
                    </a:cubicBezTo>
                    <a:cubicBezTo>
                      <a:pt x="133" y="91"/>
                      <a:pt x="133" y="91"/>
                      <a:pt x="133" y="91"/>
                    </a:cubicBezTo>
                    <a:cubicBezTo>
                      <a:pt x="136" y="89"/>
                      <a:pt x="136" y="89"/>
                      <a:pt x="136" y="89"/>
                    </a:cubicBezTo>
                    <a:cubicBezTo>
                      <a:pt x="143" y="86"/>
                      <a:pt x="143" y="86"/>
                      <a:pt x="143" y="86"/>
                    </a:cubicBezTo>
                    <a:cubicBezTo>
                      <a:pt x="146" y="83"/>
                      <a:pt x="146" y="83"/>
                      <a:pt x="146" y="83"/>
                    </a:cubicBezTo>
                    <a:cubicBezTo>
                      <a:pt x="152" y="83"/>
                      <a:pt x="152" y="83"/>
                      <a:pt x="152" y="83"/>
                    </a:cubicBezTo>
                    <a:cubicBezTo>
                      <a:pt x="159" y="88"/>
                      <a:pt x="159" y="88"/>
                      <a:pt x="159" y="88"/>
                    </a:cubicBezTo>
                    <a:cubicBezTo>
                      <a:pt x="165" y="93"/>
                      <a:pt x="165" y="93"/>
                      <a:pt x="165" y="93"/>
                    </a:cubicBezTo>
                    <a:cubicBezTo>
                      <a:pt x="167" y="100"/>
                      <a:pt x="167" y="100"/>
                      <a:pt x="167" y="100"/>
                    </a:cubicBezTo>
                    <a:cubicBezTo>
                      <a:pt x="176" y="94"/>
                      <a:pt x="176" y="94"/>
                      <a:pt x="176" y="94"/>
                    </a:cubicBezTo>
                    <a:cubicBezTo>
                      <a:pt x="183" y="87"/>
                      <a:pt x="183" y="87"/>
                      <a:pt x="183" y="87"/>
                    </a:cubicBezTo>
                    <a:cubicBezTo>
                      <a:pt x="189" y="85"/>
                      <a:pt x="189" y="85"/>
                      <a:pt x="189" y="85"/>
                    </a:cubicBezTo>
                    <a:cubicBezTo>
                      <a:pt x="190" y="81"/>
                      <a:pt x="190" y="81"/>
                      <a:pt x="190" y="81"/>
                    </a:cubicBezTo>
                    <a:cubicBezTo>
                      <a:pt x="195" y="76"/>
                      <a:pt x="195" y="76"/>
                      <a:pt x="195" y="76"/>
                    </a:cubicBezTo>
                    <a:cubicBezTo>
                      <a:pt x="194" y="71"/>
                      <a:pt x="194" y="71"/>
                      <a:pt x="194" y="71"/>
                    </a:cubicBezTo>
                    <a:cubicBezTo>
                      <a:pt x="194" y="68"/>
                      <a:pt x="194" y="68"/>
                      <a:pt x="194" y="68"/>
                    </a:cubicBezTo>
                    <a:cubicBezTo>
                      <a:pt x="199" y="64"/>
                      <a:pt x="199" y="64"/>
                      <a:pt x="199" y="64"/>
                    </a:cubicBezTo>
                    <a:cubicBezTo>
                      <a:pt x="200" y="61"/>
                      <a:pt x="200" y="61"/>
                      <a:pt x="200" y="61"/>
                    </a:cubicBezTo>
                    <a:cubicBezTo>
                      <a:pt x="205" y="56"/>
                      <a:pt x="205" y="56"/>
                      <a:pt x="205" y="56"/>
                    </a:cubicBezTo>
                    <a:cubicBezTo>
                      <a:pt x="208" y="56"/>
                      <a:pt x="208" y="56"/>
                      <a:pt x="208" y="56"/>
                    </a:cubicBezTo>
                    <a:cubicBezTo>
                      <a:pt x="201" y="50"/>
                      <a:pt x="201" y="50"/>
                      <a:pt x="201" y="50"/>
                    </a:cubicBezTo>
                    <a:lnTo>
                      <a:pt x="196" y="51"/>
                    </a:ln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16" name="Freeform 1989">
                <a:extLst>
                  <a:ext uri="{FF2B5EF4-FFF2-40B4-BE49-F238E27FC236}">
                    <a16:creationId xmlns:a16="http://schemas.microsoft.com/office/drawing/2014/main" id="{A70A5E6C-0CDB-4640-B639-E726490DF7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2" y="1200"/>
                <a:ext cx="344" cy="324"/>
              </a:xfrm>
              <a:custGeom>
                <a:avLst/>
                <a:gdLst>
                  <a:gd name="T0" fmla="*/ 142 w 143"/>
                  <a:gd name="T1" fmla="*/ 74 h 135"/>
                  <a:gd name="T2" fmla="*/ 130 w 143"/>
                  <a:gd name="T3" fmla="*/ 9 h 135"/>
                  <a:gd name="T4" fmla="*/ 105 w 143"/>
                  <a:gd name="T5" fmla="*/ 9 h 135"/>
                  <a:gd name="T6" fmla="*/ 103 w 143"/>
                  <a:gd name="T7" fmla="*/ 0 h 135"/>
                  <a:gd name="T8" fmla="*/ 5 w 143"/>
                  <a:gd name="T9" fmla="*/ 1 h 135"/>
                  <a:gd name="T10" fmla="*/ 7 w 143"/>
                  <a:gd name="T11" fmla="*/ 94 h 135"/>
                  <a:gd name="T12" fmla="*/ 0 w 143"/>
                  <a:gd name="T13" fmla="*/ 99 h 135"/>
                  <a:gd name="T14" fmla="*/ 1 w 143"/>
                  <a:gd name="T15" fmla="*/ 99 h 135"/>
                  <a:gd name="T16" fmla="*/ 3 w 143"/>
                  <a:gd name="T17" fmla="*/ 110 h 135"/>
                  <a:gd name="T18" fmla="*/ 12 w 143"/>
                  <a:gd name="T19" fmla="*/ 111 h 135"/>
                  <a:gd name="T20" fmla="*/ 20 w 143"/>
                  <a:gd name="T21" fmla="*/ 114 h 135"/>
                  <a:gd name="T22" fmla="*/ 26 w 143"/>
                  <a:gd name="T23" fmla="*/ 126 h 135"/>
                  <a:gd name="T24" fmla="*/ 31 w 143"/>
                  <a:gd name="T25" fmla="*/ 131 h 135"/>
                  <a:gd name="T26" fmla="*/ 37 w 143"/>
                  <a:gd name="T27" fmla="*/ 131 h 135"/>
                  <a:gd name="T28" fmla="*/ 45 w 143"/>
                  <a:gd name="T29" fmla="*/ 126 h 135"/>
                  <a:gd name="T30" fmla="*/ 47 w 143"/>
                  <a:gd name="T31" fmla="*/ 130 h 135"/>
                  <a:gd name="T32" fmla="*/ 55 w 143"/>
                  <a:gd name="T33" fmla="*/ 132 h 135"/>
                  <a:gd name="T34" fmla="*/ 65 w 143"/>
                  <a:gd name="T35" fmla="*/ 132 h 135"/>
                  <a:gd name="T36" fmla="*/ 72 w 143"/>
                  <a:gd name="T37" fmla="*/ 128 h 135"/>
                  <a:gd name="T38" fmla="*/ 75 w 143"/>
                  <a:gd name="T39" fmla="*/ 124 h 135"/>
                  <a:gd name="T40" fmla="*/ 80 w 143"/>
                  <a:gd name="T41" fmla="*/ 117 h 135"/>
                  <a:gd name="T42" fmla="*/ 81 w 143"/>
                  <a:gd name="T43" fmla="*/ 112 h 135"/>
                  <a:gd name="T44" fmla="*/ 81 w 143"/>
                  <a:gd name="T45" fmla="*/ 103 h 135"/>
                  <a:gd name="T46" fmla="*/ 81 w 143"/>
                  <a:gd name="T47" fmla="*/ 103 h 135"/>
                  <a:gd name="T48" fmla="*/ 84 w 143"/>
                  <a:gd name="T49" fmla="*/ 100 h 135"/>
                  <a:gd name="T50" fmla="*/ 108 w 143"/>
                  <a:gd name="T51" fmla="*/ 101 h 135"/>
                  <a:gd name="T52" fmla="*/ 111 w 143"/>
                  <a:gd name="T53" fmla="*/ 93 h 135"/>
                  <a:gd name="T54" fmla="*/ 120 w 143"/>
                  <a:gd name="T55" fmla="*/ 92 h 135"/>
                  <a:gd name="T56" fmla="*/ 125 w 143"/>
                  <a:gd name="T57" fmla="*/ 87 h 135"/>
                  <a:gd name="T58" fmla="*/ 137 w 143"/>
                  <a:gd name="T59" fmla="*/ 87 h 135"/>
                  <a:gd name="T60" fmla="*/ 137 w 143"/>
                  <a:gd name="T61" fmla="*/ 81 h 135"/>
                  <a:gd name="T62" fmla="*/ 136 w 143"/>
                  <a:gd name="T63" fmla="*/ 75 h 135"/>
                  <a:gd name="T64" fmla="*/ 141 w 143"/>
                  <a:gd name="T65" fmla="*/ 80 h 135"/>
                  <a:gd name="T66" fmla="*/ 142 w 143"/>
                  <a:gd name="T67" fmla="*/ 74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43" h="135">
                    <a:moveTo>
                      <a:pt x="142" y="74"/>
                    </a:moveTo>
                    <a:cubicBezTo>
                      <a:pt x="130" y="9"/>
                      <a:pt x="130" y="9"/>
                      <a:pt x="130" y="9"/>
                    </a:cubicBezTo>
                    <a:cubicBezTo>
                      <a:pt x="105" y="9"/>
                      <a:pt x="105" y="9"/>
                      <a:pt x="105" y="9"/>
                    </a:cubicBezTo>
                    <a:cubicBezTo>
                      <a:pt x="103" y="0"/>
                      <a:pt x="103" y="0"/>
                      <a:pt x="103" y="0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7" y="94"/>
                      <a:pt x="7" y="94"/>
                      <a:pt x="7" y="94"/>
                    </a:cubicBezTo>
                    <a:cubicBezTo>
                      <a:pt x="0" y="99"/>
                      <a:pt x="0" y="99"/>
                      <a:pt x="0" y="99"/>
                    </a:cubicBezTo>
                    <a:cubicBezTo>
                      <a:pt x="0" y="99"/>
                      <a:pt x="1" y="99"/>
                      <a:pt x="1" y="99"/>
                    </a:cubicBezTo>
                    <a:cubicBezTo>
                      <a:pt x="4" y="101"/>
                      <a:pt x="1" y="107"/>
                      <a:pt x="3" y="110"/>
                    </a:cubicBezTo>
                    <a:cubicBezTo>
                      <a:pt x="4" y="113"/>
                      <a:pt x="6" y="111"/>
                      <a:pt x="12" y="111"/>
                    </a:cubicBezTo>
                    <a:cubicBezTo>
                      <a:pt x="17" y="112"/>
                      <a:pt x="19" y="112"/>
                      <a:pt x="20" y="114"/>
                    </a:cubicBezTo>
                    <a:cubicBezTo>
                      <a:pt x="21" y="117"/>
                      <a:pt x="26" y="121"/>
                      <a:pt x="26" y="126"/>
                    </a:cubicBezTo>
                    <a:cubicBezTo>
                      <a:pt x="26" y="130"/>
                      <a:pt x="27" y="132"/>
                      <a:pt x="31" y="131"/>
                    </a:cubicBezTo>
                    <a:cubicBezTo>
                      <a:pt x="34" y="129"/>
                      <a:pt x="34" y="131"/>
                      <a:pt x="37" y="131"/>
                    </a:cubicBezTo>
                    <a:cubicBezTo>
                      <a:pt x="40" y="131"/>
                      <a:pt x="42" y="126"/>
                      <a:pt x="45" y="126"/>
                    </a:cubicBezTo>
                    <a:cubicBezTo>
                      <a:pt x="47" y="126"/>
                      <a:pt x="46" y="125"/>
                      <a:pt x="47" y="130"/>
                    </a:cubicBezTo>
                    <a:cubicBezTo>
                      <a:pt x="47" y="135"/>
                      <a:pt x="49" y="135"/>
                      <a:pt x="55" y="132"/>
                    </a:cubicBezTo>
                    <a:cubicBezTo>
                      <a:pt x="62" y="129"/>
                      <a:pt x="62" y="131"/>
                      <a:pt x="65" y="132"/>
                    </a:cubicBezTo>
                    <a:cubicBezTo>
                      <a:pt x="67" y="133"/>
                      <a:pt x="71" y="130"/>
                      <a:pt x="72" y="128"/>
                    </a:cubicBezTo>
                    <a:cubicBezTo>
                      <a:pt x="73" y="126"/>
                      <a:pt x="71" y="125"/>
                      <a:pt x="75" y="124"/>
                    </a:cubicBezTo>
                    <a:cubicBezTo>
                      <a:pt x="79" y="123"/>
                      <a:pt x="79" y="120"/>
                      <a:pt x="80" y="117"/>
                    </a:cubicBezTo>
                    <a:cubicBezTo>
                      <a:pt x="84" y="115"/>
                      <a:pt x="82" y="114"/>
                      <a:pt x="81" y="112"/>
                    </a:cubicBezTo>
                    <a:cubicBezTo>
                      <a:pt x="80" y="110"/>
                      <a:pt x="78" y="106"/>
                      <a:pt x="81" y="103"/>
                    </a:cubicBezTo>
                    <a:cubicBezTo>
                      <a:pt x="81" y="103"/>
                      <a:pt x="81" y="103"/>
                      <a:pt x="81" y="103"/>
                    </a:cubicBezTo>
                    <a:cubicBezTo>
                      <a:pt x="81" y="102"/>
                      <a:pt x="82" y="99"/>
                      <a:pt x="84" y="100"/>
                    </a:cubicBezTo>
                    <a:cubicBezTo>
                      <a:pt x="89" y="101"/>
                      <a:pt x="106" y="101"/>
                      <a:pt x="108" y="101"/>
                    </a:cubicBezTo>
                    <a:cubicBezTo>
                      <a:pt x="110" y="102"/>
                      <a:pt x="109" y="92"/>
                      <a:pt x="111" y="93"/>
                    </a:cubicBezTo>
                    <a:cubicBezTo>
                      <a:pt x="112" y="93"/>
                      <a:pt x="114" y="92"/>
                      <a:pt x="120" y="92"/>
                    </a:cubicBezTo>
                    <a:cubicBezTo>
                      <a:pt x="126" y="93"/>
                      <a:pt x="123" y="87"/>
                      <a:pt x="125" y="87"/>
                    </a:cubicBezTo>
                    <a:cubicBezTo>
                      <a:pt x="127" y="87"/>
                      <a:pt x="135" y="87"/>
                      <a:pt x="137" y="87"/>
                    </a:cubicBezTo>
                    <a:cubicBezTo>
                      <a:pt x="140" y="87"/>
                      <a:pt x="139" y="81"/>
                      <a:pt x="137" y="81"/>
                    </a:cubicBezTo>
                    <a:cubicBezTo>
                      <a:pt x="135" y="81"/>
                      <a:pt x="133" y="75"/>
                      <a:pt x="136" y="75"/>
                    </a:cubicBezTo>
                    <a:cubicBezTo>
                      <a:pt x="140" y="75"/>
                      <a:pt x="139" y="79"/>
                      <a:pt x="141" y="80"/>
                    </a:cubicBezTo>
                    <a:cubicBezTo>
                      <a:pt x="143" y="80"/>
                      <a:pt x="142" y="74"/>
                      <a:pt x="142" y="74"/>
                    </a:cubicBez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17" name="Freeform 1990">
                <a:extLst>
                  <a:ext uri="{FF2B5EF4-FFF2-40B4-BE49-F238E27FC236}">
                    <a16:creationId xmlns:a16="http://schemas.microsoft.com/office/drawing/2014/main" id="{4DDE53EE-C5F2-457A-BE67-5333F1CEBA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" y="1560"/>
                <a:ext cx="125" cy="161"/>
              </a:xfrm>
              <a:custGeom>
                <a:avLst/>
                <a:gdLst>
                  <a:gd name="T0" fmla="*/ 48 w 52"/>
                  <a:gd name="T1" fmla="*/ 30 h 67"/>
                  <a:gd name="T2" fmla="*/ 46 w 52"/>
                  <a:gd name="T3" fmla="*/ 25 h 67"/>
                  <a:gd name="T4" fmla="*/ 42 w 52"/>
                  <a:gd name="T5" fmla="*/ 20 h 67"/>
                  <a:gd name="T6" fmla="*/ 42 w 52"/>
                  <a:gd name="T7" fmla="*/ 18 h 67"/>
                  <a:gd name="T8" fmla="*/ 38 w 52"/>
                  <a:gd name="T9" fmla="*/ 15 h 67"/>
                  <a:gd name="T10" fmla="*/ 39 w 52"/>
                  <a:gd name="T11" fmla="*/ 12 h 67"/>
                  <a:gd name="T12" fmla="*/ 36 w 52"/>
                  <a:gd name="T13" fmla="*/ 11 h 67"/>
                  <a:gd name="T14" fmla="*/ 36 w 52"/>
                  <a:gd name="T15" fmla="*/ 7 h 67"/>
                  <a:gd name="T16" fmla="*/ 33 w 52"/>
                  <a:gd name="T17" fmla="*/ 0 h 67"/>
                  <a:gd name="T18" fmla="*/ 27 w 52"/>
                  <a:gd name="T19" fmla="*/ 1 h 67"/>
                  <a:gd name="T20" fmla="*/ 27 w 52"/>
                  <a:gd name="T21" fmla="*/ 4 h 67"/>
                  <a:gd name="T22" fmla="*/ 19 w 52"/>
                  <a:gd name="T23" fmla="*/ 4 h 67"/>
                  <a:gd name="T24" fmla="*/ 17 w 52"/>
                  <a:gd name="T25" fmla="*/ 31 h 67"/>
                  <a:gd name="T26" fmla="*/ 0 w 52"/>
                  <a:gd name="T27" fmla="*/ 29 h 67"/>
                  <a:gd name="T28" fmla="*/ 5 w 52"/>
                  <a:gd name="T29" fmla="*/ 38 h 67"/>
                  <a:gd name="T30" fmla="*/ 11 w 52"/>
                  <a:gd name="T31" fmla="*/ 38 h 67"/>
                  <a:gd name="T32" fmla="*/ 10 w 52"/>
                  <a:gd name="T33" fmla="*/ 45 h 67"/>
                  <a:gd name="T34" fmla="*/ 19 w 52"/>
                  <a:gd name="T35" fmla="*/ 48 h 67"/>
                  <a:gd name="T36" fmla="*/ 26 w 52"/>
                  <a:gd name="T37" fmla="*/ 67 h 67"/>
                  <a:gd name="T38" fmla="*/ 26 w 52"/>
                  <a:gd name="T39" fmla="*/ 50 h 67"/>
                  <a:gd name="T40" fmla="*/ 36 w 52"/>
                  <a:gd name="T41" fmla="*/ 34 h 67"/>
                  <a:gd name="T42" fmla="*/ 52 w 52"/>
                  <a:gd name="T43" fmla="*/ 33 h 67"/>
                  <a:gd name="T44" fmla="*/ 48 w 52"/>
                  <a:gd name="T45" fmla="*/ 30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52" h="67">
                    <a:moveTo>
                      <a:pt x="48" y="30"/>
                    </a:moveTo>
                    <a:cubicBezTo>
                      <a:pt x="45" y="29"/>
                      <a:pt x="46" y="25"/>
                      <a:pt x="46" y="25"/>
                    </a:cubicBezTo>
                    <a:cubicBezTo>
                      <a:pt x="42" y="20"/>
                      <a:pt x="42" y="20"/>
                      <a:pt x="42" y="20"/>
                    </a:cubicBezTo>
                    <a:cubicBezTo>
                      <a:pt x="42" y="18"/>
                      <a:pt x="42" y="18"/>
                      <a:pt x="42" y="18"/>
                    </a:cubicBezTo>
                    <a:cubicBezTo>
                      <a:pt x="38" y="15"/>
                      <a:pt x="38" y="15"/>
                      <a:pt x="38" y="15"/>
                    </a:cubicBezTo>
                    <a:cubicBezTo>
                      <a:pt x="39" y="12"/>
                      <a:pt x="39" y="12"/>
                      <a:pt x="39" y="12"/>
                    </a:cubicBezTo>
                    <a:cubicBezTo>
                      <a:pt x="36" y="11"/>
                      <a:pt x="36" y="11"/>
                      <a:pt x="36" y="11"/>
                    </a:cubicBezTo>
                    <a:cubicBezTo>
                      <a:pt x="36" y="7"/>
                      <a:pt x="36" y="7"/>
                      <a:pt x="36" y="7"/>
                    </a:cubicBezTo>
                    <a:cubicBezTo>
                      <a:pt x="36" y="7"/>
                      <a:pt x="33" y="7"/>
                      <a:pt x="33" y="0"/>
                    </a:cubicBezTo>
                    <a:cubicBezTo>
                      <a:pt x="29" y="0"/>
                      <a:pt x="27" y="1"/>
                      <a:pt x="27" y="1"/>
                    </a:cubicBezTo>
                    <a:cubicBezTo>
                      <a:pt x="27" y="4"/>
                      <a:pt x="27" y="4"/>
                      <a:pt x="27" y="4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17" y="31"/>
                      <a:pt x="17" y="31"/>
                      <a:pt x="17" y="31"/>
                    </a:cubicBezTo>
                    <a:cubicBezTo>
                      <a:pt x="0" y="29"/>
                      <a:pt x="0" y="29"/>
                      <a:pt x="0" y="29"/>
                    </a:cubicBezTo>
                    <a:cubicBezTo>
                      <a:pt x="5" y="38"/>
                      <a:pt x="5" y="38"/>
                      <a:pt x="5" y="38"/>
                    </a:cubicBezTo>
                    <a:cubicBezTo>
                      <a:pt x="11" y="38"/>
                      <a:pt x="11" y="38"/>
                      <a:pt x="11" y="38"/>
                    </a:cubicBezTo>
                    <a:cubicBezTo>
                      <a:pt x="10" y="45"/>
                      <a:pt x="10" y="45"/>
                      <a:pt x="10" y="45"/>
                    </a:cubicBezTo>
                    <a:cubicBezTo>
                      <a:pt x="19" y="48"/>
                      <a:pt x="19" y="48"/>
                      <a:pt x="19" y="48"/>
                    </a:cubicBezTo>
                    <a:cubicBezTo>
                      <a:pt x="26" y="67"/>
                      <a:pt x="26" y="67"/>
                      <a:pt x="26" y="67"/>
                    </a:cubicBezTo>
                    <a:cubicBezTo>
                      <a:pt x="28" y="65"/>
                      <a:pt x="29" y="62"/>
                      <a:pt x="26" y="50"/>
                    </a:cubicBezTo>
                    <a:cubicBezTo>
                      <a:pt x="23" y="37"/>
                      <a:pt x="31" y="39"/>
                      <a:pt x="36" y="34"/>
                    </a:cubicBezTo>
                    <a:cubicBezTo>
                      <a:pt x="40" y="28"/>
                      <a:pt x="51" y="33"/>
                      <a:pt x="52" y="33"/>
                    </a:cubicBezTo>
                    <a:cubicBezTo>
                      <a:pt x="51" y="33"/>
                      <a:pt x="51" y="30"/>
                      <a:pt x="48" y="30"/>
                    </a:cubicBez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18" name="Freeform 1991">
                <a:extLst>
                  <a:ext uri="{FF2B5EF4-FFF2-40B4-BE49-F238E27FC236}">
                    <a16:creationId xmlns:a16="http://schemas.microsoft.com/office/drawing/2014/main" id="{013C266C-E92B-4A5C-ACD8-1F76E8E582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3" y="856"/>
                <a:ext cx="336" cy="449"/>
              </a:xfrm>
              <a:custGeom>
                <a:avLst/>
                <a:gdLst>
                  <a:gd name="T0" fmla="*/ 113 w 140"/>
                  <a:gd name="T1" fmla="*/ 177 h 187"/>
                  <a:gd name="T2" fmla="*/ 109 w 140"/>
                  <a:gd name="T3" fmla="*/ 182 h 187"/>
                  <a:gd name="T4" fmla="*/ 99 w 140"/>
                  <a:gd name="T5" fmla="*/ 185 h 187"/>
                  <a:gd name="T6" fmla="*/ 85 w 140"/>
                  <a:gd name="T7" fmla="*/ 186 h 187"/>
                  <a:gd name="T8" fmla="*/ 72 w 140"/>
                  <a:gd name="T9" fmla="*/ 184 h 187"/>
                  <a:gd name="T10" fmla="*/ 54 w 140"/>
                  <a:gd name="T11" fmla="*/ 176 h 187"/>
                  <a:gd name="T12" fmla="*/ 52 w 140"/>
                  <a:gd name="T13" fmla="*/ 172 h 187"/>
                  <a:gd name="T14" fmla="*/ 43 w 140"/>
                  <a:gd name="T15" fmla="*/ 153 h 187"/>
                  <a:gd name="T16" fmla="*/ 22 w 140"/>
                  <a:gd name="T17" fmla="*/ 133 h 187"/>
                  <a:gd name="T18" fmla="*/ 18 w 140"/>
                  <a:gd name="T19" fmla="*/ 122 h 187"/>
                  <a:gd name="T20" fmla="*/ 11 w 140"/>
                  <a:gd name="T21" fmla="*/ 103 h 187"/>
                  <a:gd name="T22" fmla="*/ 10 w 140"/>
                  <a:gd name="T23" fmla="*/ 78 h 187"/>
                  <a:gd name="T24" fmla="*/ 38 w 140"/>
                  <a:gd name="T25" fmla="*/ 64 h 187"/>
                  <a:gd name="T26" fmla="*/ 42 w 140"/>
                  <a:gd name="T27" fmla="*/ 54 h 187"/>
                  <a:gd name="T28" fmla="*/ 48 w 140"/>
                  <a:gd name="T29" fmla="*/ 43 h 187"/>
                  <a:gd name="T30" fmla="*/ 49 w 140"/>
                  <a:gd name="T31" fmla="*/ 33 h 187"/>
                  <a:gd name="T32" fmla="*/ 49 w 140"/>
                  <a:gd name="T33" fmla="*/ 29 h 187"/>
                  <a:gd name="T34" fmla="*/ 44 w 140"/>
                  <a:gd name="T35" fmla="*/ 24 h 187"/>
                  <a:gd name="T36" fmla="*/ 39 w 140"/>
                  <a:gd name="T37" fmla="*/ 12 h 187"/>
                  <a:gd name="T38" fmla="*/ 46 w 140"/>
                  <a:gd name="T39" fmla="*/ 6 h 187"/>
                  <a:gd name="T40" fmla="*/ 54 w 140"/>
                  <a:gd name="T41" fmla="*/ 5 h 187"/>
                  <a:gd name="T42" fmla="*/ 62 w 140"/>
                  <a:gd name="T43" fmla="*/ 9 h 187"/>
                  <a:gd name="T44" fmla="*/ 67 w 140"/>
                  <a:gd name="T45" fmla="*/ 11 h 187"/>
                  <a:gd name="T46" fmla="*/ 67 w 140"/>
                  <a:gd name="T47" fmla="*/ 19 h 187"/>
                  <a:gd name="T48" fmla="*/ 74 w 140"/>
                  <a:gd name="T49" fmla="*/ 5 h 187"/>
                  <a:gd name="T50" fmla="*/ 81 w 140"/>
                  <a:gd name="T51" fmla="*/ 0 h 187"/>
                  <a:gd name="T52" fmla="*/ 87 w 140"/>
                  <a:gd name="T53" fmla="*/ 1 h 187"/>
                  <a:gd name="T54" fmla="*/ 111 w 140"/>
                  <a:gd name="T55" fmla="*/ 7 h 187"/>
                  <a:gd name="T56" fmla="*/ 107 w 140"/>
                  <a:gd name="T57" fmla="*/ 19 h 187"/>
                  <a:gd name="T58" fmla="*/ 113 w 140"/>
                  <a:gd name="T59" fmla="*/ 35 h 187"/>
                  <a:gd name="T60" fmla="*/ 103 w 140"/>
                  <a:gd name="T61" fmla="*/ 43 h 187"/>
                  <a:gd name="T62" fmla="*/ 106 w 140"/>
                  <a:gd name="T63" fmla="*/ 72 h 187"/>
                  <a:gd name="T64" fmla="*/ 109 w 140"/>
                  <a:gd name="T65" fmla="*/ 80 h 187"/>
                  <a:gd name="T66" fmla="*/ 121 w 140"/>
                  <a:gd name="T67" fmla="*/ 96 h 187"/>
                  <a:gd name="T68" fmla="*/ 125 w 140"/>
                  <a:gd name="T69" fmla="*/ 108 h 187"/>
                  <a:gd name="T70" fmla="*/ 132 w 140"/>
                  <a:gd name="T71" fmla="*/ 110 h 187"/>
                  <a:gd name="T72" fmla="*/ 132 w 140"/>
                  <a:gd name="T73" fmla="*/ 118 h 187"/>
                  <a:gd name="T74" fmla="*/ 134 w 140"/>
                  <a:gd name="T75" fmla="*/ 128 h 187"/>
                  <a:gd name="T76" fmla="*/ 130 w 140"/>
                  <a:gd name="T77" fmla="*/ 139 h 187"/>
                  <a:gd name="T78" fmla="*/ 126 w 140"/>
                  <a:gd name="T79" fmla="*/ 145 h 187"/>
                  <a:gd name="T80" fmla="*/ 120 w 140"/>
                  <a:gd name="T81" fmla="*/ 145 h 187"/>
                  <a:gd name="T82" fmla="*/ 124 w 140"/>
                  <a:gd name="T83" fmla="*/ 148 h 187"/>
                  <a:gd name="T84" fmla="*/ 123 w 140"/>
                  <a:gd name="T85" fmla="*/ 156 h 187"/>
                  <a:gd name="T86" fmla="*/ 134 w 140"/>
                  <a:gd name="T87" fmla="*/ 165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0" h="187">
                    <a:moveTo>
                      <a:pt x="132" y="170"/>
                    </a:moveTo>
                    <a:cubicBezTo>
                      <a:pt x="124" y="171"/>
                      <a:pt x="113" y="171"/>
                      <a:pt x="113" y="177"/>
                    </a:cubicBezTo>
                    <a:cubicBezTo>
                      <a:pt x="119" y="174"/>
                      <a:pt x="119" y="180"/>
                      <a:pt x="116" y="181"/>
                    </a:cubicBezTo>
                    <a:cubicBezTo>
                      <a:pt x="114" y="182"/>
                      <a:pt x="112" y="184"/>
                      <a:pt x="109" y="182"/>
                    </a:cubicBezTo>
                    <a:cubicBezTo>
                      <a:pt x="105" y="181"/>
                      <a:pt x="101" y="183"/>
                      <a:pt x="99" y="185"/>
                    </a:cubicBezTo>
                    <a:cubicBezTo>
                      <a:pt x="99" y="185"/>
                      <a:pt x="99" y="185"/>
                      <a:pt x="99" y="185"/>
                    </a:cubicBezTo>
                    <a:cubicBezTo>
                      <a:pt x="98" y="187"/>
                      <a:pt x="93" y="187"/>
                      <a:pt x="91" y="186"/>
                    </a:cubicBezTo>
                    <a:cubicBezTo>
                      <a:pt x="89" y="185"/>
                      <a:pt x="87" y="187"/>
                      <a:pt x="85" y="186"/>
                    </a:cubicBezTo>
                    <a:cubicBezTo>
                      <a:pt x="83" y="184"/>
                      <a:pt x="79" y="181"/>
                      <a:pt x="79" y="183"/>
                    </a:cubicBezTo>
                    <a:cubicBezTo>
                      <a:pt x="78" y="186"/>
                      <a:pt x="77" y="187"/>
                      <a:pt x="72" y="184"/>
                    </a:cubicBezTo>
                    <a:cubicBezTo>
                      <a:pt x="68" y="180"/>
                      <a:pt x="58" y="183"/>
                      <a:pt x="55" y="183"/>
                    </a:cubicBezTo>
                    <a:cubicBezTo>
                      <a:pt x="53" y="182"/>
                      <a:pt x="54" y="176"/>
                      <a:pt x="54" y="176"/>
                    </a:cubicBezTo>
                    <a:cubicBezTo>
                      <a:pt x="57" y="174"/>
                      <a:pt x="57" y="174"/>
                      <a:pt x="57" y="174"/>
                    </a:cubicBezTo>
                    <a:cubicBezTo>
                      <a:pt x="52" y="172"/>
                      <a:pt x="52" y="172"/>
                      <a:pt x="52" y="172"/>
                    </a:cubicBezTo>
                    <a:cubicBezTo>
                      <a:pt x="53" y="153"/>
                      <a:pt x="53" y="153"/>
                      <a:pt x="53" y="153"/>
                    </a:cubicBezTo>
                    <a:cubicBezTo>
                      <a:pt x="43" y="153"/>
                      <a:pt x="43" y="153"/>
                      <a:pt x="43" y="153"/>
                    </a:cubicBezTo>
                    <a:cubicBezTo>
                      <a:pt x="43" y="153"/>
                      <a:pt x="38" y="137"/>
                      <a:pt x="30" y="139"/>
                    </a:cubicBezTo>
                    <a:cubicBezTo>
                      <a:pt x="26" y="135"/>
                      <a:pt x="24" y="134"/>
                      <a:pt x="22" y="133"/>
                    </a:cubicBezTo>
                    <a:cubicBezTo>
                      <a:pt x="22" y="133"/>
                      <a:pt x="22" y="133"/>
                      <a:pt x="22" y="133"/>
                    </a:cubicBezTo>
                    <a:cubicBezTo>
                      <a:pt x="19" y="131"/>
                      <a:pt x="18" y="127"/>
                      <a:pt x="18" y="122"/>
                    </a:cubicBezTo>
                    <a:cubicBezTo>
                      <a:pt x="4" y="119"/>
                      <a:pt x="1" y="111"/>
                      <a:pt x="1" y="111"/>
                    </a:cubicBezTo>
                    <a:cubicBezTo>
                      <a:pt x="1" y="102"/>
                      <a:pt x="10" y="107"/>
                      <a:pt x="11" y="103"/>
                    </a:cubicBezTo>
                    <a:cubicBezTo>
                      <a:pt x="12" y="96"/>
                      <a:pt x="1" y="100"/>
                      <a:pt x="0" y="91"/>
                    </a:cubicBezTo>
                    <a:cubicBezTo>
                      <a:pt x="0" y="81"/>
                      <a:pt x="7" y="85"/>
                      <a:pt x="10" y="78"/>
                    </a:cubicBezTo>
                    <a:cubicBezTo>
                      <a:pt x="15" y="68"/>
                      <a:pt x="19" y="72"/>
                      <a:pt x="28" y="71"/>
                    </a:cubicBezTo>
                    <a:cubicBezTo>
                      <a:pt x="36" y="71"/>
                      <a:pt x="34" y="65"/>
                      <a:pt x="38" y="64"/>
                    </a:cubicBezTo>
                    <a:cubicBezTo>
                      <a:pt x="42" y="63"/>
                      <a:pt x="43" y="58"/>
                      <a:pt x="43" y="58"/>
                    </a:cubicBezTo>
                    <a:cubicBezTo>
                      <a:pt x="43" y="58"/>
                      <a:pt x="43" y="57"/>
                      <a:pt x="42" y="54"/>
                    </a:cubicBezTo>
                    <a:cubicBezTo>
                      <a:pt x="45" y="50"/>
                      <a:pt x="42" y="46"/>
                      <a:pt x="42" y="46"/>
                    </a:cubicBezTo>
                    <a:cubicBezTo>
                      <a:pt x="48" y="43"/>
                      <a:pt x="48" y="43"/>
                      <a:pt x="48" y="43"/>
                    </a:cubicBezTo>
                    <a:cubicBezTo>
                      <a:pt x="49" y="36"/>
                      <a:pt x="49" y="36"/>
                      <a:pt x="49" y="36"/>
                    </a:cubicBezTo>
                    <a:cubicBezTo>
                      <a:pt x="49" y="33"/>
                      <a:pt x="49" y="33"/>
                      <a:pt x="49" y="33"/>
                    </a:cubicBezTo>
                    <a:cubicBezTo>
                      <a:pt x="51" y="33"/>
                      <a:pt x="51" y="33"/>
                      <a:pt x="51" y="33"/>
                    </a:cubicBezTo>
                    <a:cubicBezTo>
                      <a:pt x="49" y="29"/>
                      <a:pt x="49" y="29"/>
                      <a:pt x="49" y="29"/>
                    </a:cubicBezTo>
                    <a:cubicBezTo>
                      <a:pt x="50" y="25"/>
                      <a:pt x="50" y="25"/>
                      <a:pt x="50" y="25"/>
                    </a:cubicBezTo>
                    <a:cubicBezTo>
                      <a:pt x="44" y="24"/>
                      <a:pt x="44" y="24"/>
                      <a:pt x="44" y="24"/>
                    </a:cubicBezTo>
                    <a:cubicBezTo>
                      <a:pt x="40" y="20"/>
                      <a:pt x="40" y="20"/>
                      <a:pt x="40" y="20"/>
                    </a:cubicBezTo>
                    <a:cubicBezTo>
                      <a:pt x="39" y="12"/>
                      <a:pt x="39" y="12"/>
                      <a:pt x="39" y="12"/>
                    </a:cubicBezTo>
                    <a:cubicBezTo>
                      <a:pt x="43" y="12"/>
                      <a:pt x="43" y="12"/>
                      <a:pt x="43" y="12"/>
                    </a:cubicBezTo>
                    <a:cubicBezTo>
                      <a:pt x="46" y="6"/>
                      <a:pt x="46" y="6"/>
                      <a:pt x="46" y="6"/>
                    </a:cubicBezTo>
                    <a:cubicBezTo>
                      <a:pt x="49" y="5"/>
                      <a:pt x="49" y="5"/>
                      <a:pt x="49" y="5"/>
                    </a:cubicBezTo>
                    <a:cubicBezTo>
                      <a:pt x="54" y="5"/>
                      <a:pt x="54" y="5"/>
                      <a:pt x="54" y="5"/>
                    </a:cubicBezTo>
                    <a:cubicBezTo>
                      <a:pt x="58" y="9"/>
                      <a:pt x="58" y="9"/>
                      <a:pt x="58" y="9"/>
                    </a:cubicBezTo>
                    <a:cubicBezTo>
                      <a:pt x="62" y="9"/>
                      <a:pt x="62" y="9"/>
                      <a:pt x="62" y="9"/>
                    </a:cubicBezTo>
                    <a:cubicBezTo>
                      <a:pt x="66" y="6"/>
                      <a:pt x="66" y="6"/>
                      <a:pt x="66" y="6"/>
                    </a:cubicBezTo>
                    <a:cubicBezTo>
                      <a:pt x="67" y="11"/>
                      <a:pt x="67" y="11"/>
                      <a:pt x="67" y="11"/>
                    </a:cubicBezTo>
                    <a:cubicBezTo>
                      <a:pt x="69" y="12"/>
                      <a:pt x="69" y="12"/>
                      <a:pt x="69" y="12"/>
                    </a:cubicBezTo>
                    <a:cubicBezTo>
                      <a:pt x="69" y="12"/>
                      <a:pt x="66" y="16"/>
                      <a:pt x="67" y="19"/>
                    </a:cubicBezTo>
                    <a:cubicBezTo>
                      <a:pt x="68" y="22"/>
                      <a:pt x="70" y="20"/>
                      <a:pt x="70" y="20"/>
                    </a:cubicBezTo>
                    <a:cubicBezTo>
                      <a:pt x="74" y="5"/>
                      <a:pt x="74" y="5"/>
                      <a:pt x="74" y="5"/>
                    </a:cubicBezTo>
                    <a:cubicBezTo>
                      <a:pt x="79" y="5"/>
                      <a:pt x="79" y="5"/>
                      <a:pt x="79" y="5"/>
                    </a:cubicBezTo>
                    <a:cubicBezTo>
                      <a:pt x="81" y="0"/>
                      <a:pt x="81" y="0"/>
                      <a:pt x="81" y="0"/>
                    </a:cubicBezTo>
                    <a:cubicBezTo>
                      <a:pt x="87" y="1"/>
                      <a:pt x="87" y="1"/>
                      <a:pt x="87" y="1"/>
                    </a:cubicBezTo>
                    <a:cubicBezTo>
                      <a:pt x="87" y="1"/>
                      <a:pt x="87" y="1"/>
                      <a:pt x="87" y="1"/>
                    </a:cubicBezTo>
                    <a:cubicBezTo>
                      <a:pt x="90" y="3"/>
                      <a:pt x="96" y="6"/>
                      <a:pt x="100" y="5"/>
                    </a:cubicBezTo>
                    <a:cubicBezTo>
                      <a:pt x="106" y="4"/>
                      <a:pt x="111" y="4"/>
                      <a:pt x="111" y="7"/>
                    </a:cubicBezTo>
                    <a:cubicBezTo>
                      <a:pt x="112" y="10"/>
                      <a:pt x="110" y="11"/>
                      <a:pt x="108" y="12"/>
                    </a:cubicBezTo>
                    <a:cubicBezTo>
                      <a:pt x="107" y="13"/>
                      <a:pt x="103" y="18"/>
                      <a:pt x="107" y="19"/>
                    </a:cubicBezTo>
                    <a:cubicBezTo>
                      <a:pt x="110" y="20"/>
                      <a:pt x="109" y="25"/>
                      <a:pt x="109" y="26"/>
                    </a:cubicBezTo>
                    <a:cubicBezTo>
                      <a:pt x="109" y="27"/>
                      <a:pt x="114" y="32"/>
                      <a:pt x="113" y="35"/>
                    </a:cubicBezTo>
                    <a:cubicBezTo>
                      <a:pt x="112" y="38"/>
                      <a:pt x="110" y="41"/>
                      <a:pt x="107" y="40"/>
                    </a:cubicBezTo>
                    <a:cubicBezTo>
                      <a:pt x="105" y="39"/>
                      <a:pt x="104" y="42"/>
                      <a:pt x="103" y="43"/>
                    </a:cubicBezTo>
                    <a:cubicBezTo>
                      <a:pt x="101" y="44"/>
                      <a:pt x="99" y="49"/>
                      <a:pt x="99" y="57"/>
                    </a:cubicBezTo>
                    <a:cubicBezTo>
                      <a:pt x="99" y="65"/>
                      <a:pt x="106" y="72"/>
                      <a:pt x="106" y="72"/>
                    </a:cubicBezTo>
                    <a:cubicBezTo>
                      <a:pt x="106" y="80"/>
                      <a:pt x="106" y="80"/>
                      <a:pt x="106" y="80"/>
                    </a:cubicBezTo>
                    <a:cubicBezTo>
                      <a:pt x="109" y="80"/>
                      <a:pt x="109" y="80"/>
                      <a:pt x="109" y="80"/>
                    </a:cubicBezTo>
                    <a:cubicBezTo>
                      <a:pt x="109" y="86"/>
                      <a:pt x="109" y="86"/>
                      <a:pt x="109" y="86"/>
                    </a:cubicBezTo>
                    <a:cubicBezTo>
                      <a:pt x="121" y="96"/>
                      <a:pt x="121" y="96"/>
                      <a:pt x="121" y="96"/>
                    </a:cubicBezTo>
                    <a:cubicBezTo>
                      <a:pt x="122" y="104"/>
                      <a:pt x="122" y="104"/>
                      <a:pt x="122" y="104"/>
                    </a:cubicBezTo>
                    <a:cubicBezTo>
                      <a:pt x="125" y="108"/>
                      <a:pt x="125" y="108"/>
                      <a:pt x="125" y="108"/>
                    </a:cubicBezTo>
                    <a:cubicBezTo>
                      <a:pt x="132" y="107"/>
                      <a:pt x="132" y="107"/>
                      <a:pt x="132" y="107"/>
                    </a:cubicBezTo>
                    <a:cubicBezTo>
                      <a:pt x="132" y="110"/>
                      <a:pt x="132" y="110"/>
                      <a:pt x="132" y="110"/>
                    </a:cubicBezTo>
                    <a:cubicBezTo>
                      <a:pt x="135" y="111"/>
                      <a:pt x="135" y="111"/>
                      <a:pt x="135" y="111"/>
                    </a:cubicBezTo>
                    <a:cubicBezTo>
                      <a:pt x="132" y="118"/>
                      <a:pt x="132" y="118"/>
                      <a:pt x="132" y="118"/>
                    </a:cubicBezTo>
                    <a:cubicBezTo>
                      <a:pt x="135" y="120"/>
                      <a:pt x="135" y="120"/>
                      <a:pt x="135" y="120"/>
                    </a:cubicBezTo>
                    <a:cubicBezTo>
                      <a:pt x="134" y="128"/>
                      <a:pt x="134" y="128"/>
                      <a:pt x="134" y="128"/>
                    </a:cubicBezTo>
                    <a:cubicBezTo>
                      <a:pt x="130" y="129"/>
                      <a:pt x="130" y="129"/>
                      <a:pt x="130" y="129"/>
                    </a:cubicBezTo>
                    <a:cubicBezTo>
                      <a:pt x="130" y="139"/>
                      <a:pt x="130" y="139"/>
                      <a:pt x="130" y="139"/>
                    </a:cubicBezTo>
                    <a:cubicBezTo>
                      <a:pt x="127" y="139"/>
                      <a:pt x="127" y="139"/>
                      <a:pt x="127" y="139"/>
                    </a:cubicBezTo>
                    <a:cubicBezTo>
                      <a:pt x="126" y="145"/>
                      <a:pt x="126" y="145"/>
                      <a:pt x="126" y="145"/>
                    </a:cubicBezTo>
                    <a:cubicBezTo>
                      <a:pt x="122" y="144"/>
                      <a:pt x="122" y="144"/>
                      <a:pt x="122" y="144"/>
                    </a:cubicBezTo>
                    <a:cubicBezTo>
                      <a:pt x="120" y="145"/>
                      <a:pt x="120" y="145"/>
                      <a:pt x="120" y="145"/>
                    </a:cubicBezTo>
                    <a:cubicBezTo>
                      <a:pt x="120" y="147"/>
                      <a:pt x="120" y="147"/>
                      <a:pt x="120" y="147"/>
                    </a:cubicBezTo>
                    <a:cubicBezTo>
                      <a:pt x="124" y="148"/>
                      <a:pt x="124" y="148"/>
                      <a:pt x="124" y="148"/>
                    </a:cubicBezTo>
                    <a:cubicBezTo>
                      <a:pt x="124" y="152"/>
                      <a:pt x="124" y="152"/>
                      <a:pt x="124" y="152"/>
                    </a:cubicBezTo>
                    <a:cubicBezTo>
                      <a:pt x="123" y="156"/>
                      <a:pt x="123" y="156"/>
                      <a:pt x="123" y="156"/>
                    </a:cubicBezTo>
                    <a:cubicBezTo>
                      <a:pt x="124" y="163"/>
                      <a:pt x="124" y="163"/>
                      <a:pt x="124" y="163"/>
                    </a:cubicBezTo>
                    <a:cubicBezTo>
                      <a:pt x="134" y="165"/>
                      <a:pt x="134" y="165"/>
                      <a:pt x="134" y="165"/>
                    </a:cubicBezTo>
                    <a:cubicBezTo>
                      <a:pt x="134" y="165"/>
                      <a:pt x="140" y="169"/>
                      <a:pt x="132" y="170"/>
                    </a:cubicBez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19" name="Freeform 1992">
                <a:extLst>
                  <a:ext uri="{FF2B5EF4-FFF2-40B4-BE49-F238E27FC236}">
                    <a16:creationId xmlns:a16="http://schemas.microsoft.com/office/drawing/2014/main" id="{02BED80C-54B5-40B1-925D-54D4C1ECB2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32" y="1373"/>
                <a:ext cx="899" cy="638"/>
              </a:xfrm>
              <a:custGeom>
                <a:avLst/>
                <a:gdLst>
                  <a:gd name="T0" fmla="*/ 368 w 374"/>
                  <a:gd name="T1" fmla="*/ 51 h 266"/>
                  <a:gd name="T2" fmla="*/ 357 w 374"/>
                  <a:gd name="T3" fmla="*/ 42 h 266"/>
                  <a:gd name="T4" fmla="*/ 353 w 374"/>
                  <a:gd name="T5" fmla="*/ 29 h 266"/>
                  <a:gd name="T6" fmla="*/ 320 w 374"/>
                  <a:gd name="T7" fmla="*/ 6 h 266"/>
                  <a:gd name="T8" fmla="*/ 291 w 374"/>
                  <a:gd name="T9" fmla="*/ 13 h 266"/>
                  <a:gd name="T10" fmla="*/ 263 w 374"/>
                  <a:gd name="T11" fmla="*/ 33 h 266"/>
                  <a:gd name="T12" fmla="*/ 267 w 374"/>
                  <a:gd name="T13" fmla="*/ 49 h 266"/>
                  <a:gd name="T14" fmla="*/ 268 w 374"/>
                  <a:gd name="T15" fmla="*/ 68 h 266"/>
                  <a:gd name="T16" fmla="*/ 222 w 374"/>
                  <a:gd name="T17" fmla="*/ 76 h 266"/>
                  <a:gd name="T18" fmla="*/ 209 w 374"/>
                  <a:gd name="T19" fmla="*/ 66 h 266"/>
                  <a:gd name="T20" fmla="*/ 145 w 374"/>
                  <a:gd name="T21" fmla="*/ 67 h 266"/>
                  <a:gd name="T22" fmla="*/ 136 w 374"/>
                  <a:gd name="T23" fmla="*/ 2 h 266"/>
                  <a:gd name="T24" fmla="*/ 42 w 374"/>
                  <a:gd name="T25" fmla="*/ 76 h 266"/>
                  <a:gd name="T26" fmla="*/ 53 w 374"/>
                  <a:gd name="T27" fmla="*/ 143 h 266"/>
                  <a:gd name="T28" fmla="*/ 64 w 374"/>
                  <a:gd name="T29" fmla="*/ 156 h 266"/>
                  <a:gd name="T30" fmla="*/ 66 w 374"/>
                  <a:gd name="T31" fmla="*/ 152 h 266"/>
                  <a:gd name="T32" fmla="*/ 78 w 374"/>
                  <a:gd name="T33" fmla="*/ 155 h 266"/>
                  <a:gd name="T34" fmla="*/ 98 w 374"/>
                  <a:gd name="T35" fmla="*/ 162 h 266"/>
                  <a:gd name="T36" fmla="*/ 109 w 374"/>
                  <a:gd name="T37" fmla="*/ 158 h 266"/>
                  <a:gd name="T38" fmla="*/ 135 w 374"/>
                  <a:gd name="T39" fmla="*/ 169 h 266"/>
                  <a:gd name="T40" fmla="*/ 177 w 374"/>
                  <a:gd name="T41" fmla="*/ 172 h 266"/>
                  <a:gd name="T42" fmla="*/ 192 w 374"/>
                  <a:gd name="T43" fmla="*/ 208 h 266"/>
                  <a:gd name="T44" fmla="*/ 196 w 374"/>
                  <a:gd name="T45" fmla="*/ 224 h 266"/>
                  <a:gd name="T46" fmla="*/ 206 w 374"/>
                  <a:gd name="T47" fmla="*/ 246 h 266"/>
                  <a:gd name="T48" fmla="*/ 231 w 374"/>
                  <a:gd name="T49" fmla="*/ 260 h 266"/>
                  <a:gd name="T50" fmla="*/ 250 w 374"/>
                  <a:gd name="T51" fmla="*/ 261 h 266"/>
                  <a:gd name="T52" fmla="*/ 268 w 374"/>
                  <a:gd name="T53" fmla="*/ 262 h 266"/>
                  <a:gd name="T54" fmla="*/ 276 w 374"/>
                  <a:gd name="T55" fmla="*/ 256 h 266"/>
                  <a:gd name="T56" fmla="*/ 285 w 374"/>
                  <a:gd name="T57" fmla="*/ 241 h 266"/>
                  <a:gd name="T58" fmla="*/ 288 w 374"/>
                  <a:gd name="T59" fmla="*/ 233 h 266"/>
                  <a:gd name="T60" fmla="*/ 296 w 374"/>
                  <a:gd name="T61" fmla="*/ 222 h 266"/>
                  <a:gd name="T62" fmla="*/ 289 w 374"/>
                  <a:gd name="T63" fmla="*/ 213 h 266"/>
                  <a:gd name="T64" fmla="*/ 293 w 374"/>
                  <a:gd name="T65" fmla="*/ 203 h 266"/>
                  <a:gd name="T66" fmla="*/ 281 w 374"/>
                  <a:gd name="T67" fmla="*/ 195 h 266"/>
                  <a:gd name="T68" fmla="*/ 268 w 374"/>
                  <a:gd name="T69" fmla="*/ 189 h 266"/>
                  <a:gd name="T70" fmla="*/ 310 w 374"/>
                  <a:gd name="T71" fmla="*/ 188 h 266"/>
                  <a:gd name="T72" fmla="*/ 317 w 374"/>
                  <a:gd name="T73" fmla="*/ 157 h 266"/>
                  <a:gd name="T74" fmla="*/ 339 w 374"/>
                  <a:gd name="T75" fmla="*/ 156 h 266"/>
                  <a:gd name="T76" fmla="*/ 350 w 374"/>
                  <a:gd name="T77" fmla="*/ 113 h 266"/>
                  <a:gd name="T78" fmla="*/ 351 w 374"/>
                  <a:gd name="T79" fmla="*/ 94 h 266"/>
                  <a:gd name="T80" fmla="*/ 361 w 374"/>
                  <a:gd name="T81" fmla="*/ 85 h 266"/>
                  <a:gd name="T82" fmla="*/ 367 w 374"/>
                  <a:gd name="T83" fmla="*/ 68 h 266"/>
                  <a:gd name="T84" fmla="*/ 374 w 374"/>
                  <a:gd name="T85" fmla="*/ 63 h 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74" h="266">
                    <a:moveTo>
                      <a:pt x="373" y="59"/>
                    </a:moveTo>
                    <a:cubicBezTo>
                      <a:pt x="369" y="57"/>
                      <a:pt x="369" y="57"/>
                      <a:pt x="369" y="57"/>
                    </a:cubicBezTo>
                    <a:cubicBezTo>
                      <a:pt x="368" y="51"/>
                      <a:pt x="368" y="51"/>
                      <a:pt x="368" y="51"/>
                    </a:cubicBezTo>
                    <a:cubicBezTo>
                      <a:pt x="371" y="49"/>
                      <a:pt x="371" y="49"/>
                      <a:pt x="371" y="49"/>
                    </a:cubicBezTo>
                    <a:cubicBezTo>
                      <a:pt x="370" y="46"/>
                      <a:pt x="370" y="46"/>
                      <a:pt x="370" y="46"/>
                    </a:cubicBezTo>
                    <a:cubicBezTo>
                      <a:pt x="357" y="42"/>
                      <a:pt x="357" y="42"/>
                      <a:pt x="357" y="42"/>
                    </a:cubicBezTo>
                    <a:cubicBezTo>
                      <a:pt x="357" y="38"/>
                      <a:pt x="357" y="38"/>
                      <a:pt x="357" y="38"/>
                    </a:cubicBezTo>
                    <a:cubicBezTo>
                      <a:pt x="352" y="38"/>
                      <a:pt x="352" y="38"/>
                      <a:pt x="352" y="38"/>
                    </a:cubicBezTo>
                    <a:cubicBezTo>
                      <a:pt x="353" y="29"/>
                      <a:pt x="353" y="29"/>
                      <a:pt x="353" y="29"/>
                    </a:cubicBezTo>
                    <a:cubicBezTo>
                      <a:pt x="325" y="26"/>
                      <a:pt x="325" y="26"/>
                      <a:pt x="325" y="26"/>
                    </a:cubicBezTo>
                    <a:cubicBezTo>
                      <a:pt x="325" y="13"/>
                      <a:pt x="325" y="13"/>
                      <a:pt x="325" y="13"/>
                    </a:cubicBezTo>
                    <a:cubicBezTo>
                      <a:pt x="320" y="6"/>
                      <a:pt x="320" y="6"/>
                      <a:pt x="320" y="6"/>
                    </a:cubicBezTo>
                    <a:cubicBezTo>
                      <a:pt x="320" y="6"/>
                      <a:pt x="320" y="6"/>
                      <a:pt x="320" y="6"/>
                    </a:cubicBezTo>
                    <a:cubicBezTo>
                      <a:pt x="313" y="7"/>
                      <a:pt x="303" y="9"/>
                      <a:pt x="301" y="13"/>
                    </a:cubicBezTo>
                    <a:cubicBezTo>
                      <a:pt x="300" y="16"/>
                      <a:pt x="300" y="20"/>
                      <a:pt x="291" y="13"/>
                    </a:cubicBezTo>
                    <a:cubicBezTo>
                      <a:pt x="269" y="21"/>
                      <a:pt x="269" y="21"/>
                      <a:pt x="269" y="21"/>
                    </a:cubicBezTo>
                    <a:cubicBezTo>
                      <a:pt x="268" y="32"/>
                      <a:pt x="268" y="32"/>
                      <a:pt x="268" y="32"/>
                    </a:cubicBezTo>
                    <a:cubicBezTo>
                      <a:pt x="263" y="33"/>
                      <a:pt x="263" y="33"/>
                      <a:pt x="263" y="33"/>
                    </a:cubicBezTo>
                    <a:cubicBezTo>
                      <a:pt x="262" y="39"/>
                      <a:pt x="262" y="39"/>
                      <a:pt x="262" y="39"/>
                    </a:cubicBezTo>
                    <a:cubicBezTo>
                      <a:pt x="267" y="41"/>
                      <a:pt x="267" y="41"/>
                      <a:pt x="267" y="41"/>
                    </a:cubicBezTo>
                    <a:cubicBezTo>
                      <a:pt x="267" y="49"/>
                      <a:pt x="267" y="49"/>
                      <a:pt x="267" y="49"/>
                    </a:cubicBezTo>
                    <a:cubicBezTo>
                      <a:pt x="274" y="50"/>
                      <a:pt x="274" y="50"/>
                      <a:pt x="274" y="50"/>
                    </a:cubicBezTo>
                    <a:cubicBezTo>
                      <a:pt x="273" y="68"/>
                      <a:pt x="273" y="68"/>
                      <a:pt x="273" y="68"/>
                    </a:cubicBezTo>
                    <a:cubicBezTo>
                      <a:pt x="268" y="68"/>
                      <a:pt x="268" y="68"/>
                      <a:pt x="268" y="68"/>
                    </a:cubicBezTo>
                    <a:cubicBezTo>
                      <a:pt x="267" y="77"/>
                      <a:pt x="267" y="77"/>
                      <a:pt x="267" y="77"/>
                    </a:cubicBezTo>
                    <a:cubicBezTo>
                      <a:pt x="262" y="77"/>
                      <a:pt x="262" y="77"/>
                      <a:pt x="262" y="77"/>
                    </a:cubicBezTo>
                    <a:cubicBezTo>
                      <a:pt x="222" y="76"/>
                      <a:pt x="222" y="76"/>
                      <a:pt x="222" y="76"/>
                    </a:cubicBezTo>
                    <a:cubicBezTo>
                      <a:pt x="222" y="69"/>
                      <a:pt x="222" y="69"/>
                      <a:pt x="222" y="69"/>
                    </a:cubicBezTo>
                    <a:cubicBezTo>
                      <a:pt x="217" y="70"/>
                      <a:pt x="217" y="70"/>
                      <a:pt x="217" y="70"/>
                    </a:cubicBezTo>
                    <a:cubicBezTo>
                      <a:pt x="209" y="66"/>
                      <a:pt x="209" y="66"/>
                      <a:pt x="209" y="66"/>
                    </a:cubicBezTo>
                    <a:cubicBezTo>
                      <a:pt x="176" y="67"/>
                      <a:pt x="176" y="67"/>
                      <a:pt x="176" y="67"/>
                    </a:cubicBezTo>
                    <a:cubicBezTo>
                      <a:pt x="158" y="67"/>
                      <a:pt x="158" y="67"/>
                      <a:pt x="158" y="67"/>
                    </a:cubicBezTo>
                    <a:cubicBezTo>
                      <a:pt x="145" y="67"/>
                      <a:pt x="145" y="67"/>
                      <a:pt x="145" y="67"/>
                    </a:cubicBezTo>
                    <a:cubicBezTo>
                      <a:pt x="145" y="67"/>
                      <a:pt x="145" y="67"/>
                      <a:pt x="145" y="67"/>
                    </a:cubicBezTo>
                    <a:cubicBezTo>
                      <a:pt x="136" y="67"/>
                      <a:pt x="136" y="67"/>
                      <a:pt x="136" y="67"/>
                    </a:cubicBezTo>
                    <a:cubicBezTo>
                      <a:pt x="136" y="2"/>
                      <a:pt x="136" y="2"/>
                      <a:pt x="136" y="2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" y="73"/>
                      <a:pt x="7" y="73"/>
                      <a:pt x="7" y="73"/>
                    </a:cubicBezTo>
                    <a:cubicBezTo>
                      <a:pt x="42" y="76"/>
                      <a:pt x="42" y="76"/>
                      <a:pt x="42" y="76"/>
                    </a:cubicBezTo>
                    <a:cubicBezTo>
                      <a:pt x="39" y="122"/>
                      <a:pt x="39" y="122"/>
                      <a:pt x="39" y="122"/>
                    </a:cubicBezTo>
                    <a:cubicBezTo>
                      <a:pt x="52" y="124"/>
                      <a:pt x="52" y="124"/>
                      <a:pt x="52" y="124"/>
                    </a:cubicBezTo>
                    <a:cubicBezTo>
                      <a:pt x="53" y="143"/>
                      <a:pt x="53" y="143"/>
                      <a:pt x="53" y="143"/>
                    </a:cubicBezTo>
                    <a:cubicBezTo>
                      <a:pt x="53" y="154"/>
                      <a:pt x="53" y="154"/>
                      <a:pt x="53" y="154"/>
                    </a:cubicBezTo>
                    <a:cubicBezTo>
                      <a:pt x="54" y="154"/>
                      <a:pt x="55" y="154"/>
                      <a:pt x="57" y="154"/>
                    </a:cubicBezTo>
                    <a:cubicBezTo>
                      <a:pt x="60" y="154"/>
                      <a:pt x="62" y="155"/>
                      <a:pt x="64" y="156"/>
                    </a:cubicBezTo>
                    <a:cubicBezTo>
                      <a:pt x="65" y="154"/>
                      <a:pt x="65" y="154"/>
                      <a:pt x="65" y="154"/>
                    </a:cubicBezTo>
                    <a:cubicBezTo>
                      <a:pt x="66" y="155"/>
                      <a:pt x="66" y="155"/>
                      <a:pt x="66" y="155"/>
                    </a:cubicBezTo>
                    <a:cubicBezTo>
                      <a:pt x="66" y="152"/>
                      <a:pt x="66" y="152"/>
                      <a:pt x="66" y="152"/>
                    </a:cubicBezTo>
                    <a:cubicBezTo>
                      <a:pt x="77" y="152"/>
                      <a:pt x="77" y="152"/>
                      <a:pt x="77" y="152"/>
                    </a:cubicBezTo>
                    <a:cubicBezTo>
                      <a:pt x="77" y="155"/>
                      <a:pt x="77" y="155"/>
                      <a:pt x="77" y="155"/>
                    </a:cubicBezTo>
                    <a:cubicBezTo>
                      <a:pt x="78" y="155"/>
                      <a:pt x="78" y="155"/>
                      <a:pt x="78" y="155"/>
                    </a:cubicBezTo>
                    <a:cubicBezTo>
                      <a:pt x="79" y="163"/>
                      <a:pt x="79" y="163"/>
                      <a:pt x="79" y="163"/>
                    </a:cubicBezTo>
                    <a:cubicBezTo>
                      <a:pt x="92" y="163"/>
                      <a:pt x="92" y="163"/>
                      <a:pt x="92" y="163"/>
                    </a:cubicBezTo>
                    <a:cubicBezTo>
                      <a:pt x="98" y="162"/>
                      <a:pt x="98" y="162"/>
                      <a:pt x="98" y="162"/>
                    </a:cubicBezTo>
                    <a:cubicBezTo>
                      <a:pt x="98" y="161"/>
                      <a:pt x="98" y="161"/>
                      <a:pt x="98" y="161"/>
                    </a:cubicBezTo>
                    <a:cubicBezTo>
                      <a:pt x="104" y="158"/>
                      <a:pt x="104" y="158"/>
                      <a:pt x="104" y="158"/>
                    </a:cubicBezTo>
                    <a:cubicBezTo>
                      <a:pt x="104" y="158"/>
                      <a:pt x="107" y="158"/>
                      <a:pt x="109" y="158"/>
                    </a:cubicBezTo>
                    <a:cubicBezTo>
                      <a:pt x="111" y="158"/>
                      <a:pt x="115" y="157"/>
                      <a:pt x="116" y="159"/>
                    </a:cubicBezTo>
                    <a:cubicBezTo>
                      <a:pt x="117" y="161"/>
                      <a:pt x="120" y="159"/>
                      <a:pt x="123" y="163"/>
                    </a:cubicBezTo>
                    <a:cubicBezTo>
                      <a:pt x="126" y="166"/>
                      <a:pt x="129" y="166"/>
                      <a:pt x="135" y="169"/>
                    </a:cubicBezTo>
                    <a:cubicBezTo>
                      <a:pt x="140" y="170"/>
                      <a:pt x="144" y="170"/>
                      <a:pt x="152" y="169"/>
                    </a:cubicBezTo>
                    <a:cubicBezTo>
                      <a:pt x="155" y="169"/>
                      <a:pt x="160" y="169"/>
                      <a:pt x="166" y="170"/>
                    </a:cubicBezTo>
                    <a:cubicBezTo>
                      <a:pt x="171" y="171"/>
                      <a:pt x="174" y="171"/>
                      <a:pt x="177" y="172"/>
                    </a:cubicBezTo>
                    <a:cubicBezTo>
                      <a:pt x="183" y="175"/>
                      <a:pt x="184" y="178"/>
                      <a:pt x="187" y="184"/>
                    </a:cubicBezTo>
                    <a:cubicBezTo>
                      <a:pt x="187" y="184"/>
                      <a:pt x="187" y="184"/>
                      <a:pt x="187" y="184"/>
                    </a:cubicBezTo>
                    <a:cubicBezTo>
                      <a:pt x="191" y="192"/>
                      <a:pt x="191" y="201"/>
                      <a:pt x="192" y="208"/>
                    </a:cubicBezTo>
                    <a:cubicBezTo>
                      <a:pt x="192" y="210"/>
                      <a:pt x="192" y="212"/>
                      <a:pt x="192" y="214"/>
                    </a:cubicBezTo>
                    <a:cubicBezTo>
                      <a:pt x="192" y="218"/>
                      <a:pt x="191" y="221"/>
                      <a:pt x="192" y="224"/>
                    </a:cubicBezTo>
                    <a:cubicBezTo>
                      <a:pt x="196" y="224"/>
                      <a:pt x="196" y="224"/>
                      <a:pt x="196" y="224"/>
                    </a:cubicBezTo>
                    <a:cubicBezTo>
                      <a:pt x="209" y="236"/>
                      <a:pt x="209" y="236"/>
                      <a:pt x="209" y="236"/>
                    </a:cubicBezTo>
                    <a:cubicBezTo>
                      <a:pt x="204" y="245"/>
                      <a:pt x="204" y="245"/>
                      <a:pt x="204" y="245"/>
                    </a:cubicBezTo>
                    <a:cubicBezTo>
                      <a:pt x="205" y="246"/>
                      <a:pt x="206" y="246"/>
                      <a:pt x="206" y="246"/>
                    </a:cubicBezTo>
                    <a:cubicBezTo>
                      <a:pt x="211" y="251"/>
                      <a:pt x="211" y="251"/>
                      <a:pt x="211" y="251"/>
                    </a:cubicBezTo>
                    <a:cubicBezTo>
                      <a:pt x="222" y="255"/>
                      <a:pt x="222" y="255"/>
                      <a:pt x="222" y="255"/>
                    </a:cubicBezTo>
                    <a:cubicBezTo>
                      <a:pt x="231" y="260"/>
                      <a:pt x="231" y="260"/>
                      <a:pt x="231" y="260"/>
                    </a:cubicBezTo>
                    <a:cubicBezTo>
                      <a:pt x="239" y="260"/>
                      <a:pt x="239" y="260"/>
                      <a:pt x="239" y="260"/>
                    </a:cubicBezTo>
                    <a:cubicBezTo>
                      <a:pt x="247" y="262"/>
                      <a:pt x="247" y="262"/>
                      <a:pt x="247" y="262"/>
                    </a:cubicBezTo>
                    <a:cubicBezTo>
                      <a:pt x="250" y="261"/>
                      <a:pt x="250" y="261"/>
                      <a:pt x="250" y="261"/>
                    </a:cubicBezTo>
                    <a:cubicBezTo>
                      <a:pt x="253" y="259"/>
                      <a:pt x="253" y="259"/>
                      <a:pt x="253" y="259"/>
                    </a:cubicBezTo>
                    <a:cubicBezTo>
                      <a:pt x="262" y="259"/>
                      <a:pt x="262" y="259"/>
                      <a:pt x="262" y="259"/>
                    </a:cubicBezTo>
                    <a:cubicBezTo>
                      <a:pt x="268" y="262"/>
                      <a:pt x="268" y="262"/>
                      <a:pt x="268" y="262"/>
                    </a:cubicBezTo>
                    <a:cubicBezTo>
                      <a:pt x="274" y="266"/>
                      <a:pt x="274" y="266"/>
                      <a:pt x="274" y="266"/>
                    </a:cubicBezTo>
                    <a:cubicBezTo>
                      <a:pt x="274" y="261"/>
                      <a:pt x="274" y="261"/>
                      <a:pt x="274" y="261"/>
                    </a:cubicBezTo>
                    <a:cubicBezTo>
                      <a:pt x="276" y="256"/>
                      <a:pt x="276" y="256"/>
                      <a:pt x="276" y="256"/>
                    </a:cubicBezTo>
                    <a:cubicBezTo>
                      <a:pt x="276" y="256"/>
                      <a:pt x="277" y="250"/>
                      <a:pt x="278" y="247"/>
                    </a:cubicBezTo>
                    <a:cubicBezTo>
                      <a:pt x="281" y="246"/>
                      <a:pt x="279" y="241"/>
                      <a:pt x="279" y="241"/>
                    </a:cubicBezTo>
                    <a:cubicBezTo>
                      <a:pt x="285" y="241"/>
                      <a:pt x="285" y="241"/>
                      <a:pt x="285" y="241"/>
                    </a:cubicBezTo>
                    <a:cubicBezTo>
                      <a:pt x="285" y="239"/>
                      <a:pt x="285" y="239"/>
                      <a:pt x="285" y="239"/>
                    </a:cubicBezTo>
                    <a:cubicBezTo>
                      <a:pt x="284" y="235"/>
                      <a:pt x="284" y="235"/>
                      <a:pt x="284" y="235"/>
                    </a:cubicBezTo>
                    <a:cubicBezTo>
                      <a:pt x="288" y="233"/>
                      <a:pt x="288" y="233"/>
                      <a:pt x="288" y="233"/>
                    </a:cubicBezTo>
                    <a:cubicBezTo>
                      <a:pt x="288" y="233"/>
                      <a:pt x="287" y="225"/>
                      <a:pt x="289" y="225"/>
                    </a:cubicBezTo>
                    <a:cubicBezTo>
                      <a:pt x="291" y="224"/>
                      <a:pt x="291" y="227"/>
                      <a:pt x="293" y="227"/>
                    </a:cubicBezTo>
                    <a:cubicBezTo>
                      <a:pt x="294" y="227"/>
                      <a:pt x="295" y="226"/>
                      <a:pt x="296" y="222"/>
                    </a:cubicBezTo>
                    <a:cubicBezTo>
                      <a:pt x="297" y="218"/>
                      <a:pt x="294" y="215"/>
                      <a:pt x="294" y="215"/>
                    </a:cubicBezTo>
                    <a:cubicBezTo>
                      <a:pt x="291" y="215"/>
                      <a:pt x="291" y="215"/>
                      <a:pt x="291" y="215"/>
                    </a:cubicBezTo>
                    <a:cubicBezTo>
                      <a:pt x="289" y="213"/>
                      <a:pt x="289" y="213"/>
                      <a:pt x="289" y="213"/>
                    </a:cubicBezTo>
                    <a:cubicBezTo>
                      <a:pt x="292" y="211"/>
                      <a:pt x="292" y="211"/>
                      <a:pt x="292" y="211"/>
                    </a:cubicBezTo>
                    <a:cubicBezTo>
                      <a:pt x="291" y="207"/>
                      <a:pt x="291" y="207"/>
                      <a:pt x="291" y="207"/>
                    </a:cubicBezTo>
                    <a:cubicBezTo>
                      <a:pt x="293" y="203"/>
                      <a:pt x="293" y="203"/>
                      <a:pt x="293" y="203"/>
                    </a:cubicBezTo>
                    <a:cubicBezTo>
                      <a:pt x="284" y="199"/>
                      <a:pt x="284" y="199"/>
                      <a:pt x="284" y="199"/>
                    </a:cubicBezTo>
                    <a:cubicBezTo>
                      <a:pt x="284" y="196"/>
                      <a:pt x="284" y="196"/>
                      <a:pt x="284" y="196"/>
                    </a:cubicBezTo>
                    <a:cubicBezTo>
                      <a:pt x="281" y="195"/>
                      <a:pt x="281" y="195"/>
                      <a:pt x="281" y="195"/>
                    </a:cubicBezTo>
                    <a:cubicBezTo>
                      <a:pt x="277" y="198"/>
                      <a:pt x="277" y="198"/>
                      <a:pt x="277" y="198"/>
                    </a:cubicBezTo>
                    <a:cubicBezTo>
                      <a:pt x="267" y="198"/>
                      <a:pt x="267" y="198"/>
                      <a:pt x="267" y="198"/>
                    </a:cubicBezTo>
                    <a:cubicBezTo>
                      <a:pt x="268" y="189"/>
                      <a:pt x="268" y="189"/>
                      <a:pt x="268" y="189"/>
                    </a:cubicBezTo>
                    <a:cubicBezTo>
                      <a:pt x="273" y="189"/>
                      <a:pt x="273" y="189"/>
                      <a:pt x="273" y="189"/>
                    </a:cubicBezTo>
                    <a:cubicBezTo>
                      <a:pt x="272" y="184"/>
                      <a:pt x="272" y="184"/>
                      <a:pt x="272" y="184"/>
                    </a:cubicBezTo>
                    <a:cubicBezTo>
                      <a:pt x="310" y="188"/>
                      <a:pt x="310" y="188"/>
                      <a:pt x="310" y="188"/>
                    </a:cubicBezTo>
                    <a:cubicBezTo>
                      <a:pt x="312" y="174"/>
                      <a:pt x="312" y="174"/>
                      <a:pt x="312" y="174"/>
                    </a:cubicBezTo>
                    <a:cubicBezTo>
                      <a:pt x="312" y="174"/>
                      <a:pt x="310" y="173"/>
                      <a:pt x="311" y="165"/>
                    </a:cubicBezTo>
                    <a:cubicBezTo>
                      <a:pt x="312" y="158"/>
                      <a:pt x="315" y="159"/>
                      <a:pt x="317" y="157"/>
                    </a:cubicBezTo>
                    <a:cubicBezTo>
                      <a:pt x="319" y="155"/>
                      <a:pt x="318" y="154"/>
                      <a:pt x="323" y="155"/>
                    </a:cubicBezTo>
                    <a:cubicBezTo>
                      <a:pt x="327" y="157"/>
                      <a:pt x="324" y="159"/>
                      <a:pt x="331" y="157"/>
                    </a:cubicBezTo>
                    <a:cubicBezTo>
                      <a:pt x="338" y="156"/>
                      <a:pt x="335" y="158"/>
                      <a:pt x="339" y="156"/>
                    </a:cubicBezTo>
                    <a:cubicBezTo>
                      <a:pt x="344" y="153"/>
                      <a:pt x="346" y="153"/>
                      <a:pt x="347" y="147"/>
                    </a:cubicBezTo>
                    <a:cubicBezTo>
                      <a:pt x="349" y="141"/>
                      <a:pt x="348" y="147"/>
                      <a:pt x="353" y="141"/>
                    </a:cubicBezTo>
                    <a:cubicBezTo>
                      <a:pt x="350" y="113"/>
                      <a:pt x="350" y="113"/>
                      <a:pt x="350" y="113"/>
                    </a:cubicBezTo>
                    <a:cubicBezTo>
                      <a:pt x="353" y="111"/>
                      <a:pt x="353" y="111"/>
                      <a:pt x="353" y="111"/>
                    </a:cubicBezTo>
                    <a:cubicBezTo>
                      <a:pt x="354" y="100"/>
                      <a:pt x="354" y="100"/>
                      <a:pt x="354" y="100"/>
                    </a:cubicBezTo>
                    <a:cubicBezTo>
                      <a:pt x="351" y="94"/>
                      <a:pt x="351" y="94"/>
                      <a:pt x="351" y="94"/>
                    </a:cubicBezTo>
                    <a:cubicBezTo>
                      <a:pt x="356" y="87"/>
                      <a:pt x="356" y="87"/>
                      <a:pt x="356" y="87"/>
                    </a:cubicBezTo>
                    <a:cubicBezTo>
                      <a:pt x="359" y="87"/>
                      <a:pt x="359" y="87"/>
                      <a:pt x="359" y="87"/>
                    </a:cubicBezTo>
                    <a:cubicBezTo>
                      <a:pt x="361" y="85"/>
                      <a:pt x="361" y="85"/>
                      <a:pt x="361" y="85"/>
                    </a:cubicBezTo>
                    <a:cubicBezTo>
                      <a:pt x="362" y="71"/>
                      <a:pt x="362" y="71"/>
                      <a:pt x="362" y="71"/>
                    </a:cubicBezTo>
                    <a:cubicBezTo>
                      <a:pt x="365" y="71"/>
                      <a:pt x="365" y="71"/>
                      <a:pt x="365" y="71"/>
                    </a:cubicBezTo>
                    <a:cubicBezTo>
                      <a:pt x="367" y="68"/>
                      <a:pt x="367" y="68"/>
                      <a:pt x="367" y="68"/>
                    </a:cubicBezTo>
                    <a:cubicBezTo>
                      <a:pt x="371" y="68"/>
                      <a:pt x="371" y="68"/>
                      <a:pt x="371" y="68"/>
                    </a:cubicBezTo>
                    <a:cubicBezTo>
                      <a:pt x="371" y="64"/>
                      <a:pt x="371" y="64"/>
                      <a:pt x="371" y="64"/>
                    </a:cubicBezTo>
                    <a:cubicBezTo>
                      <a:pt x="374" y="63"/>
                      <a:pt x="374" y="63"/>
                      <a:pt x="374" y="63"/>
                    </a:cubicBezTo>
                    <a:lnTo>
                      <a:pt x="373" y="59"/>
                    </a:ln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20" name="Freeform 1993">
                <a:extLst>
                  <a:ext uri="{FF2B5EF4-FFF2-40B4-BE49-F238E27FC236}">
                    <a16:creationId xmlns:a16="http://schemas.microsoft.com/office/drawing/2014/main" id="{87D3BA38-67C4-4F92-8828-3046A8D3AE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0" y="2028"/>
                <a:ext cx="74" cy="55"/>
              </a:xfrm>
              <a:custGeom>
                <a:avLst/>
                <a:gdLst>
                  <a:gd name="T0" fmla="*/ 28 w 31"/>
                  <a:gd name="T1" fmla="*/ 20 h 23"/>
                  <a:gd name="T2" fmla="*/ 24 w 31"/>
                  <a:gd name="T3" fmla="*/ 22 h 23"/>
                  <a:gd name="T4" fmla="*/ 23 w 31"/>
                  <a:gd name="T5" fmla="*/ 22 h 23"/>
                  <a:gd name="T6" fmla="*/ 23 w 31"/>
                  <a:gd name="T7" fmla="*/ 22 h 23"/>
                  <a:gd name="T8" fmla="*/ 3 w 31"/>
                  <a:gd name="T9" fmla="*/ 13 h 23"/>
                  <a:gd name="T10" fmla="*/ 0 w 31"/>
                  <a:gd name="T11" fmla="*/ 9 h 23"/>
                  <a:gd name="T12" fmla="*/ 3 w 31"/>
                  <a:gd name="T13" fmla="*/ 5 h 23"/>
                  <a:gd name="T14" fmla="*/ 10 w 31"/>
                  <a:gd name="T15" fmla="*/ 0 h 23"/>
                  <a:gd name="T16" fmla="*/ 17 w 31"/>
                  <a:gd name="T17" fmla="*/ 5 h 23"/>
                  <a:gd name="T18" fmla="*/ 26 w 31"/>
                  <a:gd name="T19" fmla="*/ 6 h 23"/>
                  <a:gd name="T20" fmla="*/ 25 w 31"/>
                  <a:gd name="T21" fmla="*/ 10 h 23"/>
                  <a:gd name="T22" fmla="*/ 26 w 31"/>
                  <a:gd name="T23" fmla="*/ 15 h 23"/>
                  <a:gd name="T24" fmla="*/ 28 w 31"/>
                  <a:gd name="T25" fmla="*/ 2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1" h="23">
                    <a:moveTo>
                      <a:pt x="28" y="20"/>
                    </a:moveTo>
                    <a:cubicBezTo>
                      <a:pt x="28" y="23"/>
                      <a:pt x="25" y="22"/>
                      <a:pt x="24" y="22"/>
                    </a:cubicBezTo>
                    <a:cubicBezTo>
                      <a:pt x="24" y="22"/>
                      <a:pt x="23" y="22"/>
                      <a:pt x="23" y="22"/>
                    </a:cubicBezTo>
                    <a:cubicBezTo>
                      <a:pt x="23" y="22"/>
                      <a:pt x="23" y="22"/>
                      <a:pt x="23" y="22"/>
                    </a:cubicBezTo>
                    <a:cubicBezTo>
                      <a:pt x="3" y="13"/>
                      <a:pt x="3" y="13"/>
                      <a:pt x="3" y="13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7" y="5"/>
                      <a:pt x="17" y="5"/>
                      <a:pt x="17" y="5"/>
                    </a:cubicBezTo>
                    <a:cubicBezTo>
                      <a:pt x="26" y="6"/>
                      <a:pt x="26" y="6"/>
                      <a:pt x="26" y="6"/>
                    </a:cubicBezTo>
                    <a:cubicBezTo>
                      <a:pt x="26" y="8"/>
                      <a:pt x="25" y="9"/>
                      <a:pt x="25" y="10"/>
                    </a:cubicBezTo>
                    <a:cubicBezTo>
                      <a:pt x="24" y="12"/>
                      <a:pt x="24" y="15"/>
                      <a:pt x="26" y="15"/>
                    </a:cubicBezTo>
                    <a:cubicBezTo>
                      <a:pt x="31" y="15"/>
                      <a:pt x="29" y="18"/>
                      <a:pt x="28" y="20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21" name="Freeform 1994">
                <a:extLst>
                  <a:ext uri="{FF2B5EF4-FFF2-40B4-BE49-F238E27FC236}">
                    <a16:creationId xmlns:a16="http://schemas.microsoft.com/office/drawing/2014/main" id="{9475DE7E-E519-49DF-8193-77DE3E9229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4" y="1687"/>
                <a:ext cx="499" cy="363"/>
              </a:xfrm>
              <a:custGeom>
                <a:avLst/>
                <a:gdLst>
                  <a:gd name="T0" fmla="*/ 207 w 208"/>
                  <a:gd name="T1" fmla="*/ 13 h 151"/>
                  <a:gd name="T2" fmla="*/ 199 w 208"/>
                  <a:gd name="T3" fmla="*/ 22 h 151"/>
                  <a:gd name="T4" fmla="*/ 186 w 208"/>
                  <a:gd name="T5" fmla="*/ 31 h 151"/>
                  <a:gd name="T6" fmla="*/ 173 w 208"/>
                  <a:gd name="T7" fmla="*/ 38 h 151"/>
                  <a:gd name="T8" fmla="*/ 167 w 208"/>
                  <a:gd name="T9" fmla="*/ 50 h 151"/>
                  <a:gd name="T10" fmla="*/ 166 w 208"/>
                  <a:gd name="T11" fmla="*/ 64 h 151"/>
                  <a:gd name="T12" fmla="*/ 144 w 208"/>
                  <a:gd name="T13" fmla="*/ 71 h 151"/>
                  <a:gd name="T14" fmla="*/ 139 w 208"/>
                  <a:gd name="T15" fmla="*/ 66 h 151"/>
                  <a:gd name="T16" fmla="*/ 137 w 208"/>
                  <a:gd name="T17" fmla="*/ 59 h 151"/>
                  <a:gd name="T18" fmla="*/ 128 w 208"/>
                  <a:gd name="T19" fmla="*/ 63 h 151"/>
                  <a:gd name="T20" fmla="*/ 130 w 208"/>
                  <a:gd name="T21" fmla="*/ 69 h 151"/>
                  <a:gd name="T22" fmla="*/ 129 w 208"/>
                  <a:gd name="T23" fmla="*/ 74 h 151"/>
                  <a:gd name="T24" fmla="*/ 123 w 208"/>
                  <a:gd name="T25" fmla="*/ 83 h 151"/>
                  <a:gd name="T26" fmla="*/ 132 w 208"/>
                  <a:gd name="T27" fmla="*/ 89 h 151"/>
                  <a:gd name="T28" fmla="*/ 130 w 208"/>
                  <a:gd name="T29" fmla="*/ 99 h 151"/>
                  <a:gd name="T30" fmla="*/ 122 w 208"/>
                  <a:gd name="T31" fmla="*/ 118 h 151"/>
                  <a:gd name="T32" fmla="*/ 88 w 208"/>
                  <a:gd name="T33" fmla="*/ 120 h 151"/>
                  <a:gd name="T34" fmla="*/ 63 w 208"/>
                  <a:gd name="T35" fmla="*/ 122 h 151"/>
                  <a:gd name="T36" fmla="*/ 48 w 208"/>
                  <a:gd name="T37" fmla="*/ 131 h 151"/>
                  <a:gd name="T38" fmla="*/ 32 w 208"/>
                  <a:gd name="T39" fmla="*/ 147 h 151"/>
                  <a:gd name="T40" fmla="*/ 18 w 208"/>
                  <a:gd name="T41" fmla="*/ 147 h 151"/>
                  <a:gd name="T42" fmla="*/ 12 w 208"/>
                  <a:gd name="T43" fmla="*/ 147 h 151"/>
                  <a:gd name="T44" fmla="*/ 7 w 208"/>
                  <a:gd name="T45" fmla="*/ 135 h 151"/>
                  <a:gd name="T46" fmla="*/ 9 w 208"/>
                  <a:gd name="T47" fmla="*/ 125 h 151"/>
                  <a:gd name="T48" fmla="*/ 12 w 208"/>
                  <a:gd name="T49" fmla="*/ 110 h 151"/>
                  <a:gd name="T50" fmla="*/ 18 w 208"/>
                  <a:gd name="T51" fmla="*/ 108 h 151"/>
                  <a:gd name="T52" fmla="*/ 21 w 208"/>
                  <a:gd name="T53" fmla="*/ 102 h 151"/>
                  <a:gd name="T54" fmla="*/ 26 w 208"/>
                  <a:gd name="T55" fmla="*/ 96 h 151"/>
                  <a:gd name="T56" fmla="*/ 27 w 208"/>
                  <a:gd name="T57" fmla="*/ 84 h 151"/>
                  <a:gd name="T58" fmla="*/ 22 w 208"/>
                  <a:gd name="T59" fmla="*/ 82 h 151"/>
                  <a:gd name="T60" fmla="*/ 24 w 208"/>
                  <a:gd name="T61" fmla="*/ 76 h 151"/>
                  <a:gd name="T62" fmla="*/ 17 w 208"/>
                  <a:gd name="T63" fmla="*/ 68 h 151"/>
                  <a:gd name="T64" fmla="*/ 14 w 208"/>
                  <a:gd name="T65" fmla="*/ 64 h 151"/>
                  <a:gd name="T66" fmla="*/ 0 w 208"/>
                  <a:gd name="T67" fmla="*/ 67 h 151"/>
                  <a:gd name="T68" fmla="*/ 6 w 208"/>
                  <a:gd name="T69" fmla="*/ 58 h 151"/>
                  <a:gd name="T70" fmla="*/ 43 w 208"/>
                  <a:gd name="T71" fmla="*/ 57 h 151"/>
                  <a:gd name="T72" fmla="*/ 44 w 208"/>
                  <a:gd name="T73" fmla="*/ 34 h 151"/>
                  <a:gd name="T74" fmla="*/ 56 w 208"/>
                  <a:gd name="T75" fmla="*/ 24 h 151"/>
                  <a:gd name="T76" fmla="*/ 72 w 208"/>
                  <a:gd name="T77" fmla="*/ 25 h 151"/>
                  <a:gd name="T78" fmla="*/ 86 w 208"/>
                  <a:gd name="T79" fmla="*/ 10 h 151"/>
                  <a:gd name="T80" fmla="*/ 91 w 208"/>
                  <a:gd name="T81" fmla="*/ 10 h 151"/>
                  <a:gd name="T82" fmla="*/ 97 w 208"/>
                  <a:gd name="T83" fmla="*/ 8 h 151"/>
                  <a:gd name="T84" fmla="*/ 106 w 208"/>
                  <a:gd name="T85" fmla="*/ 9 h 151"/>
                  <a:gd name="T86" fmla="*/ 113 w 208"/>
                  <a:gd name="T87" fmla="*/ 8 h 151"/>
                  <a:gd name="T88" fmla="*/ 118 w 208"/>
                  <a:gd name="T89" fmla="*/ 11 h 151"/>
                  <a:gd name="T90" fmla="*/ 120 w 208"/>
                  <a:gd name="T91" fmla="*/ 8 h 151"/>
                  <a:gd name="T92" fmla="*/ 124 w 208"/>
                  <a:gd name="T93" fmla="*/ 5 h 151"/>
                  <a:gd name="T94" fmla="*/ 130 w 208"/>
                  <a:gd name="T95" fmla="*/ 6 h 151"/>
                  <a:gd name="T96" fmla="*/ 132 w 208"/>
                  <a:gd name="T97" fmla="*/ 8 h 151"/>
                  <a:gd name="T98" fmla="*/ 141 w 208"/>
                  <a:gd name="T99" fmla="*/ 6 h 151"/>
                  <a:gd name="T100" fmla="*/ 148 w 208"/>
                  <a:gd name="T101" fmla="*/ 3 h 151"/>
                  <a:gd name="T102" fmla="*/ 155 w 208"/>
                  <a:gd name="T103" fmla="*/ 1 h 151"/>
                  <a:gd name="T104" fmla="*/ 165 w 208"/>
                  <a:gd name="T105" fmla="*/ 2 h 151"/>
                  <a:gd name="T106" fmla="*/ 170 w 208"/>
                  <a:gd name="T107" fmla="*/ 4 h 151"/>
                  <a:gd name="T108" fmla="*/ 175 w 208"/>
                  <a:gd name="T109" fmla="*/ 7 h 151"/>
                  <a:gd name="T110" fmla="*/ 180 w 208"/>
                  <a:gd name="T111" fmla="*/ 6 h 151"/>
                  <a:gd name="T112" fmla="*/ 194 w 208"/>
                  <a:gd name="T113" fmla="*/ 4 h 151"/>
                  <a:gd name="T114" fmla="*/ 201 w 208"/>
                  <a:gd name="T115" fmla="*/ 4 h 151"/>
                  <a:gd name="T116" fmla="*/ 208 w 208"/>
                  <a:gd name="T117" fmla="*/ 2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08" h="151">
                    <a:moveTo>
                      <a:pt x="208" y="2"/>
                    </a:moveTo>
                    <a:cubicBezTo>
                      <a:pt x="207" y="6"/>
                      <a:pt x="207" y="10"/>
                      <a:pt x="207" y="13"/>
                    </a:cubicBezTo>
                    <a:cubicBezTo>
                      <a:pt x="207" y="15"/>
                      <a:pt x="206" y="17"/>
                      <a:pt x="204" y="17"/>
                    </a:cubicBezTo>
                    <a:cubicBezTo>
                      <a:pt x="200" y="17"/>
                      <a:pt x="199" y="19"/>
                      <a:pt x="199" y="22"/>
                    </a:cubicBezTo>
                    <a:cubicBezTo>
                      <a:pt x="199" y="26"/>
                      <a:pt x="198" y="29"/>
                      <a:pt x="194" y="31"/>
                    </a:cubicBezTo>
                    <a:cubicBezTo>
                      <a:pt x="191" y="32"/>
                      <a:pt x="189" y="33"/>
                      <a:pt x="186" y="31"/>
                    </a:cubicBezTo>
                    <a:cubicBezTo>
                      <a:pt x="185" y="30"/>
                      <a:pt x="184" y="31"/>
                      <a:pt x="182" y="32"/>
                    </a:cubicBezTo>
                    <a:cubicBezTo>
                      <a:pt x="178" y="32"/>
                      <a:pt x="177" y="37"/>
                      <a:pt x="173" y="38"/>
                    </a:cubicBezTo>
                    <a:cubicBezTo>
                      <a:pt x="170" y="39"/>
                      <a:pt x="169" y="41"/>
                      <a:pt x="169" y="44"/>
                    </a:cubicBezTo>
                    <a:cubicBezTo>
                      <a:pt x="170" y="46"/>
                      <a:pt x="170" y="49"/>
                      <a:pt x="167" y="50"/>
                    </a:cubicBezTo>
                    <a:cubicBezTo>
                      <a:pt x="165" y="52"/>
                      <a:pt x="165" y="54"/>
                      <a:pt x="165" y="56"/>
                    </a:cubicBezTo>
                    <a:cubicBezTo>
                      <a:pt x="166" y="59"/>
                      <a:pt x="166" y="61"/>
                      <a:pt x="166" y="64"/>
                    </a:cubicBezTo>
                    <a:cubicBezTo>
                      <a:pt x="165" y="67"/>
                      <a:pt x="163" y="68"/>
                      <a:pt x="160" y="67"/>
                    </a:cubicBezTo>
                    <a:cubicBezTo>
                      <a:pt x="154" y="65"/>
                      <a:pt x="149" y="67"/>
                      <a:pt x="144" y="71"/>
                    </a:cubicBezTo>
                    <a:cubicBezTo>
                      <a:pt x="144" y="72"/>
                      <a:pt x="144" y="72"/>
                      <a:pt x="144" y="72"/>
                    </a:cubicBezTo>
                    <a:cubicBezTo>
                      <a:pt x="143" y="69"/>
                      <a:pt x="142" y="67"/>
                      <a:pt x="139" y="66"/>
                    </a:cubicBezTo>
                    <a:cubicBezTo>
                      <a:pt x="138" y="65"/>
                      <a:pt x="138" y="64"/>
                      <a:pt x="138" y="63"/>
                    </a:cubicBezTo>
                    <a:cubicBezTo>
                      <a:pt x="140" y="61"/>
                      <a:pt x="139" y="60"/>
                      <a:pt x="137" y="59"/>
                    </a:cubicBezTo>
                    <a:cubicBezTo>
                      <a:pt x="136" y="57"/>
                      <a:pt x="134" y="58"/>
                      <a:pt x="133" y="59"/>
                    </a:cubicBezTo>
                    <a:cubicBezTo>
                      <a:pt x="132" y="60"/>
                      <a:pt x="130" y="62"/>
                      <a:pt x="128" y="63"/>
                    </a:cubicBezTo>
                    <a:cubicBezTo>
                      <a:pt x="126" y="65"/>
                      <a:pt x="126" y="66"/>
                      <a:pt x="129" y="68"/>
                    </a:cubicBezTo>
                    <a:cubicBezTo>
                      <a:pt x="129" y="68"/>
                      <a:pt x="130" y="68"/>
                      <a:pt x="130" y="69"/>
                    </a:cubicBezTo>
                    <a:cubicBezTo>
                      <a:pt x="131" y="69"/>
                      <a:pt x="132" y="71"/>
                      <a:pt x="132" y="72"/>
                    </a:cubicBezTo>
                    <a:cubicBezTo>
                      <a:pt x="132" y="74"/>
                      <a:pt x="130" y="73"/>
                      <a:pt x="129" y="74"/>
                    </a:cubicBezTo>
                    <a:cubicBezTo>
                      <a:pt x="126" y="75"/>
                      <a:pt x="123" y="76"/>
                      <a:pt x="121" y="79"/>
                    </a:cubicBezTo>
                    <a:cubicBezTo>
                      <a:pt x="120" y="81"/>
                      <a:pt x="120" y="83"/>
                      <a:pt x="123" y="83"/>
                    </a:cubicBezTo>
                    <a:cubicBezTo>
                      <a:pt x="126" y="83"/>
                      <a:pt x="128" y="84"/>
                      <a:pt x="129" y="86"/>
                    </a:cubicBezTo>
                    <a:cubicBezTo>
                      <a:pt x="130" y="87"/>
                      <a:pt x="131" y="88"/>
                      <a:pt x="132" y="89"/>
                    </a:cubicBezTo>
                    <a:cubicBezTo>
                      <a:pt x="135" y="91"/>
                      <a:pt x="136" y="92"/>
                      <a:pt x="132" y="94"/>
                    </a:cubicBezTo>
                    <a:cubicBezTo>
                      <a:pt x="130" y="95"/>
                      <a:pt x="130" y="96"/>
                      <a:pt x="130" y="99"/>
                    </a:cubicBezTo>
                    <a:cubicBezTo>
                      <a:pt x="130" y="102"/>
                      <a:pt x="130" y="105"/>
                      <a:pt x="129" y="108"/>
                    </a:cubicBezTo>
                    <a:cubicBezTo>
                      <a:pt x="129" y="113"/>
                      <a:pt x="125" y="115"/>
                      <a:pt x="122" y="118"/>
                    </a:cubicBezTo>
                    <a:cubicBezTo>
                      <a:pt x="118" y="122"/>
                      <a:pt x="116" y="120"/>
                      <a:pt x="113" y="119"/>
                    </a:cubicBezTo>
                    <a:cubicBezTo>
                      <a:pt x="105" y="117"/>
                      <a:pt x="96" y="115"/>
                      <a:pt x="88" y="120"/>
                    </a:cubicBezTo>
                    <a:cubicBezTo>
                      <a:pt x="82" y="123"/>
                      <a:pt x="77" y="123"/>
                      <a:pt x="71" y="121"/>
                    </a:cubicBezTo>
                    <a:cubicBezTo>
                      <a:pt x="68" y="120"/>
                      <a:pt x="66" y="120"/>
                      <a:pt x="63" y="122"/>
                    </a:cubicBezTo>
                    <a:cubicBezTo>
                      <a:pt x="59" y="124"/>
                      <a:pt x="55" y="126"/>
                      <a:pt x="51" y="129"/>
                    </a:cubicBezTo>
                    <a:cubicBezTo>
                      <a:pt x="50" y="129"/>
                      <a:pt x="49" y="130"/>
                      <a:pt x="48" y="131"/>
                    </a:cubicBezTo>
                    <a:cubicBezTo>
                      <a:pt x="46" y="137"/>
                      <a:pt x="44" y="142"/>
                      <a:pt x="41" y="148"/>
                    </a:cubicBezTo>
                    <a:cubicBezTo>
                      <a:pt x="32" y="147"/>
                      <a:pt x="32" y="147"/>
                      <a:pt x="32" y="147"/>
                    </a:cubicBezTo>
                    <a:cubicBezTo>
                      <a:pt x="25" y="142"/>
                      <a:pt x="25" y="142"/>
                      <a:pt x="25" y="142"/>
                    </a:cubicBezTo>
                    <a:cubicBezTo>
                      <a:pt x="18" y="147"/>
                      <a:pt x="18" y="147"/>
                      <a:pt x="18" y="147"/>
                    </a:cubicBezTo>
                    <a:cubicBezTo>
                      <a:pt x="15" y="151"/>
                      <a:pt x="15" y="151"/>
                      <a:pt x="15" y="151"/>
                    </a:cubicBezTo>
                    <a:cubicBezTo>
                      <a:pt x="12" y="147"/>
                      <a:pt x="12" y="147"/>
                      <a:pt x="12" y="147"/>
                    </a:cubicBezTo>
                    <a:cubicBezTo>
                      <a:pt x="8" y="137"/>
                      <a:pt x="8" y="137"/>
                      <a:pt x="8" y="137"/>
                    </a:cubicBezTo>
                    <a:cubicBezTo>
                      <a:pt x="7" y="135"/>
                      <a:pt x="7" y="135"/>
                      <a:pt x="7" y="135"/>
                    </a:cubicBezTo>
                    <a:cubicBezTo>
                      <a:pt x="7" y="130"/>
                      <a:pt x="7" y="130"/>
                      <a:pt x="7" y="130"/>
                    </a:cubicBezTo>
                    <a:cubicBezTo>
                      <a:pt x="9" y="125"/>
                      <a:pt x="9" y="125"/>
                      <a:pt x="9" y="125"/>
                    </a:cubicBezTo>
                    <a:cubicBezTo>
                      <a:pt x="9" y="125"/>
                      <a:pt x="10" y="119"/>
                      <a:pt x="11" y="116"/>
                    </a:cubicBezTo>
                    <a:cubicBezTo>
                      <a:pt x="14" y="115"/>
                      <a:pt x="12" y="110"/>
                      <a:pt x="12" y="110"/>
                    </a:cubicBezTo>
                    <a:cubicBezTo>
                      <a:pt x="18" y="110"/>
                      <a:pt x="18" y="110"/>
                      <a:pt x="18" y="110"/>
                    </a:cubicBezTo>
                    <a:cubicBezTo>
                      <a:pt x="18" y="108"/>
                      <a:pt x="18" y="108"/>
                      <a:pt x="18" y="108"/>
                    </a:cubicBezTo>
                    <a:cubicBezTo>
                      <a:pt x="17" y="104"/>
                      <a:pt x="17" y="104"/>
                      <a:pt x="17" y="104"/>
                    </a:cubicBezTo>
                    <a:cubicBezTo>
                      <a:pt x="21" y="102"/>
                      <a:pt x="21" y="102"/>
                      <a:pt x="21" y="102"/>
                    </a:cubicBezTo>
                    <a:cubicBezTo>
                      <a:pt x="21" y="102"/>
                      <a:pt x="20" y="94"/>
                      <a:pt x="22" y="94"/>
                    </a:cubicBezTo>
                    <a:cubicBezTo>
                      <a:pt x="24" y="93"/>
                      <a:pt x="24" y="96"/>
                      <a:pt x="26" y="96"/>
                    </a:cubicBezTo>
                    <a:cubicBezTo>
                      <a:pt x="27" y="96"/>
                      <a:pt x="28" y="95"/>
                      <a:pt x="29" y="91"/>
                    </a:cubicBezTo>
                    <a:cubicBezTo>
                      <a:pt x="30" y="87"/>
                      <a:pt x="27" y="84"/>
                      <a:pt x="27" y="84"/>
                    </a:cubicBezTo>
                    <a:cubicBezTo>
                      <a:pt x="24" y="84"/>
                      <a:pt x="24" y="84"/>
                      <a:pt x="24" y="84"/>
                    </a:cubicBezTo>
                    <a:cubicBezTo>
                      <a:pt x="22" y="82"/>
                      <a:pt x="22" y="82"/>
                      <a:pt x="22" y="82"/>
                    </a:cubicBezTo>
                    <a:cubicBezTo>
                      <a:pt x="25" y="80"/>
                      <a:pt x="25" y="80"/>
                      <a:pt x="25" y="80"/>
                    </a:cubicBezTo>
                    <a:cubicBezTo>
                      <a:pt x="24" y="76"/>
                      <a:pt x="24" y="76"/>
                      <a:pt x="24" y="76"/>
                    </a:cubicBezTo>
                    <a:cubicBezTo>
                      <a:pt x="26" y="72"/>
                      <a:pt x="26" y="72"/>
                      <a:pt x="26" y="72"/>
                    </a:cubicBezTo>
                    <a:cubicBezTo>
                      <a:pt x="17" y="68"/>
                      <a:pt x="17" y="68"/>
                      <a:pt x="17" y="68"/>
                    </a:cubicBezTo>
                    <a:cubicBezTo>
                      <a:pt x="17" y="65"/>
                      <a:pt x="17" y="65"/>
                      <a:pt x="17" y="65"/>
                    </a:cubicBezTo>
                    <a:cubicBezTo>
                      <a:pt x="14" y="64"/>
                      <a:pt x="14" y="64"/>
                      <a:pt x="14" y="64"/>
                    </a:cubicBezTo>
                    <a:cubicBezTo>
                      <a:pt x="10" y="67"/>
                      <a:pt x="10" y="67"/>
                      <a:pt x="10" y="67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1" y="58"/>
                      <a:pt x="1" y="58"/>
                      <a:pt x="1" y="58"/>
                    </a:cubicBezTo>
                    <a:cubicBezTo>
                      <a:pt x="6" y="58"/>
                      <a:pt x="6" y="58"/>
                      <a:pt x="6" y="58"/>
                    </a:cubicBezTo>
                    <a:cubicBezTo>
                      <a:pt x="5" y="53"/>
                      <a:pt x="5" y="53"/>
                      <a:pt x="5" y="53"/>
                    </a:cubicBezTo>
                    <a:cubicBezTo>
                      <a:pt x="43" y="57"/>
                      <a:pt x="43" y="57"/>
                      <a:pt x="43" y="57"/>
                    </a:cubicBezTo>
                    <a:cubicBezTo>
                      <a:pt x="45" y="43"/>
                      <a:pt x="45" y="43"/>
                      <a:pt x="45" y="43"/>
                    </a:cubicBezTo>
                    <a:cubicBezTo>
                      <a:pt x="45" y="43"/>
                      <a:pt x="43" y="42"/>
                      <a:pt x="44" y="34"/>
                    </a:cubicBezTo>
                    <a:cubicBezTo>
                      <a:pt x="45" y="27"/>
                      <a:pt x="48" y="28"/>
                      <a:pt x="50" y="26"/>
                    </a:cubicBezTo>
                    <a:cubicBezTo>
                      <a:pt x="52" y="24"/>
                      <a:pt x="51" y="23"/>
                      <a:pt x="56" y="24"/>
                    </a:cubicBezTo>
                    <a:cubicBezTo>
                      <a:pt x="60" y="26"/>
                      <a:pt x="57" y="28"/>
                      <a:pt x="64" y="26"/>
                    </a:cubicBezTo>
                    <a:cubicBezTo>
                      <a:pt x="71" y="25"/>
                      <a:pt x="68" y="27"/>
                      <a:pt x="72" y="25"/>
                    </a:cubicBezTo>
                    <a:cubicBezTo>
                      <a:pt x="77" y="22"/>
                      <a:pt x="79" y="22"/>
                      <a:pt x="80" y="16"/>
                    </a:cubicBezTo>
                    <a:cubicBezTo>
                      <a:pt x="82" y="10"/>
                      <a:pt x="81" y="16"/>
                      <a:pt x="86" y="10"/>
                    </a:cubicBezTo>
                    <a:cubicBezTo>
                      <a:pt x="86" y="10"/>
                      <a:pt x="86" y="10"/>
                      <a:pt x="86" y="9"/>
                    </a:cubicBezTo>
                    <a:cubicBezTo>
                      <a:pt x="90" y="10"/>
                      <a:pt x="91" y="10"/>
                      <a:pt x="91" y="10"/>
                    </a:cubicBezTo>
                    <a:cubicBezTo>
                      <a:pt x="93" y="8"/>
                      <a:pt x="93" y="8"/>
                      <a:pt x="93" y="8"/>
                    </a:cubicBezTo>
                    <a:cubicBezTo>
                      <a:pt x="97" y="8"/>
                      <a:pt x="97" y="8"/>
                      <a:pt x="97" y="8"/>
                    </a:cubicBezTo>
                    <a:cubicBezTo>
                      <a:pt x="102" y="7"/>
                      <a:pt x="102" y="7"/>
                      <a:pt x="102" y="7"/>
                    </a:cubicBezTo>
                    <a:cubicBezTo>
                      <a:pt x="106" y="9"/>
                      <a:pt x="106" y="9"/>
                      <a:pt x="106" y="9"/>
                    </a:cubicBezTo>
                    <a:cubicBezTo>
                      <a:pt x="109" y="6"/>
                      <a:pt x="109" y="6"/>
                      <a:pt x="109" y="6"/>
                    </a:cubicBezTo>
                    <a:cubicBezTo>
                      <a:pt x="113" y="8"/>
                      <a:pt x="113" y="8"/>
                      <a:pt x="113" y="8"/>
                    </a:cubicBezTo>
                    <a:cubicBezTo>
                      <a:pt x="116" y="8"/>
                      <a:pt x="116" y="8"/>
                      <a:pt x="116" y="8"/>
                    </a:cubicBezTo>
                    <a:cubicBezTo>
                      <a:pt x="118" y="11"/>
                      <a:pt x="118" y="11"/>
                      <a:pt x="118" y="11"/>
                    </a:cubicBezTo>
                    <a:cubicBezTo>
                      <a:pt x="120" y="11"/>
                      <a:pt x="120" y="11"/>
                      <a:pt x="120" y="11"/>
                    </a:cubicBezTo>
                    <a:cubicBezTo>
                      <a:pt x="120" y="8"/>
                      <a:pt x="120" y="8"/>
                      <a:pt x="120" y="8"/>
                    </a:cubicBezTo>
                    <a:cubicBezTo>
                      <a:pt x="122" y="8"/>
                      <a:pt x="122" y="8"/>
                      <a:pt x="122" y="8"/>
                    </a:cubicBezTo>
                    <a:cubicBezTo>
                      <a:pt x="124" y="5"/>
                      <a:pt x="124" y="5"/>
                      <a:pt x="124" y="5"/>
                    </a:cubicBezTo>
                    <a:cubicBezTo>
                      <a:pt x="126" y="5"/>
                      <a:pt x="126" y="5"/>
                      <a:pt x="126" y="5"/>
                    </a:cubicBezTo>
                    <a:cubicBezTo>
                      <a:pt x="130" y="6"/>
                      <a:pt x="130" y="6"/>
                      <a:pt x="130" y="6"/>
                    </a:cubicBezTo>
                    <a:cubicBezTo>
                      <a:pt x="129" y="8"/>
                      <a:pt x="129" y="8"/>
                      <a:pt x="129" y="8"/>
                    </a:cubicBezTo>
                    <a:cubicBezTo>
                      <a:pt x="132" y="8"/>
                      <a:pt x="132" y="8"/>
                      <a:pt x="132" y="8"/>
                    </a:cubicBezTo>
                    <a:cubicBezTo>
                      <a:pt x="134" y="6"/>
                      <a:pt x="134" y="6"/>
                      <a:pt x="134" y="6"/>
                    </a:cubicBezTo>
                    <a:cubicBezTo>
                      <a:pt x="141" y="6"/>
                      <a:pt x="141" y="6"/>
                      <a:pt x="141" y="6"/>
                    </a:cubicBezTo>
                    <a:cubicBezTo>
                      <a:pt x="144" y="7"/>
                      <a:pt x="144" y="7"/>
                      <a:pt x="144" y="7"/>
                    </a:cubicBezTo>
                    <a:cubicBezTo>
                      <a:pt x="148" y="3"/>
                      <a:pt x="148" y="3"/>
                      <a:pt x="148" y="3"/>
                    </a:cubicBezTo>
                    <a:cubicBezTo>
                      <a:pt x="153" y="4"/>
                      <a:pt x="153" y="4"/>
                      <a:pt x="153" y="4"/>
                    </a:cubicBezTo>
                    <a:cubicBezTo>
                      <a:pt x="155" y="1"/>
                      <a:pt x="155" y="1"/>
                      <a:pt x="155" y="1"/>
                    </a:cubicBezTo>
                    <a:cubicBezTo>
                      <a:pt x="162" y="1"/>
                      <a:pt x="162" y="1"/>
                      <a:pt x="162" y="1"/>
                    </a:cubicBezTo>
                    <a:cubicBezTo>
                      <a:pt x="165" y="2"/>
                      <a:pt x="165" y="2"/>
                      <a:pt x="165" y="2"/>
                    </a:cubicBezTo>
                    <a:cubicBezTo>
                      <a:pt x="168" y="2"/>
                      <a:pt x="168" y="2"/>
                      <a:pt x="168" y="2"/>
                    </a:cubicBezTo>
                    <a:cubicBezTo>
                      <a:pt x="170" y="4"/>
                      <a:pt x="170" y="4"/>
                      <a:pt x="170" y="4"/>
                    </a:cubicBezTo>
                    <a:cubicBezTo>
                      <a:pt x="173" y="4"/>
                      <a:pt x="173" y="4"/>
                      <a:pt x="173" y="4"/>
                    </a:cubicBezTo>
                    <a:cubicBezTo>
                      <a:pt x="175" y="7"/>
                      <a:pt x="175" y="7"/>
                      <a:pt x="175" y="7"/>
                    </a:cubicBezTo>
                    <a:cubicBezTo>
                      <a:pt x="178" y="6"/>
                      <a:pt x="178" y="6"/>
                      <a:pt x="178" y="6"/>
                    </a:cubicBezTo>
                    <a:cubicBezTo>
                      <a:pt x="180" y="6"/>
                      <a:pt x="180" y="6"/>
                      <a:pt x="180" y="6"/>
                    </a:cubicBezTo>
                    <a:cubicBezTo>
                      <a:pt x="180" y="6"/>
                      <a:pt x="184" y="4"/>
                      <a:pt x="184" y="4"/>
                    </a:cubicBezTo>
                    <a:cubicBezTo>
                      <a:pt x="185" y="4"/>
                      <a:pt x="194" y="4"/>
                      <a:pt x="194" y="4"/>
                    </a:cubicBezTo>
                    <a:cubicBezTo>
                      <a:pt x="197" y="6"/>
                      <a:pt x="197" y="6"/>
                      <a:pt x="197" y="6"/>
                    </a:cubicBezTo>
                    <a:cubicBezTo>
                      <a:pt x="201" y="4"/>
                      <a:pt x="201" y="4"/>
                      <a:pt x="201" y="4"/>
                    </a:cubicBezTo>
                    <a:cubicBezTo>
                      <a:pt x="204" y="0"/>
                      <a:pt x="204" y="0"/>
                      <a:pt x="204" y="0"/>
                    </a:cubicBezTo>
                    <a:lnTo>
                      <a:pt x="208" y="2"/>
                    </a:ln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22" name="Freeform 1995">
                <a:extLst>
                  <a:ext uri="{FF2B5EF4-FFF2-40B4-BE49-F238E27FC236}">
                    <a16:creationId xmlns:a16="http://schemas.microsoft.com/office/drawing/2014/main" id="{923571E9-D8D3-428C-92B3-442A7478A1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01" y="1154"/>
                <a:ext cx="761" cy="560"/>
              </a:xfrm>
              <a:custGeom>
                <a:avLst/>
                <a:gdLst>
                  <a:gd name="T0" fmla="*/ 302 w 317"/>
                  <a:gd name="T1" fmla="*/ 117 h 233"/>
                  <a:gd name="T2" fmla="*/ 295 w 317"/>
                  <a:gd name="T3" fmla="*/ 119 h 233"/>
                  <a:gd name="T4" fmla="*/ 274 w 317"/>
                  <a:gd name="T5" fmla="*/ 106 h 233"/>
                  <a:gd name="T6" fmla="*/ 269 w 317"/>
                  <a:gd name="T7" fmla="*/ 126 h 233"/>
                  <a:gd name="T8" fmla="*/ 266 w 317"/>
                  <a:gd name="T9" fmla="*/ 151 h 233"/>
                  <a:gd name="T10" fmla="*/ 250 w 317"/>
                  <a:gd name="T11" fmla="*/ 147 h 233"/>
                  <a:gd name="T12" fmla="*/ 244 w 317"/>
                  <a:gd name="T13" fmla="*/ 159 h 233"/>
                  <a:gd name="T14" fmla="*/ 229 w 317"/>
                  <a:gd name="T15" fmla="*/ 144 h 233"/>
                  <a:gd name="T16" fmla="*/ 214 w 317"/>
                  <a:gd name="T17" fmla="*/ 133 h 233"/>
                  <a:gd name="T18" fmla="*/ 199 w 317"/>
                  <a:gd name="T19" fmla="*/ 144 h 233"/>
                  <a:gd name="T20" fmla="*/ 190 w 317"/>
                  <a:gd name="T21" fmla="*/ 152 h 233"/>
                  <a:gd name="T22" fmla="*/ 182 w 317"/>
                  <a:gd name="T23" fmla="*/ 153 h 233"/>
                  <a:gd name="T24" fmla="*/ 171 w 317"/>
                  <a:gd name="T25" fmla="*/ 169 h 233"/>
                  <a:gd name="T26" fmla="*/ 143 w 317"/>
                  <a:gd name="T27" fmla="*/ 191 h 233"/>
                  <a:gd name="T28" fmla="*/ 146 w 317"/>
                  <a:gd name="T29" fmla="*/ 213 h 233"/>
                  <a:gd name="T30" fmla="*/ 168 w 317"/>
                  <a:gd name="T31" fmla="*/ 212 h 233"/>
                  <a:gd name="T32" fmla="*/ 172 w 317"/>
                  <a:gd name="T33" fmla="*/ 226 h 233"/>
                  <a:gd name="T34" fmla="*/ 163 w 317"/>
                  <a:gd name="T35" fmla="*/ 220 h 233"/>
                  <a:gd name="T36" fmla="*/ 155 w 317"/>
                  <a:gd name="T37" fmla="*/ 224 h 233"/>
                  <a:gd name="T38" fmla="*/ 144 w 317"/>
                  <a:gd name="T39" fmla="*/ 228 h 233"/>
                  <a:gd name="T40" fmla="*/ 127 w 317"/>
                  <a:gd name="T41" fmla="*/ 228 h 233"/>
                  <a:gd name="T42" fmla="*/ 120 w 317"/>
                  <a:gd name="T43" fmla="*/ 226 h 233"/>
                  <a:gd name="T44" fmla="*/ 112 w 317"/>
                  <a:gd name="T45" fmla="*/ 224 h 233"/>
                  <a:gd name="T46" fmla="*/ 100 w 317"/>
                  <a:gd name="T47" fmla="*/ 226 h 233"/>
                  <a:gd name="T48" fmla="*/ 88 w 317"/>
                  <a:gd name="T49" fmla="*/ 228 h 233"/>
                  <a:gd name="T50" fmla="*/ 76 w 317"/>
                  <a:gd name="T51" fmla="*/ 230 h 233"/>
                  <a:gd name="T52" fmla="*/ 71 w 317"/>
                  <a:gd name="T53" fmla="*/ 227 h 233"/>
                  <a:gd name="T54" fmla="*/ 67 w 317"/>
                  <a:gd name="T55" fmla="*/ 233 h 233"/>
                  <a:gd name="T56" fmla="*/ 60 w 317"/>
                  <a:gd name="T57" fmla="*/ 230 h 233"/>
                  <a:gd name="T58" fmla="*/ 49 w 317"/>
                  <a:gd name="T59" fmla="*/ 229 h 233"/>
                  <a:gd name="T60" fmla="*/ 38 w 317"/>
                  <a:gd name="T61" fmla="*/ 232 h 233"/>
                  <a:gd name="T62" fmla="*/ 30 w 317"/>
                  <a:gd name="T63" fmla="*/ 204 h 233"/>
                  <a:gd name="T64" fmla="*/ 31 w 317"/>
                  <a:gd name="T65" fmla="*/ 185 h 233"/>
                  <a:gd name="T66" fmla="*/ 41 w 317"/>
                  <a:gd name="T67" fmla="*/ 176 h 233"/>
                  <a:gd name="T68" fmla="*/ 47 w 317"/>
                  <a:gd name="T69" fmla="*/ 159 h 233"/>
                  <a:gd name="T70" fmla="*/ 54 w 317"/>
                  <a:gd name="T71" fmla="*/ 154 h 233"/>
                  <a:gd name="T72" fmla="*/ 48 w 317"/>
                  <a:gd name="T73" fmla="*/ 142 h 233"/>
                  <a:gd name="T74" fmla="*/ 37 w 317"/>
                  <a:gd name="T75" fmla="*/ 133 h 233"/>
                  <a:gd name="T76" fmla="*/ 33 w 317"/>
                  <a:gd name="T77" fmla="*/ 120 h 233"/>
                  <a:gd name="T78" fmla="*/ 0 w 317"/>
                  <a:gd name="T79" fmla="*/ 97 h 233"/>
                  <a:gd name="T80" fmla="*/ 28 w 317"/>
                  <a:gd name="T81" fmla="*/ 53 h 233"/>
                  <a:gd name="T82" fmla="*/ 68 w 317"/>
                  <a:gd name="T83" fmla="*/ 50 h 233"/>
                  <a:gd name="T84" fmla="*/ 72 w 317"/>
                  <a:gd name="T85" fmla="*/ 36 h 233"/>
                  <a:gd name="T86" fmla="*/ 87 w 317"/>
                  <a:gd name="T87" fmla="*/ 29 h 233"/>
                  <a:gd name="T88" fmla="*/ 100 w 317"/>
                  <a:gd name="T89" fmla="*/ 18 h 233"/>
                  <a:gd name="T90" fmla="*/ 108 w 317"/>
                  <a:gd name="T91" fmla="*/ 12 h 233"/>
                  <a:gd name="T92" fmla="*/ 122 w 317"/>
                  <a:gd name="T93" fmla="*/ 19 h 233"/>
                  <a:gd name="T94" fmla="*/ 131 w 317"/>
                  <a:gd name="T95" fmla="*/ 11 h 233"/>
                  <a:gd name="T96" fmla="*/ 149 w 317"/>
                  <a:gd name="T97" fmla="*/ 5 h 233"/>
                  <a:gd name="T98" fmla="*/ 163 w 317"/>
                  <a:gd name="T99" fmla="*/ 17 h 233"/>
                  <a:gd name="T100" fmla="*/ 181 w 317"/>
                  <a:gd name="T101" fmla="*/ 14 h 233"/>
                  <a:gd name="T102" fmla="*/ 191 w 317"/>
                  <a:gd name="T103" fmla="*/ 23 h 233"/>
                  <a:gd name="T104" fmla="*/ 217 w 317"/>
                  <a:gd name="T105" fmla="*/ 20 h 233"/>
                  <a:gd name="T106" fmla="*/ 227 w 317"/>
                  <a:gd name="T107" fmla="*/ 17 h 233"/>
                  <a:gd name="T108" fmla="*/ 252 w 317"/>
                  <a:gd name="T109" fmla="*/ 29 h 233"/>
                  <a:gd name="T110" fmla="*/ 266 w 317"/>
                  <a:gd name="T111" fmla="*/ 50 h 233"/>
                  <a:gd name="T112" fmla="*/ 281 w 317"/>
                  <a:gd name="T113" fmla="*/ 60 h 233"/>
                  <a:gd name="T114" fmla="*/ 300 w 317"/>
                  <a:gd name="T115" fmla="*/ 62 h 233"/>
                  <a:gd name="T116" fmla="*/ 312 w 317"/>
                  <a:gd name="T117" fmla="*/ 62 h 233"/>
                  <a:gd name="T118" fmla="*/ 314 w 317"/>
                  <a:gd name="T119" fmla="*/ 84 h 233"/>
                  <a:gd name="T120" fmla="*/ 316 w 317"/>
                  <a:gd name="T121" fmla="*/ 102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317" h="233">
                    <a:moveTo>
                      <a:pt x="316" y="102"/>
                    </a:moveTo>
                    <a:cubicBezTo>
                      <a:pt x="313" y="102"/>
                      <a:pt x="312" y="105"/>
                      <a:pt x="312" y="107"/>
                    </a:cubicBezTo>
                    <a:cubicBezTo>
                      <a:pt x="309" y="111"/>
                      <a:pt x="309" y="118"/>
                      <a:pt x="302" y="117"/>
                    </a:cubicBezTo>
                    <a:cubicBezTo>
                      <a:pt x="301" y="117"/>
                      <a:pt x="301" y="118"/>
                      <a:pt x="301" y="118"/>
                    </a:cubicBezTo>
                    <a:cubicBezTo>
                      <a:pt x="300" y="120"/>
                      <a:pt x="297" y="120"/>
                      <a:pt x="295" y="120"/>
                    </a:cubicBezTo>
                    <a:cubicBezTo>
                      <a:pt x="295" y="119"/>
                      <a:pt x="295" y="119"/>
                      <a:pt x="295" y="119"/>
                    </a:cubicBezTo>
                    <a:cubicBezTo>
                      <a:pt x="289" y="118"/>
                      <a:pt x="282" y="117"/>
                      <a:pt x="284" y="109"/>
                    </a:cubicBezTo>
                    <a:cubicBezTo>
                      <a:pt x="284" y="108"/>
                      <a:pt x="283" y="107"/>
                      <a:pt x="282" y="107"/>
                    </a:cubicBezTo>
                    <a:cubicBezTo>
                      <a:pt x="279" y="106"/>
                      <a:pt x="277" y="106"/>
                      <a:pt x="274" y="106"/>
                    </a:cubicBezTo>
                    <a:cubicBezTo>
                      <a:pt x="272" y="106"/>
                      <a:pt x="271" y="106"/>
                      <a:pt x="271" y="108"/>
                    </a:cubicBezTo>
                    <a:cubicBezTo>
                      <a:pt x="270" y="113"/>
                      <a:pt x="268" y="119"/>
                      <a:pt x="268" y="125"/>
                    </a:cubicBezTo>
                    <a:cubicBezTo>
                      <a:pt x="268" y="125"/>
                      <a:pt x="268" y="126"/>
                      <a:pt x="269" y="126"/>
                    </a:cubicBezTo>
                    <a:cubicBezTo>
                      <a:pt x="271" y="130"/>
                      <a:pt x="270" y="133"/>
                      <a:pt x="269" y="137"/>
                    </a:cubicBezTo>
                    <a:cubicBezTo>
                      <a:pt x="268" y="140"/>
                      <a:pt x="268" y="143"/>
                      <a:pt x="268" y="146"/>
                    </a:cubicBezTo>
                    <a:cubicBezTo>
                      <a:pt x="268" y="148"/>
                      <a:pt x="267" y="150"/>
                      <a:pt x="266" y="151"/>
                    </a:cubicBezTo>
                    <a:cubicBezTo>
                      <a:pt x="264" y="152"/>
                      <a:pt x="263" y="152"/>
                      <a:pt x="263" y="151"/>
                    </a:cubicBezTo>
                    <a:cubicBezTo>
                      <a:pt x="262" y="147"/>
                      <a:pt x="259" y="146"/>
                      <a:pt x="256" y="146"/>
                    </a:cubicBezTo>
                    <a:cubicBezTo>
                      <a:pt x="253" y="145"/>
                      <a:pt x="251" y="145"/>
                      <a:pt x="250" y="147"/>
                    </a:cubicBezTo>
                    <a:cubicBezTo>
                      <a:pt x="249" y="149"/>
                      <a:pt x="249" y="152"/>
                      <a:pt x="251" y="154"/>
                    </a:cubicBezTo>
                    <a:cubicBezTo>
                      <a:pt x="252" y="156"/>
                      <a:pt x="252" y="158"/>
                      <a:pt x="250" y="160"/>
                    </a:cubicBezTo>
                    <a:cubicBezTo>
                      <a:pt x="248" y="162"/>
                      <a:pt x="246" y="161"/>
                      <a:pt x="244" y="159"/>
                    </a:cubicBezTo>
                    <a:cubicBezTo>
                      <a:pt x="242" y="156"/>
                      <a:pt x="239" y="153"/>
                      <a:pt x="234" y="153"/>
                    </a:cubicBezTo>
                    <a:cubicBezTo>
                      <a:pt x="233" y="153"/>
                      <a:pt x="232" y="152"/>
                      <a:pt x="232" y="151"/>
                    </a:cubicBezTo>
                    <a:cubicBezTo>
                      <a:pt x="232" y="148"/>
                      <a:pt x="230" y="146"/>
                      <a:pt x="229" y="144"/>
                    </a:cubicBezTo>
                    <a:cubicBezTo>
                      <a:pt x="226" y="141"/>
                      <a:pt x="224" y="138"/>
                      <a:pt x="224" y="134"/>
                    </a:cubicBezTo>
                    <a:cubicBezTo>
                      <a:pt x="225" y="132"/>
                      <a:pt x="223" y="130"/>
                      <a:pt x="222" y="132"/>
                    </a:cubicBezTo>
                    <a:cubicBezTo>
                      <a:pt x="219" y="133"/>
                      <a:pt x="217" y="133"/>
                      <a:pt x="214" y="133"/>
                    </a:cubicBezTo>
                    <a:cubicBezTo>
                      <a:pt x="204" y="133"/>
                      <a:pt x="206" y="132"/>
                      <a:pt x="206" y="142"/>
                    </a:cubicBezTo>
                    <a:cubicBezTo>
                      <a:pt x="206" y="146"/>
                      <a:pt x="205" y="148"/>
                      <a:pt x="200" y="148"/>
                    </a:cubicBezTo>
                    <a:cubicBezTo>
                      <a:pt x="200" y="147"/>
                      <a:pt x="199" y="145"/>
                      <a:pt x="199" y="144"/>
                    </a:cubicBezTo>
                    <a:cubicBezTo>
                      <a:pt x="198" y="142"/>
                      <a:pt x="195" y="142"/>
                      <a:pt x="194" y="142"/>
                    </a:cubicBezTo>
                    <a:cubicBezTo>
                      <a:pt x="193" y="142"/>
                      <a:pt x="191" y="143"/>
                      <a:pt x="191" y="144"/>
                    </a:cubicBezTo>
                    <a:cubicBezTo>
                      <a:pt x="191" y="147"/>
                      <a:pt x="189" y="149"/>
                      <a:pt x="190" y="152"/>
                    </a:cubicBezTo>
                    <a:cubicBezTo>
                      <a:pt x="190" y="154"/>
                      <a:pt x="188" y="155"/>
                      <a:pt x="186" y="156"/>
                    </a:cubicBezTo>
                    <a:cubicBezTo>
                      <a:pt x="184" y="157"/>
                      <a:pt x="185" y="155"/>
                      <a:pt x="184" y="154"/>
                    </a:cubicBezTo>
                    <a:cubicBezTo>
                      <a:pt x="184" y="153"/>
                      <a:pt x="183" y="153"/>
                      <a:pt x="182" y="153"/>
                    </a:cubicBezTo>
                    <a:cubicBezTo>
                      <a:pt x="173" y="153"/>
                      <a:pt x="174" y="152"/>
                      <a:pt x="172" y="160"/>
                    </a:cubicBezTo>
                    <a:cubicBezTo>
                      <a:pt x="172" y="162"/>
                      <a:pt x="170" y="164"/>
                      <a:pt x="171" y="165"/>
                    </a:cubicBezTo>
                    <a:cubicBezTo>
                      <a:pt x="174" y="167"/>
                      <a:pt x="172" y="168"/>
                      <a:pt x="171" y="169"/>
                    </a:cubicBezTo>
                    <a:cubicBezTo>
                      <a:pt x="168" y="172"/>
                      <a:pt x="167" y="175"/>
                      <a:pt x="169" y="177"/>
                    </a:cubicBezTo>
                    <a:cubicBezTo>
                      <a:pt x="171" y="181"/>
                      <a:pt x="168" y="182"/>
                      <a:pt x="166" y="182"/>
                    </a:cubicBezTo>
                    <a:cubicBezTo>
                      <a:pt x="158" y="184"/>
                      <a:pt x="150" y="187"/>
                      <a:pt x="143" y="191"/>
                    </a:cubicBezTo>
                    <a:cubicBezTo>
                      <a:pt x="139" y="193"/>
                      <a:pt x="137" y="196"/>
                      <a:pt x="139" y="200"/>
                    </a:cubicBezTo>
                    <a:cubicBezTo>
                      <a:pt x="140" y="203"/>
                      <a:pt x="140" y="206"/>
                      <a:pt x="141" y="209"/>
                    </a:cubicBezTo>
                    <a:cubicBezTo>
                      <a:pt x="141" y="212"/>
                      <a:pt x="143" y="213"/>
                      <a:pt x="146" y="213"/>
                    </a:cubicBezTo>
                    <a:cubicBezTo>
                      <a:pt x="150" y="213"/>
                      <a:pt x="155" y="214"/>
                      <a:pt x="159" y="214"/>
                    </a:cubicBezTo>
                    <a:cubicBezTo>
                      <a:pt x="162" y="215"/>
                      <a:pt x="164" y="215"/>
                      <a:pt x="166" y="212"/>
                    </a:cubicBezTo>
                    <a:cubicBezTo>
                      <a:pt x="167" y="211"/>
                      <a:pt x="167" y="211"/>
                      <a:pt x="168" y="212"/>
                    </a:cubicBezTo>
                    <a:cubicBezTo>
                      <a:pt x="171" y="214"/>
                      <a:pt x="172" y="219"/>
                      <a:pt x="175" y="220"/>
                    </a:cubicBezTo>
                    <a:cubicBezTo>
                      <a:pt x="176" y="220"/>
                      <a:pt x="176" y="221"/>
                      <a:pt x="175" y="222"/>
                    </a:cubicBezTo>
                    <a:cubicBezTo>
                      <a:pt x="175" y="223"/>
                      <a:pt x="172" y="224"/>
                      <a:pt x="172" y="226"/>
                    </a:cubicBezTo>
                    <a:cubicBezTo>
                      <a:pt x="171" y="226"/>
                      <a:pt x="170" y="224"/>
                      <a:pt x="169" y="224"/>
                    </a:cubicBezTo>
                    <a:cubicBezTo>
                      <a:pt x="168" y="223"/>
                      <a:pt x="167" y="222"/>
                      <a:pt x="166" y="221"/>
                    </a:cubicBezTo>
                    <a:cubicBezTo>
                      <a:pt x="165" y="220"/>
                      <a:pt x="164" y="219"/>
                      <a:pt x="163" y="220"/>
                    </a:cubicBezTo>
                    <a:cubicBezTo>
                      <a:pt x="161" y="222"/>
                      <a:pt x="159" y="221"/>
                      <a:pt x="158" y="221"/>
                    </a:cubicBezTo>
                    <a:cubicBezTo>
                      <a:pt x="156" y="221"/>
                      <a:pt x="155" y="222"/>
                      <a:pt x="155" y="224"/>
                    </a:cubicBezTo>
                    <a:cubicBezTo>
                      <a:pt x="155" y="224"/>
                      <a:pt x="155" y="224"/>
                      <a:pt x="155" y="224"/>
                    </a:cubicBezTo>
                    <a:cubicBezTo>
                      <a:pt x="151" y="222"/>
                      <a:pt x="151" y="222"/>
                      <a:pt x="151" y="222"/>
                    </a:cubicBezTo>
                    <a:cubicBezTo>
                      <a:pt x="148" y="226"/>
                      <a:pt x="148" y="226"/>
                      <a:pt x="148" y="226"/>
                    </a:cubicBezTo>
                    <a:cubicBezTo>
                      <a:pt x="144" y="228"/>
                      <a:pt x="144" y="228"/>
                      <a:pt x="144" y="228"/>
                    </a:cubicBezTo>
                    <a:cubicBezTo>
                      <a:pt x="141" y="226"/>
                      <a:pt x="141" y="226"/>
                      <a:pt x="141" y="226"/>
                    </a:cubicBezTo>
                    <a:cubicBezTo>
                      <a:pt x="141" y="226"/>
                      <a:pt x="132" y="226"/>
                      <a:pt x="131" y="226"/>
                    </a:cubicBezTo>
                    <a:cubicBezTo>
                      <a:pt x="131" y="226"/>
                      <a:pt x="127" y="228"/>
                      <a:pt x="127" y="228"/>
                    </a:cubicBezTo>
                    <a:cubicBezTo>
                      <a:pt x="125" y="228"/>
                      <a:pt x="125" y="228"/>
                      <a:pt x="125" y="228"/>
                    </a:cubicBezTo>
                    <a:cubicBezTo>
                      <a:pt x="122" y="229"/>
                      <a:pt x="122" y="229"/>
                      <a:pt x="122" y="229"/>
                    </a:cubicBezTo>
                    <a:cubicBezTo>
                      <a:pt x="120" y="226"/>
                      <a:pt x="120" y="226"/>
                      <a:pt x="120" y="226"/>
                    </a:cubicBezTo>
                    <a:cubicBezTo>
                      <a:pt x="117" y="226"/>
                      <a:pt x="117" y="226"/>
                      <a:pt x="117" y="226"/>
                    </a:cubicBezTo>
                    <a:cubicBezTo>
                      <a:pt x="115" y="224"/>
                      <a:pt x="115" y="224"/>
                      <a:pt x="115" y="224"/>
                    </a:cubicBezTo>
                    <a:cubicBezTo>
                      <a:pt x="112" y="224"/>
                      <a:pt x="112" y="224"/>
                      <a:pt x="112" y="224"/>
                    </a:cubicBezTo>
                    <a:cubicBezTo>
                      <a:pt x="109" y="223"/>
                      <a:pt x="109" y="223"/>
                      <a:pt x="109" y="223"/>
                    </a:cubicBezTo>
                    <a:cubicBezTo>
                      <a:pt x="102" y="223"/>
                      <a:pt x="102" y="223"/>
                      <a:pt x="102" y="223"/>
                    </a:cubicBezTo>
                    <a:cubicBezTo>
                      <a:pt x="100" y="226"/>
                      <a:pt x="100" y="226"/>
                      <a:pt x="100" y="226"/>
                    </a:cubicBezTo>
                    <a:cubicBezTo>
                      <a:pt x="95" y="225"/>
                      <a:pt x="95" y="225"/>
                      <a:pt x="95" y="225"/>
                    </a:cubicBezTo>
                    <a:cubicBezTo>
                      <a:pt x="91" y="229"/>
                      <a:pt x="91" y="229"/>
                      <a:pt x="91" y="229"/>
                    </a:cubicBezTo>
                    <a:cubicBezTo>
                      <a:pt x="88" y="228"/>
                      <a:pt x="88" y="228"/>
                      <a:pt x="88" y="228"/>
                    </a:cubicBezTo>
                    <a:cubicBezTo>
                      <a:pt x="81" y="228"/>
                      <a:pt x="81" y="228"/>
                      <a:pt x="81" y="228"/>
                    </a:cubicBezTo>
                    <a:cubicBezTo>
                      <a:pt x="79" y="230"/>
                      <a:pt x="79" y="230"/>
                      <a:pt x="79" y="230"/>
                    </a:cubicBezTo>
                    <a:cubicBezTo>
                      <a:pt x="76" y="230"/>
                      <a:pt x="76" y="230"/>
                      <a:pt x="76" y="230"/>
                    </a:cubicBezTo>
                    <a:cubicBezTo>
                      <a:pt x="77" y="228"/>
                      <a:pt x="77" y="228"/>
                      <a:pt x="77" y="228"/>
                    </a:cubicBezTo>
                    <a:cubicBezTo>
                      <a:pt x="73" y="227"/>
                      <a:pt x="73" y="227"/>
                      <a:pt x="73" y="227"/>
                    </a:cubicBezTo>
                    <a:cubicBezTo>
                      <a:pt x="71" y="227"/>
                      <a:pt x="71" y="227"/>
                      <a:pt x="71" y="227"/>
                    </a:cubicBezTo>
                    <a:cubicBezTo>
                      <a:pt x="69" y="230"/>
                      <a:pt x="69" y="230"/>
                      <a:pt x="69" y="230"/>
                    </a:cubicBezTo>
                    <a:cubicBezTo>
                      <a:pt x="67" y="230"/>
                      <a:pt x="67" y="230"/>
                      <a:pt x="67" y="230"/>
                    </a:cubicBezTo>
                    <a:cubicBezTo>
                      <a:pt x="67" y="233"/>
                      <a:pt x="67" y="233"/>
                      <a:pt x="67" y="233"/>
                    </a:cubicBezTo>
                    <a:cubicBezTo>
                      <a:pt x="65" y="233"/>
                      <a:pt x="65" y="233"/>
                      <a:pt x="65" y="233"/>
                    </a:cubicBezTo>
                    <a:cubicBezTo>
                      <a:pt x="63" y="230"/>
                      <a:pt x="63" y="230"/>
                      <a:pt x="63" y="230"/>
                    </a:cubicBezTo>
                    <a:cubicBezTo>
                      <a:pt x="60" y="230"/>
                      <a:pt x="60" y="230"/>
                      <a:pt x="60" y="230"/>
                    </a:cubicBezTo>
                    <a:cubicBezTo>
                      <a:pt x="56" y="228"/>
                      <a:pt x="56" y="228"/>
                      <a:pt x="56" y="228"/>
                    </a:cubicBezTo>
                    <a:cubicBezTo>
                      <a:pt x="53" y="231"/>
                      <a:pt x="53" y="231"/>
                      <a:pt x="53" y="231"/>
                    </a:cubicBezTo>
                    <a:cubicBezTo>
                      <a:pt x="49" y="229"/>
                      <a:pt x="49" y="229"/>
                      <a:pt x="49" y="229"/>
                    </a:cubicBezTo>
                    <a:cubicBezTo>
                      <a:pt x="44" y="230"/>
                      <a:pt x="44" y="230"/>
                      <a:pt x="44" y="230"/>
                    </a:cubicBezTo>
                    <a:cubicBezTo>
                      <a:pt x="40" y="230"/>
                      <a:pt x="40" y="230"/>
                      <a:pt x="40" y="230"/>
                    </a:cubicBezTo>
                    <a:cubicBezTo>
                      <a:pt x="38" y="232"/>
                      <a:pt x="38" y="232"/>
                      <a:pt x="38" y="232"/>
                    </a:cubicBezTo>
                    <a:cubicBezTo>
                      <a:pt x="38" y="232"/>
                      <a:pt x="37" y="232"/>
                      <a:pt x="33" y="231"/>
                    </a:cubicBezTo>
                    <a:cubicBezTo>
                      <a:pt x="33" y="232"/>
                      <a:pt x="33" y="232"/>
                      <a:pt x="33" y="232"/>
                    </a:cubicBezTo>
                    <a:cubicBezTo>
                      <a:pt x="30" y="204"/>
                      <a:pt x="30" y="204"/>
                      <a:pt x="30" y="204"/>
                    </a:cubicBezTo>
                    <a:cubicBezTo>
                      <a:pt x="33" y="202"/>
                      <a:pt x="33" y="202"/>
                      <a:pt x="33" y="202"/>
                    </a:cubicBezTo>
                    <a:cubicBezTo>
                      <a:pt x="34" y="191"/>
                      <a:pt x="34" y="191"/>
                      <a:pt x="34" y="191"/>
                    </a:cubicBezTo>
                    <a:cubicBezTo>
                      <a:pt x="31" y="185"/>
                      <a:pt x="31" y="185"/>
                      <a:pt x="31" y="185"/>
                    </a:cubicBezTo>
                    <a:cubicBezTo>
                      <a:pt x="36" y="178"/>
                      <a:pt x="36" y="178"/>
                      <a:pt x="36" y="178"/>
                    </a:cubicBezTo>
                    <a:cubicBezTo>
                      <a:pt x="39" y="178"/>
                      <a:pt x="39" y="178"/>
                      <a:pt x="39" y="178"/>
                    </a:cubicBezTo>
                    <a:cubicBezTo>
                      <a:pt x="41" y="176"/>
                      <a:pt x="41" y="176"/>
                      <a:pt x="41" y="176"/>
                    </a:cubicBezTo>
                    <a:cubicBezTo>
                      <a:pt x="42" y="162"/>
                      <a:pt x="42" y="162"/>
                      <a:pt x="42" y="162"/>
                    </a:cubicBezTo>
                    <a:cubicBezTo>
                      <a:pt x="45" y="162"/>
                      <a:pt x="45" y="162"/>
                      <a:pt x="45" y="162"/>
                    </a:cubicBezTo>
                    <a:cubicBezTo>
                      <a:pt x="47" y="159"/>
                      <a:pt x="47" y="159"/>
                      <a:pt x="47" y="159"/>
                    </a:cubicBezTo>
                    <a:cubicBezTo>
                      <a:pt x="51" y="159"/>
                      <a:pt x="51" y="159"/>
                      <a:pt x="51" y="159"/>
                    </a:cubicBezTo>
                    <a:cubicBezTo>
                      <a:pt x="51" y="155"/>
                      <a:pt x="51" y="155"/>
                      <a:pt x="51" y="155"/>
                    </a:cubicBezTo>
                    <a:cubicBezTo>
                      <a:pt x="54" y="154"/>
                      <a:pt x="54" y="154"/>
                      <a:pt x="54" y="154"/>
                    </a:cubicBezTo>
                    <a:cubicBezTo>
                      <a:pt x="53" y="150"/>
                      <a:pt x="53" y="150"/>
                      <a:pt x="53" y="150"/>
                    </a:cubicBezTo>
                    <a:cubicBezTo>
                      <a:pt x="49" y="148"/>
                      <a:pt x="49" y="148"/>
                      <a:pt x="49" y="148"/>
                    </a:cubicBezTo>
                    <a:cubicBezTo>
                      <a:pt x="48" y="142"/>
                      <a:pt x="48" y="142"/>
                      <a:pt x="48" y="142"/>
                    </a:cubicBezTo>
                    <a:cubicBezTo>
                      <a:pt x="51" y="140"/>
                      <a:pt x="51" y="140"/>
                      <a:pt x="51" y="140"/>
                    </a:cubicBezTo>
                    <a:cubicBezTo>
                      <a:pt x="50" y="137"/>
                      <a:pt x="50" y="137"/>
                      <a:pt x="50" y="137"/>
                    </a:cubicBezTo>
                    <a:cubicBezTo>
                      <a:pt x="37" y="133"/>
                      <a:pt x="37" y="133"/>
                      <a:pt x="37" y="133"/>
                    </a:cubicBezTo>
                    <a:cubicBezTo>
                      <a:pt x="37" y="129"/>
                      <a:pt x="37" y="129"/>
                      <a:pt x="37" y="129"/>
                    </a:cubicBezTo>
                    <a:cubicBezTo>
                      <a:pt x="32" y="129"/>
                      <a:pt x="32" y="129"/>
                      <a:pt x="32" y="129"/>
                    </a:cubicBezTo>
                    <a:cubicBezTo>
                      <a:pt x="33" y="120"/>
                      <a:pt x="33" y="120"/>
                      <a:pt x="33" y="120"/>
                    </a:cubicBezTo>
                    <a:cubicBezTo>
                      <a:pt x="5" y="117"/>
                      <a:pt x="5" y="117"/>
                      <a:pt x="5" y="117"/>
                    </a:cubicBezTo>
                    <a:cubicBezTo>
                      <a:pt x="5" y="104"/>
                      <a:pt x="5" y="104"/>
                      <a:pt x="5" y="104"/>
                    </a:cubicBezTo>
                    <a:cubicBezTo>
                      <a:pt x="0" y="97"/>
                      <a:pt x="0" y="97"/>
                      <a:pt x="0" y="97"/>
                    </a:cubicBezTo>
                    <a:cubicBezTo>
                      <a:pt x="6" y="95"/>
                      <a:pt x="14" y="90"/>
                      <a:pt x="17" y="83"/>
                    </a:cubicBezTo>
                    <a:cubicBezTo>
                      <a:pt x="21" y="76"/>
                      <a:pt x="22" y="58"/>
                      <a:pt x="22" y="58"/>
                    </a:cubicBezTo>
                    <a:cubicBezTo>
                      <a:pt x="28" y="53"/>
                      <a:pt x="28" y="53"/>
                      <a:pt x="28" y="53"/>
                    </a:cubicBezTo>
                    <a:cubicBezTo>
                      <a:pt x="33" y="46"/>
                      <a:pt x="33" y="46"/>
                      <a:pt x="33" y="46"/>
                    </a:cubicBezTo>
                    <a:cubicBezTo>
                      <a:pt x="43" y="50"/>
                      <a:pt x="43" y="50"/>
                      <a:pt x="43" y="50"/>
                    </a:cubicBezTo>
                    <a:cubicBezTo>
                      <a:pt x="68" y="50"/>
                      <a:pt x="68" y="50"/>
                      <a:pt x="68" y="50"/>
                    </a:cubicBezTo>
                    <a:cubicBezTo>
                      <a:pt x="65" y="46"/>
                      <a:pt x="65" y="46"/>
                      <a:pt x="65" y="46"/>
                    </a:cubicBezTo>
                    <a:cubicBezTo>
                      <a:pt x="69" y="39"/>
                      <a:pt x="69" y="39"/>
                      <a:pt x="69" y="39"/>
                    </a:cubicBezTo>
                    <a:cubicBezTo>
                      <a:pt x="72" y="36"/>
                      <a:pt x="72" y="36"/>
                      <a:pt x="72" y="36"/>
                    </a:cubicBezTo>
                    <a:cubicBezTo>
                      <a:pt x="72" y="32"/>
                      <a:pt x="72" y="32"/>
                      <a:pt x="72" y="32"/>
                    </a:cubicBezTo>
                    <a:cubicBezTo>
                      <a:pt x="75" y="32"/>
                      <a:pt x="75" y="32"/>
                      <a:pt x="75" y="32"/>
                    </a:cubicBezTo>
                    <a:cubicBezTo>
                      <a:pt x="83" y="32"/>
                      <a:pt x="86" y="29"/>
                      <a:pt x="87" y="29"/>
                    </a:cubicBezTo>
                    <a:cubicBezTo>
                      <a:pt x="89" y="28"/>
                      <a:pt x="93" y="30"/>
                      <a:pt x="92" y="27"/>
                    </a:cubicBezTo>
                    <a:cubicBezTo>
                      <a:pt x="90" y="24"/>
                      <a:pt x="92" y="23"/>
                      <a:pt x="94" y="23"/>
                    </a:cubicBezTo>
                    <a:cubicBezTo>
                      <a:pt x="97" y="23"/>
                      <a:pt x="98" y="22"/>
                      <a:pt x="100" y="18"/>
                    </a:cubicBezTo>
                    <a:cubicBezTo>
                      <a:pt x="103" y="14"/>
                      <a:pt x="106" y="16"/>
                      <a:pt x="105" y="14"/>
                    </a:cubicBezTo>
                    <a:cubicBezTo>
                      <a:pt x="105" y="13"/>
                      <a:pt x="105" y="12"/>
                      <a:pt x="105" y="12"/>
                    </a:cubicBezTo>
                    <a:cubicBezTo>
                      <a:pt x="106" y="11"/>
                      <a:pt x="106" y="12"/>
                      <a:pt x="108" y="12"/>
                    </a:cubicBezTo>
                    <a:cubicBezTo>
                      <a:pt x="110" y="12"/>
                      <a:pt x="108" y="13"/>
                      <a:pt x="108" y="15"/>
                    </a:cubicBezTo>
                    <a:cubicBezTo>
                      <a:pt x="108" y="17"/>
                      <a:pt x="110" y="18"/>
                      <a:pt x="114" y="17"/>
                    </a:cubicBezTo>
                    <a:cubicBezTo>
                      <a:pt x="118" y="15"/>
                      <a:pt x="119" y="16"/>
                      <a:pt x="122" y="19"/>
                    </a:cubicBezTo>
                    <a:cubicBezTo>
                      <a:pt x="124" y="21"/>
                      <a:pt x="131" y="20"/>
                      <a:pt x="132" y="19"/>
                    </a:cubicBezTo>
                    <a:cubicBezTo>
                      <a:pt x="134" y="19"/>
                      <a:pt x="134" y="16"/>
                      <a:pt x="134" y="14"/>
                    </a:cubicBezTo>
                    <a:cubicBezTo>
                      <a:pt x="134" y="12"/>
                      <a:pt x="131" y="14"/>
                      <a:pt x="131" y="11"/>
                    </a:cubicBezTo>
                    <a:cubicBezTo>
                      <a:pt x="130" y="8"/>
                      <a:pt x="132" y="0"/>
                      <a:pt x="135" y="0"/>
                    </a:cubicBezTo>
                    <a:cubicBezTo>
                      <a:pt x="138" y="0"/>
                      <a:pt x="148" y="0"/>
                      <a:pt x="150" y="0"/>
                    </a:cubicBezTo>
                    <a:cubicBezTo>
                      <a:pt x="153" y="1"/>
                      <a:pt x="151" y="3"/>
                      <a:pt x="149" y="5"/>
                    </a:cubicBezTo>
                    <a:cubicBezTo>
                      <a:pt x="148" y="7"/>
                      <a:pt x="148" y="8"/>
                      <a:pt x="149" y="11"/>
                    </a:cubicBezTo>
                    <a:cubicBezTo>
                      <a:pt x="149" y="14"/>
                      <a:pt x="157" y="14"/>
                      <a:pt x="160" y="15"/>
                    </a:cubicBezTo>
                    <a:cubicBezTo>
                      <a:pt x="162" y="16"/>
                      <a:pt x="161" y="18"/>
                      <a:pt x="163" y="17"/>
                    </a:cubicBezTo>
                    <a:cubicBezTo>
                      <a:pt x="166" y="17"/>
                      <a:pt x="165" y="14"/>
                      <a:pt x="166" y="12"/>
                    </a:cubicBezTo>
                    <a:cubicBezTo>
                      <a:pt x="167" y="11"/>
                      <a:pt x="169" y="12"/>
                      <a:pt x="170" y="13"/>
                    </a:cubicBezTo>
                    <a:cubicBezTo>
                      <a:pt x="172" y="15"/>
                      <a:pt x="181" y="14"/>
                      <a:pt x="181" y="14"/>
                    </a:cubicBezTo>
                    <a:cubicBezTo>
                      <a:pt x="184" y="19"/>
                      <a:pt x="184" y="19"/>
                      <a:pt x="184" y="19"/>
                    </a:cubicBezTo>
                    <a:cubicBezTo>
                      <a:pt x="189" y="19"/>
                      <a:pt x="189" y="19"/>
                      <a:pt x="189" y="19"/>
                    </a:cubicBezTo>
                    <a:cubicBezTo>
                      <a:pt x="189" y="19"/>
                      <a:pt x="186" y="22"/>
                      <a:pt x="191" y="23"/>
                    </a:cubicBezTo>
                    <a:cubicBezTo>
                      <a:pt x="195" y="23"/>
                      <a:pt x="195" y="27"/>
                      <a:pt x="197" y="27"/>
                    </a:cubicBezTo>
                    <a:cubicBezTo>
                      <a:pt x="199" y="27"/>
                      <a:pt x="204" y="25"/>
                      <a:pt x="207" y="25"/>
                    </a:cubicBezTo>
                    <a:cubicBezTo>
                      <a:pt x="211" y="25"/>
                      <a:pt x="214" y="19"/>
                      <a:pt x="217" y="20"/>
                    </a:cubicBezTo>
                    <a:cubicBezTo>
                      <a:pt x="220" y="21"/>
                      <a:pt x="224" y="20"/>
                      <a:pt x="224" y="20"/>
                    </a:cubicBezTo>
                    <a:cubicBezTo>
                      <a:pt x="224" y="20"/>
                      <a:pt x="223" y="23"/>
                      <a:pt x="226" y="23"/>
                    </a:cubicBezTo>
                    <a:cubicBezTo>
                      <a:pt x="228" y="23"/>
                      <a:pt x="227" y="19"/>
                      <a:pt x="227" y="17"/>
                    </a:cubicBezTo>
                    <a:cubicBezTo>
                      <a:pt x="227" y="15"/>
                      <a:pt x="230" y="11"/>
                      <a:pt x="231" y="9"/>
                    </a:cubicBezTo>
                    <a:cubicBezTo>
                      <a:pt x="233" y="10"/>
                      <a:pt x="235" y="11"/>
                      <a:pt x="239" y="15"/>
                    </a:cubicBezTo>
                    <a:cubicBezTo>
                      <a:pt x="247" y="13"/>
                      <a:pt x="252" y="29"/>
                      <a:pt x="252" y="29"/>
                    </a:cubicBezTo>
                    <a:cubicBezTo>
                      <a:pt x="262" y="29"/>
                      <a:pt x="262" y="29"/>
                      <a:pt x="262" y="29"/>
                    </a:cubicBezTo>
                    <a:cubicBezTo>
                      <a:pt x="261" y="48"/>
                      <a:pt x="261" y="48"/>
                      <a:pt x="261" y="48"/>
                    </a:cubicBezTo>
                    <a:cubicBezTo>
                      <a:pt x="266" y="50"/>
                      <a:pt x="266" y="50"/>
                      <a:pt x="266" y="50"/>
                    </a:cubicBezTo>
                    <a:cubicBezTo>
                      <a:pt x="263" y="52"/>
                      <a:pt x="263" y="52"/>
                      <a:pt x="263" y="52"/>
                    </a:cubicBezTo>
                    <a:cubicBezTo>
                      <a:pt x="263" y="52"/>
                      <a:pt x="262" y="58"/>
                      <a:pt x="264" y="59"/>
                    </a:cubicBezTo>
                    <a:cubicBezTo>
                      <a:pt x="267" y="59"/>
                      <a:pt x="277" y="56"/>
                      <a:pt x="281" y="60"/>
                    </a:cubicBezTo>
                    <a:cubicBezTo>
                      <a:pt x="286" y="63"/>
                      <a:pt x="287" y="62"/>
                      <a:pt x="288" y="59"/>
                    </a:cubicBezTo>
                    <a:cubicBezTo>
                      <a:pt x="288" y="57"/>
                      <a:pt x="292" y="60"/>
                      <a:pt x="294" y="62"/>
                    </a:cubicBezTo>
                    <a:cubicBezTo>
                      <a:pt x="296" y="63"/>
                      <a:pt x="298" y="61"/>
                      <a:pt x="300" y="62"/>
                    </a:cubicBezTo>
                    <a:cubicBezTo>
                      <a:pt x="302" y="63"/>
                      <a:pt x="307" y="63"/>
                      <a:pt x="308" y="61"/>
                    </a:cubicBezTo>
                    <a:cubicBezTo>
                      <a:pt x="308" y="61"/>
                      <a:pt x="308" y="61"/>
                      <a:pt x="308" y="61"/>
                    </a:cubicBezTo>
                    <a:cubicBezTo>
                      <a:pt x="312" y="62"/>
                      <a:pt x="312" y="62"/>
                      <a:pt x="312" y="62"/>
                    </a:cubicBezTo>
                    <a:cubicBezTo>
                      <a:pt x="312" y="62"/>
                      <a:pt x="313" y="69"/>
                      <a:pt x="313" y="70"/>
                    </a:cubicBezTo>
                    <a:cubicBezTo>
                      <a:pt x="312" y="70"/>
                      <a:pt x="308" y="77"/>
                      <a:pt x="308" y="80"/>
                    </a:cubicBezTo>
                    <a:cubicBezTo>
                      <a:pt x="310" y="80"/>
                      <a:pt x="313" y="82"/>
                      <a:pt x="314" y="84"/>
                    </a:cubicBezTo>
                    <a:cubicBezTo>
                      <a:pt x="315" y="87"/>
                      <a:pt x="313" y="91"/>
                      <a:pt x="315" y="94"/>
                    </a:cubicBezTo>
                    <a:cubicBezTo>
                      <a:pt x="317" y="96"/>
                      <a:pt x="317" y="98"/>
                      <a:pt x="317" y="100"/>
                    </a:cubicBezTo>
                    <a:cubicBezTo>
                      <a:pt x="317" y="101"/>
                      <a:pt x="317" y="102"/>
                      <a:pt x="316" y="102"/>
                    </a:cubicBez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23" name="Freeform 1996">
                <a:extLst>
                  <a:ext uri="{FF2B5EF4-FFF2-40B4-BE49-F238E27FC236}">
                    <a16:creationId xmlns:a16="http://schemas.microsoft.com/office/drawing/2014/main" id="{2486F2BF-4DCB-45E5-AD57-345DD252087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99" y="861"/>
                <a:ext cx="744" cy="697"/>
              </a:xfrm>
              <a:custGeom>
                <a:avLst/>
                <a:gdLst>
                  <a:gd name="T0" fmla="*/ 291 w 310"/>
                  <a:gd name="T1" fmla="*/ 191 h 290"/>
                  <a:gd name="T2" fmla="*/ 280 w 310"/>
                  <a:gd name="T3" fmla="*/ 200 h 290"/>
                  <a:gd name="T4" fmla="*/ 263 w 310"/>
                  <a:gd name="T5" fmla="*/ 153 h 290"/>
                  <a:gd name="T6" fmla="*/ 258 w 310"/>
                  <a:gd name="T7" fmla="*/ 141 h 290"/>
                  <a:gd name="T8" fmla="*/ 293 w 310"/>
                  <a:gd name="T9" fmla="*/ 122 h 290"/>
                  <a:gd name="T10" fmla="*/ 299 w 310"/>
                  <a:gd name="T11" fmla="*/ 114 h 290"/>
                  <a:gd name="T12" fmla="*/ 301 w 310"/>
                  <a:gd name="T13" fmla="*/ 109 h 290"/>
                  <a:gd name="T14" fmla="*/ 297 w 310"/>
                  <a:gd name="T15" fmla="*/ 95 h 290"/>
                  <a:gd name="T16" fmla="*/ 286 w 310"/>
                  <a:gd name="T17" fmla="*/ 87 h 290"/>
                  <a:gd name="T18" fmla="*/ 286 w 310"/>
                  <a:gd name="T19" fmla="*/ 76 h 290"/>
                  <a:gd name="T20" fmla="*/ 263 w 310"/>
                  <a:gd name="T21" fmla="*/ 63 h 290"/>
                  <a:gd name="T22" fmla="*/ 254 w 310"/>
                  <a:gd name="T23" fmla="*/ 58 h 290"/>
                  <a:gd name="T24" fmla="*/ 243 w 310"/>
                  <a:gd name="T25" fmla="*/ 67 h 290"/>
                  <a:gd name="T26" fmla="*/ 244 w 310"/>
                  <a:gd name="T27" fmla="*/ 71 h 290"/>
                  <a:gd name="T28" fmla="*/ 236 w 310"/>
                  <a:gd name="T29" fmla="*/ 75 h 290"/>
                  <a:gd name="T30" fmla="*/ 213 w 310"/>
                  <a:gd name="T31" fmla="*/ 71 h 290"/>
                  <a:gd name="T32" fmla="*/ 209 w 310"/>
                  <a:gd name="T33" fmla="*/ 65 h 290"/>
                  <a:gd name="T34" fmla="*/ 201 w 310"/>
                  <a:gd name="T35" fmla="*/ 53 h 290"/>
                  <a:gd name="T36" fmla="*/ 175 w 310"/>
                  <a:gd name="T37" fmla="*/ 47 h 290"/>
                  <a:gd name="T38" fmla="*/ 154 w 310"/>
                  <a:gd name="T39" fmla="*/ 42 h 290"/>
                  <a:gd name="T40" fmla="*/ 128 w 310"/>
                  <a:gd name="T41" fmla="*/ 42 h 290"/>
                  <a:gd name="T42" fmla="*/ 133 w 310"/>
                  <a:gd name="T43" fmla="*/ 23 h 290"/>
                  <a:gd name="T44" fmla="*/ 129 w 310"/>
                  <a:gd name="T45" fmla="*/ 2 h 290"/>
                  <a:gd name="T46" fmla="*/ 97 w 310"/>
                  <a:gd name="T47" fmla="*/ 11 h 290"/>
                  <a:gd name="T48" fmla="*/ 87 w 310"/>
                  <a:gd name="T49" fmla="*/ 15 h 290"/>
                  <a:gd name="T50" fmla="*/ 84 w 310"/>
                  <a:gd name="T51" fmla="*/ 23 h 290"/>
                  <a:gd name="T52" fmla="*/ 78 w 310"/>
                  <a:gd name="T53" fmla="*/ 33 h 290"/>
                  <a:gd name="T54" fmla="*/ 68 w 310"/>
                  <a:gd name="T55" fmla="*/ 22 h 290"/>
                  <a:gd name="T56" fmla="*/ 54 w 310"/>
                  <a:gd name="T57" fmla="*/ 29 h 290"/>
                  <a:gd name="T58" fmla="*/ 40 w 310"/>
                  <a:gd name="T59" fmla="*/ 36 h 290"/>
                  <a:gd name="T60" fmla="*/ 28 w 310"/>
                  <a:gd name="T61" fmla="*/ 49 h 290"/>
                  <a:gd name="T62" fmla="*/ 19 w 310"/>
                  <a:gd name="T63" fmla="*/ 58 h 290"/>
                  <a:gd name="T64" fmla="*/ 18 w 310"/>
                  <a:gd name="T65" fmla="*/ 79 h 290"/>
                  <a:gd name="T66" fmla="*/ 27 w 310"/>
                  <a:gd name="T67" fmla="*/ 96 h 290"/>
                  <a:gd name="T68" fmla="*/ 27 w 310"/>
                  <a:gd name="T69" fmla="*/ 108 h 290"/>
                  <a:gd name="T70" fmla="*/ 25 w 310"/>
                  <a:gd name="T71" fmla="*/ 122 h 290"/>
                  <a:gd name="T72" fmla="*/ 24 w 310"/>
                  <a:gd name="T73" fmla="*/ 132 h 290"/>
                  <a:gd name="T74" fmla="*/ 12 w 310"/>
                  <a:gd name="T75" fmla="*/ 140 h 290"/>
                  <a:gd name="T76" fmla="*/ 9 w 310"/>
                  <a:gd name="T77" fmla="*/ 164 h 290"/>
                  <a:gd name="T78" fmla="*/ 150 w 310"/>
                  <a:gd name="T79" fmla="*/ 280 h 290"/>
                  <a:gd name="T80" fmla="*/ 172 w 310"/>
                  <a:gd name="T81" fmla="*/ 280 h 290"/>
                  <a:gd name="T82" fmla="*/ 231 w 310"/>
                  <a:gd name="T83" fmla="*/ 283 h 290"/>
                  <a:gd name="T84" fmla="*/ 276 w 310"/>
                  <a:gd name="T85" fmla="*/ 290 h 290"/>
                  <a:gd name="T86" fmla="*/ 287 w 310"/>
                  <a:gd name="T87" fmla="*/ 281 h 290"/>
                  <a:gd name="T88" fmla="*/ 281 w 310"/>
                  <a:gd name="T89" fmla="*/ 254 h 290"/>
                  <a:gd name="T90" fmla="*/ 282 w 310"/>
                  <a:gd name="T91" fmla="*/ 245 h 290"/>
                  <a:gd name="T92" fmla="*/ 306 w 310"/>
                  <a:gd name="T93" fmla="*/ 226 h 290"/>
                  <a:gd name="T94" fmla="*/ 217 w 310"/>
                  <a:gd name="T95" fmla="*/ 149 h 290"/>
                  <a:gd name="T96" fmla="*/ 212 w 310"/>
                  <a:gd name="T97" fmla="*/ 157 h 290"/>
                  <a:gd name="T98" fmla="*/ 204 w 310"/>
                  <a:gd name="T99" fmla="*/ 152 h 290"/>
                  <a:gd name="T100" fmla="*/ 188 w 310"/>
                  <a:gd name="T101" fmla="*/ 159 h 290"/>
                  <a:gd name="T102" fmla="*/ 173 w 310"/>
                  <a:gd name="T103" fmla="*/ 154 h 290"/>
                  <a:gd name="T104" fmla="*/ 170 w 310"/>
                  <a:gd name="T105" fmla="*/ 144 h 290"/>
                  <a:gd name="T106" fmla="*/ 173 w 310"/>
                  <a:gd name="T107" fmla="*/ 133 h 290"/>
                  <a:gd name="T108" fmla="*/ 174 w 310"/>
                  <a:gd name="T109" fmla="*/ 128 h 290"/>
                  <a:gd name="T110" fmla="*/ 185 w 310"/>
                  <a:gd name="T111" fmla="*/ 130 h 290"/>
                  <a:gd name="T112" fmla="*/ 194 w 310"/>
                  <a:gd name="T113" fmla="*/ 130 h 290"/>
                  <a:gd name="T114" fmla="*/ 206 w 310"/>
                  <a:gd name="T115" fmla="*/ 131 h 290"/>
                  <a:gd name="T116" fmla="*/ 212 w 310"/>
                  <a:gd name="T117" fmla="*/ 136 h 290"/>
                  <a:gd name="T118" fmla="*/ 218 w 310"/>
                  <a:gd name="T119" fmla="*/ 144 h 2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310" h="290">
                    <a:moveTo>
                      <a:pt x="301" y="188"/>
                    </a:moveTo>
                    <a:cubicBezTo>
                      <a:pt x="297" y="193"/>
                      <a:pt x="297" y="193"/>
                      <a:pt x="297" y="193"/>
                    </a:cubicBezTo>
                    <a:cubicBezTo>
                      <a:pt x="291" y="191"/>
                      <a:pt x="291" y="191"/>
                      <a:pt x="291" y="191"/>
                    </a:cubicBezTo>
                    <a:cubicBezTo>
                      <a:pt x="289" y="196"/>
                      <a:pt x="289" y="196"/>
                      <a:pt x="289" y="196"/>
                    </a:cubicBezTo>
                    <a:cubicBezTo>
                      <a:pt x="283" y="195"/>
                      <a:pt x="283" y="195"/>
                      <a:pt x="283" y="195"/>
                    </a:cubicBezTo>
                    <a:cubicBezTo>
                      <a:pt x="280" y="200"/>
                      <a:pt x="280" y="200"/>
                      <a:pt x="280" y="200"/>
                    </a:cubicBezTo>
                    <a:cubicBezTo>
                      <a:pt x="263" y="199"/>
                      <a:pt x="263" y="199"/>
                      <a:pt x="263" y="199"/>
                    </a:cubicBezTo>
                    <a:cubicBezTo>
                      <a:pt x="268" y="153"/>
                      <a:pt x="268" y="153"/>
                      <a:pt x="268" y="153"/>
                    </a:cubicBezTo>
                    <a:cubicBezTo>
                      <a:pt x="263" y="153"/>
                      <a:pt x="263" y="153"/>
                      <a:pt x="263" y="153"/>
                    </a:cubicBezTo>
                    <a:cubicBezTo>
                      <a:pt x="260" y="153"/>
                      <a:pt x="260" y="153"/>
                      <a:pt x="260" y="153"/>
                    </a:cubicBezTo>
                    <a:cubicBezTo>
                      <a:pt x="257" y="149"/>
                      <a:pt x="257" y="149"/>
                      <a:pt x="257" y="149"/>
                    </a:cubicBezTo>
                    <a:cubicBezTo>
                      <a:pt x="258" y="141"/>
                      <a:pt x="258" y="141"/>
                      <a:pt x="258" y="141"/>
                    </a:cubicBezTo>
                    <a:cubicBezTo>
                      <a:pt x="264" y="140"/>
                      <a:pt x="264" y="140"/>
                      <a:pt x="264" y="140"/>
                    </a:cubicBezTo>
                    <a:cubicBezTo>
                      <a:pt x="286" y="124"/>
                      <a:pt x="286" y="124"/>
                      <a:pt x="286" y="124"/>
                    </a:cubicBezTo>
                    <a:cubicBezTo>
                      <a:pt x="293" y="122"/>
                      <a:pt x="293" y="122"/>
                      <a:pt x="293" y="122"/>
                    </a:cubicBezTo>
                    <a:cubicBezTo>
                      <a:pt x="293" y="120"/>
                      <a:pt x="293" y="120"/>
                      <a:pt x="293" y="120"/>
                    </a:cubicBezTo>
                    <a:cubicBezTo>
                      <a:pt x="297" y="118"/>
                      <a:pt x="297" y="118"/>
                      <a:pt x="297" y="118"/>
                    </a:cubicBezTo>
                    <a:cubicBezTo>
                      <a:pt x="299" y="114"/>
                      <a:pt x="299" y="114"/>
                      <a:pt x="299" y="114"/>
                    </a:cubicBezTo>
                    <a:cubicBezTo>
                      <a:pt x="301" y="115"/>
                      <a:pt x="301" y="115"/>
                      <a:pt x="301" y="115"/>
                    </a:cubicBezTo>
                    <a:cubicBezTo>
                      <a:pt x="303" y="115"/>
                      <a:pt x="303" y="115"/>
                      <a:pt x="303" y="115"/>
                    </a:cubicBezTo>
                    <a:cubicBezTo>
                      <a:pt x="301" y="109"/>
                      <a:pt x="301" y="109"/>
                      <a:pt x="301" y="109"/>
                    </a:cubicBezTo>
                    <a:cubicBezTo>
                      <a:pt x="310" y="99"/>
                      <a:pt x="310" y="99"/>
                      <a:pt x="310" y="99"/>
                    </a:cubicBezTo>
                    <a:cubicBezTo>
                      <a:pt x="302" y="95"/>
                      <a:pt x="302" y="95"/>
                      <a:pt x="302" y="95"/>
                    </a:cubicBezTo>
                    <a:cubicBezTo>
                      <a:pt x="297" y="95"/>
                      <a:pt x="297" y="95"/>
                      <a:pt x="297" y="95"/>
                    </a:cubicBezTo>
                    <a:cubicBezTo>
                      <a:pt x="294" y="92"/>
                      <a:pt x="294" y="92"/>
                      <a:pt x="294" y="92"/>
                    </a:cubicBezTo>
                    <a:cubicBezTo>
                      <a:pt x="290" y="94"/>
                      <a:pt x="290" y="94"/>
                      <a:pt x="290" y="94"/>
                    </a:cubicBezTo>
                    <a:cubicBezTo>
                      <a:pt x="286" y="87"/>
                      <a:pt x="286" y="87"/>
                      <a:pt x="286" y="87"/>
                    </a:cubicBezTo>
                    <a:cubicBezTo>
                      <a:pt x="289" y="83"/>
                      <a:pt x="289" y="83"/>
                      <a:pt x="289" y="83"/>
                    </a:cubicBezTo>
                    <a:cubicBezTo>
                      <a:pt x="287" y="81"/>
                      <a:pt x="287" y="81"/>
                      <a:pt x="287" y="81"/>
                    </a:cubicBezTo>
                    <a:cubicBezTo>
                      <a:pt x="286" y="76"/>
                      <a:pt x="286" y="76"/>
                      <a:pt x="286" y="76"/>
                    </a:cubicBezTo>
                    <a:cubicBezTo>
                      <a:pt x="279" y="76"/>
                      <a:pt x="279" y="76"/>
                      <a:pt x="279" y="76"/>
                    </a:cubicBezTo>
                    <a:cubicBezTo>
                      <a:pt x="279" y="76"/>
                      <a:pt x="274" y="74"/>
                      <a:pt x="272" y="71"/>
                    </a:cubicBezTo>
                    <a:cubicBezTo>
                      <a:pt x="271" y="69"/>
                      <a:pt x="266" y="65"/>
                      <a:pt x="263" y="63"/>
                    </a:cubicBezTo>
                    <a:cubicBezTo>
                      <a:pt x="261" y="62"/>
                      <a:pt x="261" y="61"/>
                      <a:pt x="261" y="61"/>
                    </a:cubicBezTo>
                    <a:cubicBezTo>
                      <a:pt x="255" y="61"/>
                      <a:pt x="255" y="61"/>
                      <a:pt x="255" y="61"/>
                    </a:cubicBezTo>
                    <a:cubicBezTo>
                      <a:pt x="254" y="58"/>
                      <a:pt x="254" y="58"/>
                      <a:pt x="254" y="58"/>
                    </a:cubicBezTo>
                    <a:cubicBezTo>
                      <a:pt x="252" y="61"/>
                      <a:pt x="252" y="61"/>
                      <a:pt x="252" y="61"/>
                    </a:cubicBezTo>
                    <a:cubicBezTo>
                      <a:pt x="246" y="61"/>
                      <a:pt x="246" y="61"/>
                      <a:pt x="246" y="61"/>
                    </a:cubicBezTo>
                    <a:cubicBezTo>
                      <a:pt x="243" y="67"/>
                      <a:pt x="243" y="67"/>
                      <a:pt x="243" y="67"/>
                    </a:cubicBezTo>
                    <a:cubicBezTo>
                      <a:pt x="238" y="67"/>
                      <a:pt x="238" y="67"/>
                      <a:pt x="238" y="67"/>
                    </a:cubicBezTo>
                    <a:cubicBezTo>
                      <a:pt x="238" y="70"/>
                      <a:pt x="238" y="70"/>
                      <a:pt x="238" y="70"/>
                    </a:cubicBezTo>
                    <a:cubicBezTo>
                      <a:pt x="244" y="71"/>
                      <a:pt x="244" y="71"/>
                      <a:pt x="244" y="71"/>
                    </a:cubicBezTo>
                    <a:cubicBezTo>
                      <a:pt x="244" y="77"/>
                      <a:pt x="244" y="77"/>
                      <a:pt x="244" y="77"/>
                    </a:cubicBezTo>
                    <a:cubicBezTo>
                      <a:pt x="240" y="77"/>
                      <a:pt x="240" y="77"/>
                      <a:pt x="240" y="77"/>
                    </a:cubicBezTo>
                    <a:cubicBezTo>
                      <a:pt x="236" y="75"/>
                      <a:pt x="236" y="75"/>
                      <a:pt x="236" y="75"/>
                    </a:cubicBezTo>
                    <a:cubicBezTo>
                      <a:pt x="222" y="75"/>
                      <a:pt x="222" y="75"/>
                      <a:pt x="222" y="75"/>
                    </a:cubicBezTo>
                    <a:cubicBezTo>
                      <a:pt x="218" y="71"/>
                      <a:pt x="218" y="71"/>
                      <a:pt x="218" y="71"/>
                    </a:cubicBezTo>
                    <a:cubicBezTo>
                      <a:pt x="213" y="71"/>
                      <a:pt x="213" y="71"/>
                      <a:pt x="213" y="71"/>
                    </a:cubicBezTo>
                    <a:cubicBezTo>
                      <a:pt x="212" y="67"/>
                      <a:pt x="212" y="67"/>
                      <a:pt x="212" y="67"/>
                    </a:cubicBezTo>
                    <a:cubicBezTo>
                      <a:pt x="209" y="67"/>
                      <a:pt x="209" y="67"/>
                      <a:pt x="209" y="67"/>
                    </a:cubicBezTo>
                    <a:cubicBezTo>
                      <a:pt x="209" y="65"/>
                      <a:pt x="209" y="65"/>
                      <a:pt x="209" y="65"/>
                    </a:cubicBezTo>
                    <a:cubicBezTo>
                      <a:pt x="205" y="64"/>
                      <a:pt x="205" y="64"/>
                      <a:pt x="205" y="64"/>
                    </a:cubicBezTo>
                    <a:cubicBezTo>
                      <a:pt x="206" y="53"/>
                      <a:pt x="206" y="53"/>
                      <a:pt x="206" y="53"/>
                    </a:cubicBezTo>
                    <a:cubicBezTo>
                      <a:pt x="201" y="53"/>
                      <a:pt x="201" y="53"/>
                      <a:pt x="201" y="53"/>
                    </a:cubicBezTo>
                    <a:cubicBezTo>
                      <a:pt x="196" y="50"/>
                      <a:pt x="196" y="50"/>
                      <a:pt x="196" y="50"/>
                    </a:cubicBezTo>
                    <a:cubicBezTo>
                      <a:pt x="184" y="51"/>
                      <a:pt x="184" y="51"/>
                      <a:pt x="184" y="51"/>
                    </a:cubicBezTo>
                    <a:cubicBezTo>
                      <a:pt x="175" y="47"/>
                      <a:pt x="175" y="47"/>
                      <a:pt x="175" y="47"/>
                    </a:cubicBezTo>
                    <a:cubicBezTo>
                      <a:pt x="166" y="48"/>
                      <a:pt x="166" y="48"/>
                      <a:pt x="166" y="48"/>
                    </a:cubicBezTo>
                    <a:cubicBezTo>
                      <a:pt x="160" y="43"/>
                      <a:pt x="160" y="43"/>
                      <a:pt x="160" y="43"/>
                    </a:cubicBezTo>
                    <a:cubicBezTo>
                      <a:pt x="154" y="42"/>
                      <a:pt x="154" y="42"/>
                      <a:pt x="154" y="42"/>
                    </a:cubicBezTo>
                    <a:cubicBezTo>
                      <a:pt x="151" y="47"/>
                      <a:pt x="151" y="47"/>
                      <a:pt x="151" y="47"/>
                    </a:cubicBezTo>
                    <a:cubicBezTo>
                      <a:pt x="127" y="52"/>
                      <a:pt x="127" y="52"/>
                      <a:pt x="127" y="52"/>
                    </a:cubicBezTo>
                    <a:cubicBezTo>
                      <a:pt x="128" y="42"/>
                      <a:pt x="128" y="42"/>
                      <a:pt x="128" y="42"/>
                    </a:cubicBezTo>
                    <a:cubicBezTo>
                      <a:pt x="130" y="39"/>
                      <a:pt x="130" y="39"/>
                      <a:pt x="130" y="39"/>
                    </a:cubicBezTo>
                    <a:cubicBezTo>
                      <a:pt x="130" y="27"/>
                      <a:pt x="130" y="27"/>
                      <a:pt x="130" y="27"/>
                    </a:cubicBezTo>
                    <a:cubicBezTo>
                      <a:pt x="133" y="23"/>
                      <a:pt x="133" y="23"/>
                      <a:pt x="133" y="23"/>
                    </a:cubicBezTo>
                    <a:cubicBezTo>
                      <a:pt x="134" y="12"/>
                      <a:pt x="134" y="12"/>
                      <a:pt x="134" y="12"/>
                    </a:cubicBezTo>
                    <a:cubicBezTo>
                      <a:pt x="130" y="9"/>
                      <a:pt x="130" y="9"/>
                      <a:pt x="130" y="9"/>
                    </a:cubicBezTo>
                    <a:cubicBezTo>
                      <a:pt x="129" y="2"/>
                      <a:pt x="129" y="2"/>
                      <a:pt x="129" y="2"/>
                    </a:cubicBezTo>
                    <a:cubicBezTo>
                      <a:pt x="111" y="0"/>
                      <a:pt x="111" y="0"/>
                      <a:pt x="111" y="0"/>
                    </a:cubicBezTo>
                    <a:cubicBezTo>
                      <a:pt x="97" y="2"/>
                      <a:pt x="97" y="2"/>
                      <a:pt x="97" y="2"/>
                    </a:cubicBezTo>
                    <a:cubicBezTo>
                      <a:pt x="97" y="11"/>
                      <a:pt x="97" y="11"/>
                      <a:pt x="97" y="11"/>
                    </a:cubicBezTo>
                    <a:cubicBezTo>
                      <a:pt x="94" y="12"/>
                      <a:pt x="94" y="12"/>
                      <a:pt x="94" y="12"/>
                    </a:cubicBezTo>
                    <a:cubicBezTo>
                      <a:pt x="94" y="15"/>
                      <a:pt x="94" y="15"/>
                      <a:pt x="94" y="15"/>
                    </a:cubicBezTo>
                    <a:cubicBezTo>
                      <a:pt x="87" y="15"/>
                      <a:pt x="87" y="15"/>
                      <a:pt x="87" y="15"/>
                    </a:cubicBezTo>
                    <a:cubicBezTo>
                      <a:pt x="87" y="19"/>
                      <a:pt x="87" y="19"/>
                      <a:pt x="87" y="19"/>
                    </a:cubicBezTo>
                    <a:cubicBezTo>
                      <a:pt x="89" y="21"/>
                      <a:pt x="89" y="21"/>
                      <a:pt x="89" y="21"/>
                    </a:cubicBezTo>
                    <a:cubicBezTo>
                      <a:pt x="84" y="23"/>
                      <a:pt x="84" y="23"/>
                      <a:pt x="84" y="23"/>
                    </a:cubicBezTo>
                    <a:cubicBezTo>
                      <a:pt x="82" y="27"/>
                      <a:pt x="82" y="27"/>
                      <a:pt x="82" y="27"/>
                    </a:cubicBezTo>
                    <a:cubicBezTo>
                      <a:pt x="88" y="36"/>
                      <a:pt x="88" y="36"/>
                      <a:pt x="88" y="36"/>
                    </a:cubicBezTo>
                    <a:cubicBezTo>
                      <a:pt x="78" y="33"/>
                      <a:pt x="78" y="33"/>
                      <a:pt x="78" y="33"/>
                    </a:cubicBezTo>
                    <a:cubicBezTo>
                      <a:pt x="78" y="30"/>
                      <a:pt x="78" y="30"/>
                      <a:pt x="78" y="30"/>
                    </a:cubicBezTo>
                    <a:cubicBezTo>
                      <a:pt x="71" y="26"/>
                      <a:pt x="71" y="26"/>
                      <a:pt x="71" y="26"/>
                    </a:cubicBezTo>
                    <a:cubicBezTo>
                      <a:pt x="71" y="26"/>
                      <a:pt x="68" y="22"/>
                      <a:pt x="68" y="22"/>
                    </a:cubicBezTo>
                    <a:cubicBezTo>
                      <a:pt x="67" y="22"/>
                      <a:pt x="67" y="24"/>
                      <a:pt x="67" y="24"/>
                    </a:cubicBezTo>
                    <a:cubicBezTo>
                      <a:pt x="63" y="23"/>
                      <a:pt x="63" y="23"/>
                      <a:pt x="63" y="23"/>
                    </a:cubicBezTo>
                    <a:cubicBezTo>
                      <a:pt x="54" y="29"/>
                      <a:pt x="54" y="29"/>
                      <a:pt x="54" y="29"/>
                    </a:cubicBezTo>
                    <a:cubicBezTo>
                      <a:pt x="56" y="32"/>
                      <a:pt x="56" y="32"/>
                      <a:pt x="56" y="32"/>
                    </a:cubicBezTo>
                    <a:cubicBezTo>
                      <a:pt x="47" y="37"/>
                      <a:pt x="47" y="37"/>
                      <a:pt x="47" y="37"/>
                    </a:cubicBezTo>
                    <a:cubicBezTo>
                      <a:pt x="40" y="36"/>
                      <a:pt x="40" y="36"/>
                      <a:pt x="40" y="36"/>
                    </a:cubicBezTo>
                    <a:cubicBezTo>
                      <a:pt x="37" y="40"/>
                      <a:pt x="37" y="40"/>
                      <a:pt x="37" y="40"/>
                    </a:cubicBezTo>
                    <a:cubicBezTo>
                      <a:pt x="31" y="43"/>
                      <a:pt x="31" y="43"/>
                      <a:pt x="31" y="43"/>
                    </a:cubicBezTo>
                    <a:cubicBezTo>
                      <a:pt x="28" y="49"/>
                      <a:pt x="28" y="49"/>
                      <a:pt x="28" y="49"/>
                    </a:cubicBezTo>
                    <a:cubicBezTo>
                      <a:pt x="22" y="53"/>
                      <a:pt x="22" y="53"/>
                      <a:pt x="22" y="53"/>
                    </a:cubicBezTo>
                    <a:cubicBezTo>
                      <a:pt x="19" y="59"/>
                      <a:pt x="19" y="59"/>
                      <a:pt x="19" y="59"/>
                    </a:cubicBezTo>
                    <a:cubicBezTo>
                      <a:pt x="19" y="58"/>
                      <a:pt x="19" y="58"/>
                      <a:pt x="19" y="58"/>
                    </a:cubicBezTo>
                    <a:cubicBezTo>
                      <a:pt x="19" y="63"/>
                      <a:pt x="15" y="61"/>
                      <a:pt x="15" y="66"/>
                    </a:cubicBezTo>
                    <a:cubicBezTo>
                      <a:pt x="14" y="71"/>
                      <a:pt x="24" y="69"/>
                      <a:pt x="23" y="73"/>
                    </a:cubicBezTo>
                    <a:cubicBezTo>
                      <a:pt x="22" y="77"/>
                      <a:pt x="19" y="77"/>
                      <a:pt x="18" y="79"/>
                    </a:cubicBezTo>
                    <a:cubicBezTo>
                      <a:pt x="17" y="81"/>
                      <a:pt x="19" y="81"/>
                      <a:pt x="23" y="83"/>
                    </a:cubicBezTo>
                    <a:cubicBezTo>
                      <a:pt x="21" y="84"/>
                      <a:pt x="19" y="85"/>
                      <a:pt x="20" y="90"/>
                    </a:cubicBezTo>
                    <a:cubicBezTo>
                      <a:pt x="21" y="95"/>
                      <a:pt x="25" y="90"/>
                      <a:pt x="27" y="96"/>
                    </a:cubicBezTo>
                    <a:cubicBezTo>
                      <a:pt x="28" y="99"/>
                      <a:pt x="23" y="98"/>
                      <a:pt x="24" y="101"/>
                    </a:cubicBezTo>
                    <a:cubicBezTo>
                      <a:pt x="25" y="104"/>
                      <a:pt x="30" y="100"/>
                      <a:pt x="31" y="105"/>
                    </a:cubicBezTo>
                    <a:cubicBezTo>
                      <a:pt x="32" y="107"/>
                      <a:pt x="30" y="105"/>
                      <a:pt x="27" y="108"/>
                    </a:cubicBezTo>
                    <a:cubicBezTo>
                      <a:pt x="24" y="111"/>
                      <a:pt x="27" y="118"/>
                      <a:pt x="27" y="118"/>
                    </a:cubicBezTo>
                    <a:cubicBezTo>
                      <a:pt x="24" y="119"/>
                      <a:pt x="24" y="119"/>
                      <a:pt x="24" y="119"/>
                    </a:cubicBezTo>
                    <a:cubicBezTo>
                      <a:pt x="25" y="122"/>
                      <a:pt x="25" y="122"/>
                      <a:pt x="25" y="122"/>
                    </a:cubicBezTo>
                    <a:cubicBezTo>
                      <a:pt x="22" y="123"/>
                      <a:pt x="22" y="123"/>
                      <a:pt x="22" y="123"/>
                    </a:cubicBezTo>
                    <a:cubicBezTo>
                      <a:pt x="22" y="128"/>
                      <a:pt x="22" y="128"/>
                      <a:pt x="22" y="128"/>
                    </a:cubicBezTo>
                    <a:cubicBezTo>
                      <a:pt x="24" y="132"/>
                      <a:pt x="24" y="132"/>
                      <a:pt x="24" y="132"/>
                    </a:cubicBezTo>
                    <a:cubicBezTo>
                      <a:pt x="16" y="133"/>
                      <a:pt x="16" y="133"/>
                      <a:pt x="16" y="133"/>
                    </a:cubicBezTo>
                    <a:cubicBezTo>
                      <a:pt x="16" y="139"/>
                      <a:pt x="16" y="139"/>
                      <a:pt x="16" y="139"/>
                    </a:cubicBezTo>
                    <a:cubicBezTo>
                      <a:pt x="12" y="140"/>
                      <a:pt x="12" y="140"/>
                      <a:pt x="12" y="140"/>
                    </a:cubicBezTo>
                    <a:cubicBezTo>
                      <a:pt x="12" y="140"/>
                      <a:pt x="8" y="133"/>
                      <a:pt x="7" y="133"/>
                    </a:cubicBezTo>
                    <a:cubicBezTo>
                      <a:pt x="7" y="133"/>
                      <a:pt x="0" y="133"/>
                      <a:pt x="0" y="133"/>
                    </a:cubicBezTo>
                    <a:cubicBezTo>
                      <a:pt x="9" y="164"/>
                      <a:pt x="9" y="164"/>
                      <a:pt x="9" y="164"/>
                    </a:cubicBezTo>
                    <a:cubicBezTo>
                      <a:pt x="14" y="213"/>
                      <a:pt x="14" y="213"/>
                      <a:pt x="14" y="213"/>
                    </a:cubicBezTo>
                    <a:cubicBezTo>
                      <a:pt x="150" y="215"/>
                      <a:pt x="150" y="215"/>
                      <a:pt x="150" y="215"/>
                    </a:cubicBezTo>
                    <a:cubicBezTo>
                      <a:pt x="150" y="280"/>
                      <a:pt x="150" y="280"/>
                      <a:pt x="150" y="280"/>
                    </a:cubicBezTo>
                    <a:cubicBezTo>
                      <a:pt x="159" y="280"/>
                      <a:pt x="159" y="280"/>
                      <a:pt x="159" y="280"/>
                    </a:cubicBezTo>
                    <a:cubicBezTo>
                      <a:pt x="159" y="280"/>
                      <a:pt x="159" y="280"/>
                      <a:pt x="159" y="280"/>
                    </a:cubicBezTo>
                    <a:cubicBezTo>
                      <a:pt x="172" y="280"/>
                      <a:pt x="172" y="280"/>
                      <a:pt x="172" y="280"/>
                    </a:cubicBezTo>
                    <a:cubicBezTo>
                      <a:pt x="190" y="280"/>
                      <a:pt x="190" y="280"/>
                      <a:pt x="190" y="280"/>
                    </a:cubicBezTo>
                    <a:cubicBezTo>
                      <a:pt x="223" y="279"/>
                      <a:pt x="223" y="279"/>
                      <a:pt x="223" y="279"/>
                    </a:cubicBezTo>
                    <a:cubicBezTo>
                      <a:pt x="231" y="283"/>
                      <a:pt x="231" y="283"/>
                      <a:pt x="231" y="283"/>
                    </a:cubicBezTo>
                    <a:cubicBezTo>
                      <a:pt x="236" y="282"/>
                      <a:pt x="236" y="282"/>
                      <a:pt x="236" y="282"/>
                    </a:cubicBezTo>
                    <a:cubicBezTo>
                      <a:pt x="236" y="289"/>
                      <a:pt x="236" y="289"/>
                      <a:pt x="236" y="289"/>
                    </a:cubicBezTo>
                    <a:cubicBezTo>
                      <a:pt x="276" y="290"/>
                      <a:pt x="276" y="290"/>
                      <a:pt x="276" y="290"/>
                    </a:cubicBezTo>
                    <a:cubicBezTo>
                      <a:pt x="281" y="290"/>
                      <a:pt x="281" y="290"/>
                      <a:pt x="281" y="290"/>
                    </a:cubicBezTo>
                    <a:cubicBezTo>
                      <a:pt x="282" y="281"/>
                      <a:pt x="282" y="281"/>
                      <a:pt x="282" y="281"/>
                    </a:cubicBezTo>
                    <a:cubicBezTo>
                      <a:pt x="287" y="281"/>
                      <a:pt x="287" y="281"/>
                      <a:pt x="287" y="281"/>
                    </a:cubicBezTo>
                    <a:cubicBezTo>
                      <a:pt x="288" y="263"/>
                      <a:pt x="288" y="263"/>
                      <a:pt x="288" y="263"/>
                    </a:cubicBezTo>
                    <a:cubicBezTo>
                      <a:pt x="281" y="262"/>
                      <a:pt x="281" y="262"/>
                      <a:pt x="281" y="262"/>
                    </a:cubicBezTo>
                    <a:cubicBezTo>
                      <a:pt x="281" y="254"/>
                      <a:pt x="281" y="254"/>
                      <a:pt x="281" y="254"/>
                    </a:cubicBezTo>
                    <a:cubicBezTo>
                      <a:pt x="276" y="252"/>
                      <a:pt x="276" y="252"/>
                      <a:pt x="276" y="252"/>
                    </a:cubicBezTo>
                    <a:cubicBezTo>
                      <a:pt x="277" y="246"/>
                      <a:pt x="277" y="246"/>
                      <a:pt x="277" y="246"/>
                    </a:cubicBezTo>
                    <a:cubicBezTo>
                      <a:pt x="282" y="245"/>
                      <a:pt x="282" y="245"/>
                      <a:pt x="282" y="245"/>
                    </a:cubicBezTo>
                    <a:cubicBezTo>
                      <a:pt x="283" y="234"/>
                      <a:pt x="283" y="234"/>
                      <a:pt x="283" y="234"/>
                    </a:cubicBezTo>
                    <a:cubicBezTo>
                      <a:pt x="305" y="226"/>
                      <a:pt x="305" y="226"/>
                      <a:pt x="305" y="226"/>
                    </a:cubicBezTo>
                    <a:cubicBezTo>
                      <a:pt x="306" y="226"/>
                      <a:pt x="306" y="226"/>
                      <a:pt x="306" y="226"/>
                    </a:cubicBezTo>
                    <a:cubicBezTo>
                      <a:pt x="310" y="189"/>
                      <a:pt x="310" y="189"/>
                      <a:pt x="310" y="189"/>
                    </a:cubicBezTo>
                    <a:lnTo>
                      <a:pt x="301" y="188"/>
                    </a:lnTo>
                    <a:close/>
                    <a:moveTo>
                      <a:pt x="217" y="149"/>
                    </a:moveTo>
                    <a:cubicBezTo>
                      <a:pt x="214" y="151"/>
                      <a:pt x="214" y="151"/>
                      <a:pt x="214" y="151"/>
                    </a:cubicBezTo>
                    <a:cubicBezTo>
                      <a:pt x="215" y="154"/>
                      <a:pt x="215" y="154"/>
                      <a:pt x="215" y="154"/>
                    </a:cubicBezTo>
                    <a:cubicBezTo>
                      <a:pt x="212" y="157"/>
                      <a:pt x="212" y="157"/>
                      <a:pt x="212" y="157"/>
                    </a:cubicBezTo>
                    <a:cubicBezTo>
                      <a:pt x="209" y="155"/>
                      <a:pt x="209" y="155"/>
                      <a:pt x="209" y="155"/>
                    </a:cubicBezTo>
                    <a:cubicBezTo>
                      <a:pt x="206" y="155"/>
                      <a:pt x="206" y="155"/>
                      <a:pt x="206" y="155"/>
                    </a:cubicBezTo>
                    <a:cubicBezTo>
                      <a:pt x="204" y="152"/>
                      <a:pt x="204" y="152"/>
                      <a:pt x="204" y="152"/>
                    </a:cubicBezTo>
                    <a:cubicBezTo>
                      <a:pt x="194" y="156"/>
                      <a:pt x="194" y="156"/>
                      <a:pt x="194" y="156"/>
                    </a:cubicBezTo>
                    <a:cubicBezTo>
                      <a:pt x="191" y="155"/>
                      <a:pt x="191" y="155"/>
                      <a:pt x="191" y="155"/>
                    </a:cubicBezTo>
                    <a:cubicBezTo>
                      <a:pt x="188" y="159"/>
                      <a:pt x="188" y="159"/>
                      <a:pt x="188" y="159"/>
                    </a:cubicBezTo>
                    <a:cubicBezTo>
                      <a:pt x="177" y="155"/>
                      <a:pt x="177" y="155"/>
                      <a:pt x="177" y="155"/>
                    </a:cubicBezTo>
                    <a:cubicBezTo>
                      <a:pt x="176" y="150"/>
                      <a:pt x="176" y="150"/>
                      <a:pt x="176" y="150"/>
                    </a:cubicBezTo>
                    <a:cubicBezTo>
                      <a:pt x="173" y="154"/>
                      <a:pt x="173" y="154"/>
                      <a:pt x="173" y="154"/>
                    </a:cubicBezTo>
                    <a:cubicBezTo>
                      <a:pt x="168" y="149"/>
                      <a:pt x="168" y="149"/>
                      <a:pt x="168" y="149"/>
                    </a:cubicBezTo>
                    <a:cubicBezTo>
                      <a:pt x="167" y="146"/>
                      <a:pt x="167" y="146"/>
                      <a:pt x="167" y="146"/>
                    </a:cubicBezTo>
                    <a:cubicBezTo>
                      <a:pt x="170" y="144"/>
                      <a:pt x="170" y="144"/>
                      <a:pt x="170" y="144"/>
                    </a:cubicBezTo>
                    <a:cubicBezTo>
                      <a:pt x="171" y="139"/>
                      <a:pt x="171" y="139"/>
                      <a:pt x="171" y="139"/>
                    </a:cubicBezTo>
                    <a:cubicBezTo>
                      <a:pt x="173" y="139"/>
                      <a:pt x="173" y="139"/>
                      <a:pt x="173" y="139"/>
                    </a:cubicBezTo>
                    <a:cubicBezTo>
                      <a:pt x="173" y="133"/>
                      <a:pt x="173" y="133"/>
                      <a:pt x="173" y="133"/>
                    </a:cubicBezTo>
                    <a:cubicBezTo>
                      <a:pt x="170" y="131"/>
                      <a:pt x="170" y="131"/>
                      <a:pt x="170" y="131"/>
                    </a:cubicBezTo>
                    <a:cubicBezTo>
                      <a:pt x="171" y="127"/>
                      <a:pt x="171" y="127"/>
                      <a:pt x="171" y="127"/>
                    </a:cubicBezTo>
                    <a:cubicBezTo>
                      <a:pt x="174" y="128"/>
                      <a:pt x="174" y="128"/>
                      <a:pt x="174" y="128"/>
                    </a:cubicBezTo>
                    <a:cubicBezTo>
                      <a:pt x="176" y="124"/>
                      <a:pt x="176" y="124"/>
                      <a:pt x="176" y="124"/>
                    </a:cubicBezTo>
                    <a:cubicBezTo>
                      <a:pt x="183" y="125"/>
                      <a:pt x="183" y="125"/>
                      <a:pt x="183" y="125"/>
                    </a:cubicBezTo>
                    <a:cubicBezTo>
                      <a:pt x="185" y="130"/>
                      <a:pt x="185" y="130"/>
                      <a:pt x="185" y="130"/>
                    </a:cubicBezTo>
                    <a:cubicBezTo>
                      <a:pt x="189" y="130"/>
                      <a:pt x="189" y="130"/>
                      <a:pt x="189" y="130"/>
                    </a:cubicBezTo>
                    <a:cubicBezTo>
                      <a:pt x="190" y="131"/>
                      <a:pt x="190" y="131"/>
                      <a:pt x="190" y="131"/>
                    </a:cubicBezTo>
                    <a:cubicBezTo>
                      <a:pt x="194" y="130"/>
                      <a:pt x="194" y="130"/>
                      <a:pt x="194" y="130"/>
                    </a:cubicBezTo>
                    <a:cubicBezTo>
                      <a:pt x="194" y="130"/>
                      <a:pt x="194" y="130"/>
                      <a:pt x="198" y="132"/>
                    </a:cubicBezTo>
                    <a:cubicBezTo>
                      <a:pt x="201" y="134"/>
                      <a:pt x="203" y="134"/>
                      <a:pt x="203" y="134"/>
                    </a:cubicBezTo>
                    <a:cubicBezTo>
                      <a:pt x="206" y="131"/>
                      <a:pt x="206" y="131"/>
                      <a:pt x="206" y="131"/>
                    </a:cubicBezTo>
                    <a:cubicBezTo>
                      <a:pt x="210" y="131"/>
                      <a:pt x="210" y="131"/>
                      <a:pt x="210" y="131"/>
                    </a:cubicBezTo>
                    <a:cubicBezTo>
                      <a:pt x="208" y="135"/>
                      <a:pt x="208" y="135"/>
                      <a:pt x="208" y="135"/>
                    </a:cubicBezTo>
                    <a:cubicBezTo>
                      <a:pt x="212" y="136"/>
                      <a:pt x="212" y="136"/>
                      <a:pt x="212" y="136"/>
                    </a:cubicBezTo>
                    <a:cubicBezTo>
                      <a:pt x="214" y="140"/>
                      <a:pt x="214" y="140"/>
                      <a:pt x="214" y="140"/>
                    </a:cubicBezTo>
                    <a:cubicBezTo>
                      <a:pt x="216" y="140"/>
                      <a:pt x="216" y="140"/>
                      <a:pt x="216" y="140"/>
                    </a:cubicBezTo>
                    <a:cubicBezTo>
                      <a:pt x="218" y="144"/>
                      <a:pt x="218" y="144"/>
                      <a:pt x="218" y="144"/>
                    </a:cubicBezTo>
                    <a:cubicBezTo>
                      <a:pt x="216" y="147"/>
                      <a:pt x="216" y="147"/>
                      <a:pt x="216" y="147"/>
                    </a:cubicBezTo>
                    <a:lnTo>
                      <a:pt x="217" y="149"/>
                    </a:lnTo>
                    <a:close/>
                  </a:path>
                </a:pathLst>
              </a:custGeom>
              <a:solidFill>
                <a:srgbClr val="FFD966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24" name="Freeform 1997">
                <a:extLst>
                  <a:ext uri="{FF2B5EF4-FFF2-40B4-BE49-F238E27FC236}">
                    <a16:creationId xmlns:a16="http://schemas.microsoft.com/office/drawing/2014/main" id="{7A0253D5-8E60-4C81-AC21-C2A721C8EB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0" y="1159"/>
                <a:ext cx="122" cy="84"/>
              </a:xfrm>
              <a:custGeom>
                <a:avLst/>
                <a:gdLst>
                  <a:gd name="T0" fmla="*/ 49 w 51"/>
                  <a:gd name="T1" fmla="*/ 16 h 35"/>
                  <a:gd name="T2" fmla="*/ 47 w 51"/>
                  <a:gd name="T3" fmla="*/ 16 h 35"/>
                  <a:gd name="T4" fmla="*/ 45 w 51"/>
                  <a:gd name="T5" fmla="*/ 12 h 35"/>
                  <a:gd name="T6" fmla="*/ 41 w 51"/>
                  <a:gd name="T7" fmla="*/ 11 h 35"/>
                  <a:gd name="T8" fmla="*/ 43 w 51"/>
                  <a:gd name="T9" fmla="*/ 7 h 35"/>
                  <a:gd name="T10" fmla="*/ 39 w 51"/>
                  <a:gd name="T11" fmla="*/ 7 h 35"/>
                  <a:gd name="T12" fmla="*/ 36 w 51"/>
                  <a:gd name="T13" fmla="*/ 10 h 35"/>
                  <a:gd name="T14" fmla="*/ 31 w 51"/>
                  <a:gd name="T15" fmla="*/ 8 h 35"/>
                  <a:gd name="T16" fmla="*/ 27 w 51"/>
                  <a:gd name="T17" fmla="*/ 6 h 35"/>
                  <a:gd name="T18" fmla="*/ 23 w 51"/>
                  <a:gd name="T19" fmla="*/ 7 h 35"/>
                  <a:gd name="T20" fmla="*/ 22 w 51"/>
                  <a:gd name="T21" fmla="*/ 6 h 35"/>
                  <a:gd name="T22" fmla="*/ 18 w 51"/>
                  <a:gd name="T23" fmla="*/ 6 h 35"/>
                  <a:gd name="T24" fmla="*/ 16 w 51"/>
                  <a:gd name="T25" fmla="*/ 1 h 35"/>
                  <a:gd name="T26" fmla="*/ 9 w 51"/>
                  <a:gd name="T27" fmla="*/ 0 h 35"/>
                  <a:gd name="T28" fmla="*/ 7 w 51"/>
                  <a:gd name="T29" fmla="*/ 4 h 35"/>
                  <a:gd name="T30" fmla="*/ 4 w 51"/>
                  <a:gd name="T31" fmla="*/ 3 h 35"/>
                  <a:gd name="T32" fmla="*/ 3 w 51"/>
                  <a:gd name="T33" fmla="*/ 7 h 35"/>
                  <a:gd name="T34" fmla="*/ 6 w 51"/>
                  <a:gd name="T35" fmla="*/ 9 h 35"/>
                  <a:gd name="T36" fmla="*/ 6 w 51"/>
                  <a:gd name="T37" fmla="*/ 15 h 35"/>
                  <a:gd name="T38" fmla="*/ 4 w 51"/>
                  <a:gd name="T39" fmla="*/ 15 h 35"/>
                  <a:gd name="T40" fmla="*/ 3 w 51"/>
                  <a:gd name="T41" fmla="*/ 20 h 35"/>
                  <a:gd name="T42" fmla="*/ 0 w 51"/>
                  <a:gd name="T43" fmla="*/ 22 h 35"/>
                  <a:gd name="T44" fmla="*/ 1 w 51"/>
                  <a:gd name="T45" fmla="*/ 25 h 35"/>
                  <a:gd name="T46" fmla="*/ 6 w 51"/>
                  <a:gd name="T47" fmla="*/ 30 h 35"/>
                  <a:gd name="T48" fmla="*/ 9 w 51"/>
                  <a:gd name="T49" fmla="*/ 26 h 35"/>
                  <a:gd name="T50" fmla="*/ 10 w 51"/>
                  <a:gd name="T51" fmla="*/ 31 h 35"/>
                  <a:gd name="T52" fmla="*/ 21 w 51"/>
                  <a:gd name="T53" fmla="*/ 35 h 35"/>
                  <a:gd name="T54" fmla="*/ 24 w 51"/>
                  <a:gd name="T55" fmla="*/ 31 h 35"/>
                  <a:gd name="T56" fmla="*/ 27 w 51"/>
                  <a:gd name="T57" fmla="*/ 32 h 35"/>
                  <a:gd name="T58" fmla="*/ 37 w 51"/>
                  <a:gd name="T59" fmla="*/ 28 h 35"/>
                  <a:gd name="T60" fmla="*/ 39 w 51"/>
                  <a:gd name="T61" fmla="*/ 31 h 35"/>
                  <a:gd name="T62" fmla="*/ 42 w 51"/>
                  <a:gd name="T63" fmla="*/ 31 h 35"/>
                  <a:gd name="T64" fmla="*/ 45 w 51"/>
                  <a:gd name="T65" fmla="*/ 33 h 35"/>
                  <a:gd name="T66" fmla="*/ 48 w 51"/>
                  <a:gd name="T67" fmla="*/ 30 h 35"/>
                  <a:gd name="T68" fmla="*/ 47 w 51"/>
                  <a:gd name="T69" fmla="*/ 27 h 35"/>
                  <a:gd name="T70" fmla="*/ 50 w 51"/>
                  <a:gd name="T71" fmla="*/ 25 h 35"/>
                  <a:gd name="T72" fmla="*/ 49 w 51"/>
                  <a:gd name="T73" fmla="*/ 23 h 35"/>
                  <a:gd name="T74" fmla="*/ 51 w 51"/>
                  <a:gd name="T75" fmla="*/ 20 h 35"/>
                  <a:gd name="T76" fmla="*/ 49 w 51"/>
                  <a:gd name="T77" fmla="*/ 16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51" h="35">
                    <a:moveTo>
                      <a:pt x="49" y="16"/>
                    </a:moveTo>
                    <a:cubicBezTo>
                      <a:pt x="47" y="16"/>
                      <a:pt x="47" y="16"/>
                      <a:pt x="47" y="16"/>
                    </a:cubicBezTo>
                    <a:cubicBezTo>
                      <a:pt x="45" y="12"/>
                      <a:pt x="45" y="12"/>
                      <a:pt x="45" y="12"/>
                    </a:cubicBezTo>
                    <a:cubicBezTo>
                      <a:pt x="41" y="11"/>
                      <a:pt x="41" y="11"/>
                      <a:pt x="41" y="11"/>
                    </a:cubicBezTo>
                    <a:cubicBezTo>
                      <a:pt x="43" y="7"/>
                      <a:pt x="43" y="7"/>
                      <a:pt x="43" y="7"/>
                    </a:cubicBezTo>
                    <a:cubicBezTo>
                      <a:pt x="39" y="7"/>
                      <a:pt x="39" y="7"/>
                      <a:pt x="39" y="7"/>
                    </a:cubicBezTo>
                    <a:cubicBezTo>
                      <a:pt x="36" y="10"/>
                      <a:pt x="36" y="10"/>
                      <a:pt x="36" y="10"/>
                    </a:cubicBezTo>
                    <a:cubicBezTo>
                      <a:pt x="36" y="10"/>
                      <a:pt x="34" y="10"/>
                      <a:pt x="31" y="8"/>
                    </a:cubicBezTo>
                    <a:cubicBezTo>
                      <a:pt x="27" y="6"/>
                      <a:pt x="27" y="6"/>
                      <a:pt x="27" y="6"/>
                    </a:cubicBezTo>
                    <a:cubicBezTo>
                      <a:pt x="23" y="7"/>
                      <a:pt x="23" y="7"/>
                      <a:pt x="23" y="7"/>
                    </a:cubicBezTo>
                    <a:cubicBezTo>
                      <a:pt x="22" y="6"/>
                      <a:pt x="22" y="6"/>
                      <a:pt x="22" y="6"/>
                    </a:cubicBezTo>
                    <a:cubicBezTo>
                      <a:pt x="18" y="6"/>
                      <a:pt x="18" y="6"/>
                      <a:pt x="18" y="6"/>
                    </a:cubicBezTo>
                    <a:cubicBezTo>
                      <a:pt x="16" y="1"/>
                      <a:pt x="16" y="1"/>
                      <a:pt x="16" y="1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7" y="4"/>
                      <a:pt x="7" y="4"/>
                      <a:pt x="7" y="4"/>
                    </a:cubicBezTo>
                    <a:cubicBezTo>
                      <a:pt x="4" y="3"/>
                      <a:pt x="4" y="3"/>
                      <a:pt x="4" y="3"/>
                    </a:cubicBezTo>
                    <a:cubicBezTo>
                      <a:pt x="3" y="7"/>
                      <a:pt x="3" y="7"/>
                      <a:pt x="3" y="7"/>
                    </a:cubicBezTo>
                    <a:cubicBezTo>
                      <a:pt x="6" y="9"/>
                      <a:pt x="6" y="9"/>
                      <a:pt x="6" y="9"/>
                    </a:cubicBezTo>
                    <a:cubicBezTo>
                      <a:pt x="6" y="15"/>
                      <a:pt x="6" y="15"/>
                      <a:pt x="6" y="15"/>
                    </a:cubicBezTo>
                    <a:cubicBezTo>
                      <a:pt x="4" y="15"/>
                      <a:pt x="4" y="15"/>
                      <a:pt x="4" y="15"/>
                    </a:cubicBezTo>
                    <a:cubicBezTo>
                      <a:pt x="3" y="20"/>
                      <a:pt x="3" y="20"/>
                      <a:pt x="3" y="20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1" y="25"/>
                      <a:pt x="1" y="25"/>
                      <a:pt x="1" y="25"/>
                    </a:cubicBezTo>
                    <a:cubicBezTo>
                      <a:pt x="6" y="30"/>
                      <a:pt x="6" y="30"/>
                      <a:pt x="6" y="30"/>
                    </a:cubicBezTo>
                    <a:cubicBezTo>
                      <a:pt x="9" y="26"/>
                      <a:pt x="9" y="26"/>
                      <a:pt x="9" y="26"/>
                    </a:cubicBezTo>
                    <a:cubicBezTo>
                      <a:pt x="10" y="31"/>
                      <a:pt x="10" y="31"/>
                      <a:pt x="10" y="31"/>
                    </a:cubicBezTo>
                    <a:cubicBezTo>
                      <a:pt x="21" y="35"/>
                      <a:pt x="21" y="35"/>
                      <a:pt x="21" y="35"/>
                    </a:cubicBezTo>
                    <a:cubicBezTo>
                      <a:pt x="24" y="31"/>
                      <a:pt x="24" y="31"/>
                      <a:pt x="24" y="31"/>
                    </a:cubicBezTo>
                    <a:cubicBezTo>
                      <a:pt x="27" y="32"/>
                      <a:pt x="27" y="32"/>
                      <a:pt x="27" y="32"/>
                    </a:cubicBezTo>
                    <a:cubicBezTo>
                      <a:pt x="37" y="28"/>
                      <a:pt x="37" y="28"/>
                      <a:pt x="37" y="28"/>
                    </a:cubicBezTo>
                    <a:cubicBezTo>
                      <a:pt x="39" y="31"/>
                      <a:pt x="39" y="31"/>
                      <a:pt x="39" y="31"/>
                    </a:cubicBezTo>
                    <a:cubicBezTo>
                      <a:pt x="42" y="31"/>
                      <a:pt x="42" y="31"/>
                      <a:pt x="42" y="31"/>
                    </a:cubicBezTo>
                    <a:cubicBezTo>
                      <a:pt x="45" y="33"/>
                      <a:pt x="45" y="33"/>
                      <a:pt x="45" y="33"/>
                    </a:cubicBezTo>
                    <a:cubicBezTo>
                      <a:pt x="48" y="30"/>
                      <a:pt x="48" y="30"/>
                      <a:pt x="48" y="30"/>
                    </a:cubicBezTo>
                    <a:cubicBezTo>
                      <a:pt x="47" y="27"/>
                      <a:pt x="47" y="27"/>
                      <a:pt x="47" y="27"/>
                    </a:cubicBezTo>
                    <a:cubicBezTo>
                      <a:pt x="50" y="25"/>
                      <a:pt x="50" y="25"/>
                      <a:pt x="50" y="25"/>
                    </a:cubicBezTo>
                    <a:cubicBezTo>
                      <a:pt x="49" y="23"/>
                      <a:pt x="49" y="23"/>
                      <a:pt x="49" y="23"/>
                    </a:cubicBezTo>
                    <a:cubicBezTo>
                      <a:pt x="51" y="20"/>
                      <a:pt x="51" y="20"/>
                      <a:pt x="51" y="20"/>
                    </a:cubicBezTo>
                    <a:lnTo>
                      <a:pt x="49" y="16"/>
                    </a:lnTo>
                    <a:close/>
                  </a:path>
                </a:pathLst>
              </a:custGeom>
              <a:solidFill>
                <a:srgbClr val="DEA900"/>
              </a:solidFill>
              <a:ln w="3175" cap="flat">
                <a:solidFill>
                  <a:srgbClr val="4D4D4D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25" name="Oval 1998">
                <a:extLst>
                  <a:ext uri="{FF2B5EF4-FFF2-40B4-BE49-F238E27FC236}">
                    <a16:creationId xmlns:a16="http://schemas.microsoft.com/office/drawing/2014/main" id="{C748D3BF-3884-4E70-8319-2DBF88FDF4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4" y="1046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26" name="Oval 1999">
                <a:extLst>
                  <a:ext uri="{FF2B5EF4-FFF2-40B4-BE49-F238E27FC236}">
                    <a16:creationId xmlns:a16="http://schemas.microsoft.com/office/drawing/2014/main" id="{FE7CDDC4-0C60-4A09-A9C3-7EB191DCD0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5" y="1575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27" name="Oval 2000">
                <a:extLst>
                  <a:ext uri="{FF2B5EF4-FFF2-40B4-BE49-F238E27FC236}">
                    <a16:creationId xmlns:a16="http://schemas.microsoft.com/office/drawing/2014/main" id="{E0190823-C108-445D-A016-73494606C6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1" y="1574"/>
                <a:ext cx="28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28" name="Oval 2001">
                <a:extLst>
                  <a:ext uri="{FF2B5EF4-FFF2-40B4-BE49-F238E27FC236}">
                    <a16:creationId xmlns:a16="http://schemas.microsoft.com/office/drawing/2014/main" id="{94876895-7B1B-40DA-B3CD-B43EBFAC36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1133"/>
                <a:ext cx="29" cy="28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29" name="Oval 2002">
                <a:extLst>
                  <a:ext uri="{FF2B5EF4-FFF2-40B4-BE49-F238E27FC236}">
                    <a16:creationId xmlns:a16="http://schemas.microsoft.com/office/drawing/2014/main" id="{DFB5F70B-5B9D-464E-83A4-A19206888F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9" y="1411"/>
                <a:ext cx="28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30" name="Oval 2003">
                <a:extLst>
                  <a:ext uri="{FF2B5EF4-FFF2-40B4-BE49-F238E27FC236}">
                    <a16:creationId xmlns:a16="http://schemas.microsoft.com/office/drawing/2014/main" id="{19938730-DB93-4BFB-8A20-B76C5E3748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28" y="986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31" name="Oval 2004">
                <a:extLst>
                  <a:ext uri="{FF2B5EF4-FFF2-40B4-BE49-F238E27FC236}">
                    <a16:creationId xmlns:a16="http://schemas.microsoft.com/office/drawing/2014/main" id="{27A828F7-BE49-4FF5-87F1-0818B37EA0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0" y="1108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32" name="Oval 2005">
                <a:extLst>
                  <a:ext uri="{FF2B5EF4-FFF2-40B4-BE49-F238E27FC236}">
                    <a16:creationId xmlns:a16="http://schemas.microsoft.com/office/drawing/2014/main" id="{8E764FF8-1219-4156-ABBE-88F04D3A2B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75" y="1015"/>
                <a:ext cx="28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33" name="Oval 2006">
                <a:extLst>
                  <a:ext uri="{FF2B5EF4-FFF2-40B4-BE49-F238E27FC236}">
                    <a16:creationId xmlns:a16="http://schemas.microsoft.com/office/drawing/2014/main" id="{8A6A3463-441F-4F67-92DC-C618734DA8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7" y="844"/>
                <a:ext cx="28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34" name="Oval 2007">
                <a:extLst>
                  <a:ext uri="{FF2B5EF4-FFF2-40B4-BE49-F238E27FC236}">
                    <a16:creationId xmlns:a16="http://schemas.microsoft.com/office/drawing/2014/main" id="{9446F7B9-0D46-4F4E-9081-E86DAFB5C2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3" y="763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35" name="Oval 2008">
                <a:extLst>
                  <a:ext uri="{FF2B5EF4-FFF2-40B4-BE49-F238E27FC236}">
                    <a16:creationId xmlns:a16="http://schemas.microsoft.com/office/drawing/2014/main" id="{18DA402F-3C77-4565-AFFD-F44AF2C931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30" y="1053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36" name="Oval 2009">
                <a:extLst>
                  <a:ext uri="{FF2B5EF4-FFF2-40B4-BE49-F238E27FC236}">
                    <a16:creationId xmlns:a16="http://schemas.microsoft.com/office/drawing/2014/main" id="{93B7294C-0959-4099-A0C9-AEC5EC0708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45" y="864"/>
                <a:ext cx="29" cy="28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37" name="Oval 2010">
                <a:extLst>
                  <a:ext uri="{FF2B5EF4-FFF2-40B4-BE49-F238E27FC236}">
                    <a16:creationId xmlns:a16="http://schemas.microsoft.com/office/drawing/2014/main" id="{C712693F-1D72-470D-AFE5-E56D24979E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1" y="2040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38" name="Oval 2011">
                <a:extLst>
                  <a:ext uri="{FF2B5EF4-FFF2-40B4-BE49-F238E27FC236}">
                    <a16:creationId xmlns:a16="http://schemas.microsoft.com/office/drawing/2014/main" id="{2BDF658C-426F-4057-93A2-9C32441500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4" y="1951"/>
                <a:ext cx="29" cy="29"/>
              </a:xfrm>
              <a:prstGeom prst="ellipse">
                <a:avLst/>
              </a:prstGeom>
              <a:solidFill>
                <a:srgbClr val="5151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39" name="Freeform 2012">
                <a:extLst>
                  <a:ext uri="{FF2B5EF4-FFF2-40B4-BE49-F238E27FC236}">
                    <a16:creationId xmlns:a16="http://schemas.microsoft.com/office/drawing/2014/main" id="{0DE1F329-33B9-48AA-A2CA-A626A1BDAB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3" y="2122"/>
                <a:ext cx="408" cy="341"/>
              </a:xfrm>
              <a:custGeom>
                <a:avLst/>
                <a:gdLst>
                  <a:gd name="T0" fmla="*/ 163 w 170"/>
                  <a:gd name="T1" fmla="*/ 74 h 142"/>
                  <a:gd name="T2" fmla="*/ 165 w 170"/>
                  <a:gd name="T3" fmla="*/ 83 h 142"/>
                  <a:gd name="T4" fmla="*/ 155 w 170"/>
                  <a:gd name="T5" fmla="*/ 84 h 142"/>
                  <a:gd name="T6" fmla="*/ 138 w 170"/>
                  <a:gd name="T7" fmla="*/ 86 h 142"/>
                  <a:gd name="T8" fmla="*/ 130 w 170"/>
                  <a:gd name="T9" fmla="*/ 82 h 142"/>
                  <a:gd name="T10" fmla="*/ 129 w 170"/>
                  <a:gd name="T11" fmla="*/ 77 h 142"/>
                  <a:gd name="T12" fmla="*/ 127 w 170"/>
                  <a:gd name="T13" fmla="*/ 71 h 142"/>
                  <a:gd name="T14" fmla="*/ 110 w 170"/>
                  <a:gd name="T15" fmla="*/ 74 h 142"/>
                  <a:gd name="T16" fmla="*/ 110 w 170"/>
                  <a:gd name="T17" fmla="*/ 84 h 142"/>
                  <a:gd name="T18" fmla="*/ 108 w 170"/>
                  <a:gd name="T19" fmla="*/ 89 h 142"/>
                  <a:gd name="T20" fmla="*/ 105 w 170"/>
                  <a:gd name="T21" fmla="*/ 94 h 142"/>
                  <a:gd name="T22" fmla="*/ 99 w 170"/>
                  <a:gd name="T23" fmla="*/ 111 h 142"/>
                  <a:gd name="T24" fmla="*/ 91 w 170"/>
                  <a:gd name="T25" fmla="*/ 116 h 142"/>
                  <a:gd name="T26" fmla="*/ 83 w 170"/>
                  <a:gd name="T27" fmla="*/ 120 h 142"/>
                  <a:gd name="T28" fmla="*/ 80 w 170"/>
                  <a:gd name="T29" fmla="*/ 130 h 142"/>
                  <a:gd name="T30" fmla="*/ 74 w 170"/>
                  <a:gd name="T31" fmla="*/ 131 h 142"/>
                  <a:gd name="T32" fmla="*/ 79 w 170"/>
                  <a:gd name="T33" fmla="*/ 137 h 142"/>
                  <a:gd name="T34" fmla="*/ 75 w 170"/>
                  <a:gd name="T35" fmla="*/ 141 h 142"/>
                  <a:gd name="T36" fmla="*/ 64 w 170"/>
                  <a:gd name="T37" fmla="*/ 140 h 142"/>
                  <a:gd name="T38" fmla="*/ 56 w 170"/>
                  <a:gd name="T39" fmla="*/ 138 h 142"/>
                  <a:gd name="T40" fmla="*/ 51 w 170"/>
                  <a:gd name="T41" fmla="*/ 130 h 142"/>
                  <a:gd name="T42" fmla="*/ 51 w 170"/>
                  <a:gd name="T43" fmla="*/ 127 h 142"/>
                  <a:gd name="T44" fmla="*/ 54 w 170"/>
                  <a:gd name="T45" fmla="*/ 124 h 142"/>
                  <a:gd name="T46" fmla="*/ 48 w 170"/>
                  <a:gd name="T47" fmla="*/ 117 h 142"/>
                  <a:gd name="T48" fmla="*/ 51 w 170"/>
                  <a:gd name="T49" fmla="*/ 114 h 142"/>
                  <a:gd name="T50" fmla="*/ 46 w 170"/>
                  <a:gd name="T51" fmla="*/ 106 h 142"/>
                  <a:gd name="T52" fmla="*/ 42 w 170"/>
                  <a:gd name="T53" fmla="*/ 103 h 142"/>
                  <a:gd name="T54" fmla="*/ 33 w 170"/>
                  <a:gd name="T55" fmla="*/ 90 h 142"/>
                  <a:gd name="T56" fmla="*/ 23 w 170"/>
                  <a:gd name="T57" fmla="*/ 90 h 142"/>
                  <a:gd name="T58" fmla="*/ 15 w 170"/>
                  <a:gd name="T59" fmla="*/ 91 h 142"/>
                  <a:gd name="T60" fmla="*/ 10 w 170"/>
                  <a:gd name="T61" fmla="*/ 84 h 142"/>
                  <a:gd name="T62" fmla="*/ 9 w 170"/>
                  <a:gd name="T63" fmla="*/ 75 h 142"/>
                  <a:gd name="T64" fmla="*/ 1 w 170"/>
                  <a:gd name="T65" fmla="*/ 73 h 142"/>
                  <a:gd name="T66" fmla="*/ 1 w 170"/>
                  <a:gd name="T67" fmla="*/ 59 h 142"/>
                  <a:gd name="T68" fmla="*/ 11 w 170"/>
                  <a:gd name="T69" fmla="*/ 53 h 142"/>
                  <a:gd name="T70" fmla="*/ 5 w 170"/>
                  <a:gd name="T71" fmla="*/ 43 h 142"/>
                  <a:gd name="T72" fmla="*/ 12 w 170"/>
                  <a:gd name="T73" fmla="*/ 30 h 142"/>
                  <a:gd name="T74" fmla="*/ 24 w 170"/>
                  <a:gd name="T75" fmla="*/ 29 h 142"/>
                  <a:gd name="T76" fmla="*/ 34 w 170"/>
                  <a:gd name="T77" fmla="*/ 17 h 142"/>
                  <a:gd name="T78" fmla="*/ 50 w 170"/>
                  <a:gd name="T79" fmla="*/ 12 h 142"/>
                  <a:gd name="T80" fmla="*/ 58 w 170"/>
                  <a:gd name="T81" fmla="*/ 7 h 142"/>
                  <a:gd name="T82" fmla="*/ 74 w 170"/>
                  <a:gd name="T83" fmla="*/ 0 h 142"/>
                  <a:gd name="T84" fmla="*/ 87 w 170"/>
                  <a:gd name="T85" fmla="*/ 6 h 142"/>
                  <a:gd name="T86" fmla="*/ 97 w 170"/>
                  <a:gd name="T87" fmla="*/ 11 h 142"/>
                  <a:gd name="T88" fmla="*/ 103 w 170"/>
                  <a:gd name="T89" fmla="*/ 15 h 142"/>
                  <a:gd name="T90" fmla="*/ 111 w 170"/>
                  <a:gd name="T91" fmla="*/ 27 h 142"/>
                  <a:gd name="T92" fmla="*/ 129 w 170"/>
                  <a:gd name="T93" fmla="*/ 26 h 142"/>
                  <a:gd name="T94" fmla="*/ 138 w 170"/>
                  <a:gd name="T95" fmla="*/ 26 h 142"/>
                  <a:gd name="T96" fmla="*/ 142 w 170"/>
                  <a:gd name="T97" fmla="*/ 32 h 142"/>
                  <a:gd name="T98" fmla="*/ 149 w 170"/>
                  <a:gd name="T99" fmla="*/ 36 h 142"/>
                  <a:gd name="T100" fmla="*/ 157 w 170"/>
                  <a:gd name="T101" fmla="*/ 33 h 142"/>
                  <a:gd name="T102" fmla="*/ 165 w 170"/>
                  <a:gd name="T103" fmla="*/ 44 h 142"/>
                  <a:gd name="T104" fmla="*/ 168 w 170"/>
                  <a:gd name="T105" fmla="*/ 55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70" h="142">
                    <a:moveTo>
                      <a:pt x="163" y="69"/>
                    </a:moveTo>
                    <a:cubicBezTo>
                      <a:pt x="161" y="72"/>
                      <a:pt x="161" y="72"/>
                      <a:pt x="161" y="72"/>
                    </a:cubicBezTo>
                    <a:cubicBezTo>
                      <a:pt x="163" y="74"/>
                      <a:pt x="163" y="74"/>
                      <a:pt x="163" y="74"/>
                    </a:cubicBezTo>
                    <a:cubicBezTo>
                      <a:pt x="165" y="77"/>
                      <a:pt x="165" y="77"/>
                      <a:pt x="165" y="77"/>
                    </a:cubicBezTo>
                    <a:cubicBezTo>
                      <a:pt x="165" y="83"/>
                      <a:pt x="165" y="83"/>
                      <a:pt x="165" y="83"/>
                    </a:cubicBezTo>
                    <a:cubicBezTo>
                      <a:pt x="165" y="83"/>
                      <a:pt x="165" y="83"/>
                      <a:pt x="165" y="83"/>
                    </a:cubicBezTo>
                    <a:cubicBezTo>
                      <a:pt x="164" y="85"/>
                      <a:pt x="164" y="85"/>
                      <a:pt x="164" y="85"/>
                    </a:cubicBezTo>
                    <a:cubicBezTo>
                      <a:pt x="158" y="85"/>
                      <a:pt x="158" y="85"/>
                      <a:pt x="158" y="85"/>
                    </a:cubicBezTo>
                    <a:cubicBezTo>
                      <a:pt x="155" y="84"/>
                      <a:pt x="155" y="84"/>
                      <a:pt x="155" y="84"/>
                    </a:cubicBezTo>
                    <a:cubicBezTo>
                      <a:pt x="144" y="84"/>
                      <a:pt x="144" y="84"/>
                      <a:pt x="144" y="84"/>
                    </a:cubicBezTo>
                    <a:cubicBezTo>
                      <a:pt x="139" y="87"/>
                      <a:pt x="139" y="87"/>
                      <a:pt x="139" y="87"/>
                    </a:cubicBezTo>
                    <a:cubicBezTo>
                      <a:pt x="138" y="86"/>
                      <a:pt x="138" y="86"/>
                      <a:pt x="138" y="86"/>
                    </a:cubicBezTo>
                    <a:cubicBezTo>
                      <a:pt x="134" y="88"/>
                      <a:pt x="134" y="88"/>
                      <a:pt x="134" y="88"/>
                    </a:cubicBezTo>
                    <a:cubicBezTo>
                      <a:pt x="130" y="87"/>
                      <a:pt x="130" y="87"/>
                      <a:pt x="130" y="87"/>
                    </a:cubicBezTo>
                    <a:cubicBezTo>
                      <a:pt x="130" y="82"/>
                      <a:pt x="130" y="82"/>
                      <a:pt x="130" y="82"/>
                    </a:cubicBezTo>
                    <a:cubicBezTo>
                      <a:pt x="128" y="81"/>
                      <a:pt x="128" y="81"/>
                      <a:pt x="128" y="81"/>
                    </a:cubicBezTo>
                    <a:cubicBezTo>
                      <a:pt x="127" y="79"/>
                      <a:pt x="127" y="79"/>
                      <a:pt x="127" y="79"/>
                    </a:cubicBezTo>
                    <a:cubicBezTo>
                      <a:pt x="129" y="77"/>
                      <a:pt x="129" y="77"/>
                      <a:pt x="129" y="77"/>
                    </a:cubicBezTo>
                    <a:cubicBezTo>
                      <a:pt x="130" y="72"/>
                      <a:pt x="130" y="72"/>
                      <a:pt x="130" y="72"/>
                    </a:cubicBezTo>
                    <a:cubicBezTo>
                      <a:pt x="129" y="69"/>
                      <a:pt x="129" y="69"/>
                      <a:pt x="129" y="69"/>
                    </a:cubicBezTo>
                    <a:cubicBezTo>
                      <a:pt x="127" y="71"/>
                      <a:pt x="127" y="71"/>
                      <a:pt x="127" y="71"/>
                    </a:cubicBezTo>
                    <a:cubicBezTo>
                      <a:pt x="123" y="70"/>
                      <a:pt x="123" y="70"/>
                      <a:pt x="123" y="70"/>
                    </a:cubicBezTo>
                    <a:cubicBezTo>
                      <a:pt x="112" y="69"/>
                      <a:pt x="112" y="69"/>
                      <a:pt x="112" y="69"/>
                    </a:cubicBezTo>
                    <a:cubicBezTo>
                      <a:pt x="110" y="74"/>
                      <a:pt x="110" y="74"/>
                      <a:pt x="110" y="74"/>
                    </a:cubicBezTo>
                    <a:cubicBezTo>
                      <a:pt x="110" y="79"/>
                      <a:pt x="110" y="79"/>
                      <a:pt x="110" y="79"/>
                    </a:cubicBezTo>
                    <a:cubicBezTo>
                      <a:pt x="109" y="82"/>
                      <a:pt x="109" y="82"/>
                      <a:pt x="109" y="82"/>
                    </a:cubicBezTo>
                    <a:cubicBezTo>
                      <a:pt x="110" y="84"/>
                      <a:pt x="110" y="84"/>
                      <a:pt x="110" y="84"/>
                    </a:cubicBezTo>
                    <a:cubicBezTo>
                      <a:pt x="110" y="87"/>
                      <a:pt x="110" y="87"/>
                      <a:pt x="110" y="87"/>
                    </a:cubicBezTo>
                    <a:cubicBezTo>
                      <a:pt x="109" y="90"/>
                      <a:pt x="109" y="90"/>
                      <a:pt x="109" y="90"/>
                    </a:cubicBezTo>
                    <a:cubicBezTo>
                      <a:pt x="108" y="89"/>
                      <a:pt x="108" y="89"/>
                      <a:pt x="108" y="89"/>
                    </a:cubicBezTo>
                    <a:cubicBezTo>
                      <a:pt x="108" y="92"/>
                      <a:pt x="108" y="92"/>
                      <a:pt x="108" y="92"/>
                    </a:cubicBezTo>
                    <a:cubicBezTo>
                      <a:pt x="107" y="94"/>
                      <a:pt x="107" y="94"/>
                      <a:pt x="107" y="94"/>
                    </a:cubicBezTo>
                    <a:cubicBezTo>
                      <a:pt x="105" y="94"/>
                      <a:pt x="105" y="94"/>
                      <a:pt x="105" y="94"/>
                    </a:cubicBezTo>
                    <a:cubicBezTo>
                      <a:pt x="99" y="101"/>
                      <a:pt x="99" y="101"/>
                      <a:pt x="99" y="101"/>
                    </a:cubicBezTo>
                    <a:cubicBezTo>
                      <a:pt x="98" y="107"/>
                      <a:pt x="98" y="107"/>
                      <a:pt x="98" y="107"/>
                    </a:cubicBezTo>
                    <a:cubicBezTo>
                      <a:pt x="99" y="111"/>
                      <a:pt x="99" y="111"/>
                      <a:pt x="99" y="111"/>
                    </a:cubicBezTo>
                    <a:cubicBezTo>
                      <a:pt x="98" y="115"/>
                      <a:pt x="98" y="115"/>
                      <a:pt x="98" y="115"/>
                    </a:cubicBezTo>
                    <a:cubicBezTo>
                      <a:pt x="93" y="117"/>
                      <a:pt x="93" y="117"/>
                      <a:pt x="93" y="117"/>
                    </a:cubicBezTo>
                    <a:cubicBezTo>
                      <a:pt x="91" y="116"/>
                      <a:pt x="91" y="116"/>
                      <a:pt x="91" y="116"/>
                    </a:cubicBezTo>
                    <a:cubicBezTo>
                      <a:pt x="88" y="118"/>
                      <a:pt x="88" y="118"/>
                      <a:pt x="88" y="118"/>
                    </a:cubicBezTo>
                    <a:cubicBezTo>
                      <a:pt x="85" y="119"/>
                      <a:pt x="85" y="119"/>
                      <a:pt x="85" y="119"/>
                    </a:cubicBezTo>
                    <a:cubicBezTo>
                      <a:pt x="83" y="120"/>
                      <a:pt x="83" y="120"/>
                      <a:pt x="83" y="120"/>
                    </a:cubicBezTo>
                    <a:cubicBezTo>
                      <a:pt x="81" y="129"/>
                      <a:pt x="81" y="129"/>
                      <a:pt x="81" y="129"/>
                    </a:cubicBezTo>
                    <a:cubicBezTo>
                      <a:pt x="80" y="130"/>
                      <a:pt x="80" y="130"/>
                      <a:pt x="80" y="130"/>
                    </a:cubicBezTo>
                    <a:cubicBezTo>
                      <a:pt x="80" y="130"/>
                      <a:pt x="80" y="130"/>
                      <a:pt x="80" y="130"/>
                    </a:cubicBezTo>
                    <a:cubicBezTo>
                      <a:pt x="79" y="129"/>
                      <a:pt x="79" y="129"/>
                      <a:pt x="79" y="129"/>
                    </a:cubicBezTo>
                    <a:cubicBezTo>
                      <a:pt x="76" y="129"/>
                      <a:pt x="76" y="129"/>
                      <a:pt x="76" y="129"/>
                    </a:cubicBezTo>
                    <a:cubicBezTo>
                      <a:pt x="74" y="131"/>
                      <a:pt x="74" y="131"/>
                      <a:pt x="74" y="131"/>
                    </a:cubicBezTo>
                    <a:cubicBezTo>
                      <a:pt x="75" y="136"/>
                      <a:pt x="75" y="136"/>
                      <a:pt x="75" y="136"/>
                    </a:cubicBezTo>
                    <a:cubicBezTo>
                      <a:pt x="76" y="138"/>
                      <a:pt x="76" y="138"/>
                      <a:pt x="76" y="138"/>
                    </a:cubicBezTo>
                    <a:cubicBezTo>
                      <a:pt x="79" y="137"/>
                      <a:pt x="79" y="137"/>
                      <a:pt x="79" y="137"/>
                    </a:cubicBezTo>
                    <a:cubicBezTo>
                      <a:pt x="79" y="139"/>
                      <a:pt x="79" y="139"/>
                      <a:pt x="79" y="139"/>
                    </a:cubicBezTo>
                    <a:cubicBezTo>
                      <a:pt x="78" y="141"/>
                      <a:pt x="78" y="141"/>
                      <a:pt x="78" y="141"/>
                    </a:cubicBezTo>
                    <a:cubicBezTo>
                      <a:pt x="75" y="141"/>
                      <a:pt x="75" y="141"/>
                      <a:pt x="75" y="141"/>
                    </a:cubicBezTo>
                    <a:cubicBezTo>
                      <a:pt x="72" y="139"/>
                      <a:pt x="72" y="139"/>
                      <a:pt x="72" y="139"/>
                    </a:cubicBezTo>
                    <a:cubicBezTo>
                      <a:pt x="66" y="139"/>
                      <a:pt x="66" y="139"/>
                      <a:pt x="66" y="139"/>
                    </a:cubicBezTo>
                    <a:cubicBezTo>
                      <a:pt x="64" y="140"/>
                      <a:pt x="64" y="140"/>
                      <a:pt x="64" y="140"/>
                    </a:cubicBezTo>
                    <a:cubicBezTo>
                      <a:pt x="64" y="142"/>
                      <a:pt x="64" y="142"/>
                      <a:pt x="64" y="142"/>
                    </a:cubicBezTo>
                    <a:cubicBezTo>
                      <a:pt x="60" y="142"/>
                      <a:pt x="60" y="142"/>
                      <a:pt x="60" y="142"/>
                    </a:cubicBezTo>
                    <a:cubicBezTo>
                      <a:pt x="56" y="138"/>
                      <a:pt x="56" y="138"/>
                      <a:pt x="56" y="138"/>
                    </a:cubicBezTo>
                    <a:cubicBezTo>
                      <a:pt x="54" y="134"/>
                      <a:pt x="54" y="134"/>
                      <a:pt x="54" y="134"/>
                    </a:cubicBezTo>
                    <a:cubicBezTo>
                      <a:pt x="54" y="131"/>
                      <a:pt x="54" y="131"/>
                      <a:pt x="54" y="131"/>
                    </a:cubicBezTo>
                    <a:cubicBezTo>
                      <a:pt x="51" y="130"/>
                      <a:pt x="51" y="130"/>
                      <a:pt x="51" y="130"/>
                    </a:cubicBezTo>
                    <a:cubicBezTo>
                      <a:pt x="48" y="130"/>
                      <a:pt x="48" y="130"/>
                      <a:pt x="48" y="130"/>
                    </a:cubicBezTo>
                    <a:cubicBezTo>
                      <a:pt x="48" y="129"/>
                      <a:pt x="48" y="129"/>
                      <a:pt x="48" y="129"/>
                    </a:cubicBezTo>
                    <a:cubicBezTo>
                      <a:pt x="51" y="127"/>
                      <a:pt x="51" y="127"/>
                      <a:pt x="51" y="127"/>
                    </a:cubicBezTo>
                    <a:cubicBezTo>
                      <a:pt x="56" y="126"/>
                      <a:pt x="56" y="126"/>
                      <a:pt x="56" y="126"/>
                    </a:cubicBezTo>
                    <a:cubicBezTo>
                      <a:pt x="56" y="125"/>
                      <a:pt x="56" y="125"/>
                      <a:pt x="56" y="125"/>
                    </a:cubicBezTo>
                    <a:cubicBezTo>
                      <a:pt x="54" y="124"/>
                      <a:pt x="54" y="124"/>
                      <a:pt x="54" y="124"/>
                    </a:cubicBezTo>
                    <a:cubicBezTo>
                      <a:pt x="54" y="121"/>
                      <a:pt x="54" y="121"/>
                      <a:pt x="54" y="121"/>
                    </a:cubicBezTo>
                    <a:cubicBezTo>
                      <a:pt x="49" y="119"/>
                      <a:pt x="49" y="119"/>
                      <a:pt x="49" y="119"/>
                    </a:cubicBezTo>
                    <a:cubicBezTo>
                      <a:pt x="48" y="117"/>
                      <a:pt x="48" y="117"/>
                      <a:pt x="48" y="117"/>
                    </a:cubicBezTo>
                    <a:cubicBezTo>
                      <a:pt x="49" y="117"/>
                      <a:pt x="49" y="117"/>
                      <a:pt x="49" y="117"/>
                    </a:cubicBezTo>
                    <a:cubicBezTo>
                      <a:pt x="52" y="116"/>
                      <a:pt x="52" y="116"/>
                      <a:pt x="52" y="116"/>
                    </a:cubicBezTo>
                    <a:cubicBezTo>
                      <a:pt x="51" y="114"/>
                      <a:pt x="51" y="114"/>
                      <a:pt x="51" y="114"/>
                    </a:cubicBezTo>
                    <a:cubicBezTo>
                      <a:pt x="48" y="112"/>
                      <a:pt x="48" y="112"/>
                      <a:pt x="48" y="112"/>
                    </a:cubicBezTo>
                    <a:cubicBezTo>
                      <a:pt x="48" y="109"/>
                      <a:pt x="48" y="109"/>
                      <a:pt x="48" y="109"/>
                    </a:cubicBezTo>
                    <a:cubicBezTo>
                      <a:pt x="46" y="106"/>
                      <a:pt x="46" y="106"/>
                      <a:pt x="46" y="106"/>
                    </a:cubicBezTo>
                    <a:cubicBezTo>
                      <a:pt x="46" y="106"/>
                      <a:pt x="42" y="107"/>
                      <a:pt x="43" y="107"/>
                    </a:cubicBezTo>
                    <a:cubicBezTo>
                      <a:pt x="43" y="106"/>
                      <a:pt x="41" y="106"/>
                      <a:pt x="41" y="106"/>
                    </a:cubicBezTo>
                    <a:cubicBezTo>
                      <a:pt x="42" y="103"/>
                      <a:pt x="42" y="103"/>
                      <a:pt x="42" y="103"/>
                    </a:cubicBezTo>
                    <a:cubicBezTo>
                      <a:pt x="43" y="100"/>
                      <a:pt x="43" y="100"/>
                      <a:pt x="43" y="100"/>
                    </a:cubicBezTo>
                    <a:cubicBezTo>
                      <a:pt x="37" y="91"/>
                      <a:pt x="37" y="91"/>
                      <a:pt x="37" y="91"/>
                    </a:cubicBezTo>
                    <a:cubicBezTo>
                      <a:pt x="33" y="90"/>
                      <a:pt x="33" y="90"/>
                      <a:pt x="33" y="90"/>
                    </a:cubicBezTo>
                    <a:cubicBezTo>
                      <a:pt x="29" y="88"/>
                      <a:pt x="29" y="88"/>
                      <a:pt x="29" y="88"/>
                    </a:cubicBezTo>
                    <a:cubicBezTo>
                      <a:pt x="26" y="88"/>
                      <a:pt x="26" y="88"/>
                      <a:pt x="26" y="88"/>
                    </a:cubicBezTo>
                    <a:cubicBezTo>
                      <a:pt x="23" y="90"/>
                      <a:pt x="23" y="90"/>
                      <a:pt x="23" y="90"/>
                    </a:cubicBezTo>
                    <a:cubicBezTo>
                      <a:pt x="21" y="90"/>
                      <a:pt x="21" y="90"/>
                      <a:pt x="21" y="90"/>
                    </a:cubicBezTo>
                    <a:cubicBezTo>
                      <a:pt x="18" y="89"/>
                      <a:pt x="18" y="89"/>
                      <a:pt x="18" y="89"/>
                    </a:cubicBezTo>
                    <a:cubicBezTo>
                      <a:pt x="15" y="91"/>
                      <a:pt x="15" y="91"/>
                      <a:pt x="15" y="91"/>
                    </a:cubicBezTo>
                    <a:cubicBezTo>
                      <a:pt x="13" y="89"/>
                      <a:pt x="13" y="89"/>
                      <a:pt x="13" y="89"/>
                    </a:cubicBezTo>
                    <a:cubicBezTo>
                      <a:pt x="13" y="85"/>
                      <a:pt x="13" y="85"/>
                      <a:pt x="13" y="85"/>
                    </a:cubicBezTo>
                    <a:cubicBezTo>
                      <a:pt x="10" y="84"/>
                      <a:pt x="10" y="84"/>
                      <a:pt x="10" y="84"/>
                    </a:cubicBezTo>
                    <a:cubicBezTo>
                      <a:pt x="10" y="80"/>
                      <a:pt x="10" y="80"/>
                      <a:pt x="10" y="80"/>
                    </a:cubicBezTo>
                    <a:cubicBezTo>
                      <a:pt x="10" y="80"/>
                      <a:pt x="12" y="79"/>
                      <a:pt x="12" y="78"/>
                    </a:cubicBezTo>
                    <a:cubicBezTo>
                      <a:pt x="12" y="78"/>
                      <a:pt x="9" y="75"/>
                      <a:pt x="9" y="75"/>
                    </a:cubicBezTo>
                    <a:cubicBezTo>
                      <a:pt x="7" y="73"/>
                      <a:pt x="7" y="73"/>
                      <a:pt x="7" y="73"/>
                    </a:cubicBezTo>
                    <a:cubicBezTo>
                      <a:pt x="4" y="74"/>
                      <a:pt x="4" y="74"/>
                      <a:pt x="4" y="74"/>
                    </a:cubicBezTo>
                    <a:cubicBezTo>
                      <a:pt x="1" y="73"/>
                      <a:pt x="1" y="73"/>
                      <a:pt x="1" y="73"/>
                    </a:cubicBezTo>
                    <a:cubicBezTo>
                      <a:pt x="0" y="68"/>
                      <a:pt x="0" y="68"/>
                      <a:pt x="0" y="68"/>
                    </a:cubicBezTo>
                    <a:cubicBezTo>
                      <a:pt x="0" y="63"/>
                      <a:pt x="0" y="63"/>
                      <a:pt x="0" y="63"/>
                    </a:cubicBezTo>
                    <a:cubicBezTo>
                      <a:pt x="1" y="59"/>
                      <a:pt x="1" y="59"/>
                      <a:pt x="1" y="59"/>
                    </a:cubicBezTo>
                    <a:cubicBezTo>
                      <a:pt x="4" y="58"/>
                      <a:pt x="4" y="58"/>
                      <a:pt x="4" y="58"/>
                    </a:cubicBezTo>
                    <a:cubicBezTo>
                      <a:pt x="7" y="54"/>
                      <a:pt x="7" y="54"/>
                      <a:pt x="7" y="54"/>
                    </a:cubicBezTo>
                    <a:cubicBezTo>
                      <a:pt x="11" y="53"/>
                      <a:pt x="11" y="53"/>
                      <a:pt x="11" y="53"/>
                    </a:cubicBezTo>
                    <a:cubicBezTo>
                      <a:pt x="12" y="50"/>
                      <a:pt x="12" y="50"/>
                      <a:pt x="12" y="50"/>
                    </a:cubicBezTo>
                    <a:cubicBezTo>
                      <a:pt x="10" y="48"/>
                      <a:pt x="10" y="48"/>
                      <a:pt x="10" y="48"/>
                    </a:cubicBezTo>
                    <a:cubicBezTo>
                      <a:pt x="5" y="43"/>
                      <a:pt x="5" y="43"/>
                      <a:pt x="5" y="43"/>
                    </a:cubicBezTo>
                    <a:cubicBezTo>
                      <a:pt x="10" y="38"/>
                      <a:pt x="10" y="38"/>
                      <a:pt x="10" y="38"/>
                    </a:cubicBezTo>
                    <a:cubicBezTo>
                      <a:pt x="9" y="33"/>
                      <a:pt x="9" y="33"/>
                      <a:pt x="9" y="33"/>
                    </a:cubicBezTo>
                    <a:cubicBezTo>
                      <a:pt x="9" y="33"/>
                      <a:pt x="11" y="30"/>
                      <a:pt x="12" y="30"/>
                    </a:cubicBezTo>
                    <a:cubicBezTo>
                      <a:pt x="14" y="30"/>
                      <a:pt x="20" y="31"/>
                      <a:pt x="20" y="31"/>
                    </a:cubicBezTo>
                    <a:cubicBezTo>
                      <a:pt x="20" y="31"/>
                      <a:pt x="21" y="35"/>
                      <a:pt x="23" y="34"/>
                    </a:cubicBezTo>
                    <a:cubicBezTo>
                      <a:pt x="24" y="34"/>
                      <a:pt x="24" y="29"/>
                      <a:pt x="24" y="29"/>
                    </a:cubicBezTo>
                    <a:cubicBezTo>
                      <a:pt x="24" y="29"/>
                      <a:pt x="28" y="25"/>
                      <a:pt x="28" y="25"/>
                    </a:cubicBezTo>
                    <a:cubicBezTo>
                      <a:pt x="28" y="24"/>
                      <a:pt x="27" y="22"/>
                      <a:pt x="27" y="22"/>
                    </a:cubicBezTo>
                    <a:cubicBezTo>
                      <a:pt x="27" y="21"/>
                      <a:pt x="34" y="17"/>
                      <a:pt x="34" y="17"/>
                    </a:cubicBezTo>
                    <a:cubicBezTo>
                      <a:pt x="34" y="17"/>
                      <a:pt x="39" y="20"/>
                      <a:pt x="41" y="19"/>
                    </a:cubicBezTo>
                    <a:cubicBezTo>
                      <a:pt x="43" y="19"/>
                      <a:pt x="45" y="17"/>
                      <a:pt x="45" y="17"/>
                    </a:cubicBezTo>
                    <a:cubicBezTo>
                      <a:pt x="50" y="12"/>
                      <a:pt x="50" y="12"/>
                      <a:pt x="50" y="12"/>
                    </a:cubicBezTo>
                    <a:cubicBezTo>
                      <a:pt x="54" y="11"/>
                      <a:pt x="54" y="11"/>
                      <a:pt x="54" y="11"/>
                    </a:cubicBezTo>
                    <a:cubicBezTo>
                      <a:pt x="57" y="9"/>
                      <a:pt x="57" y="9"/>
                      <a:pt x="57" y="9"/>
                    </a:cubicBezTo>
                    <a:cubicBezTo>
                      <a:pt x="58" y="7"/>
                      <a:pt x="58" y="7"/>
                      <a:pt x="58" y="7"/>
                    </a:cubicBezTo>
                    <a:cubicBezTo>
                      <a:pt x="61" y="5"/>
                      <a:pt x="61" y="5"/>
                      <a:pt x="61" y="5"/>
                    </a:cubicBezTo>
                    <a:cubicBezTo>
                      <a:pt x="64" y="6"/>
                      <a:pt x="64" y="6"/>
                      <a:pt x="64" y="6"/>
                    </a:cubicBezTo>
                    <a:cubicBezTo>
                      <a:pt x="74" y="0"/>
                      <a:pt x="74" y="0"/>
                      <a:pt x="74" y="0"/>
                    </a:cubicBezTo>
                    <a:cubicBezTo>
                      <a:pt x="81" y="6"/>
                      <a:pt x="81" y="6"/>
                      <a:pt x="81" y="6"/>
                    </a:cubicBezTo>
                    <a:cubicBezTo>
                      <a:pt x="85" y="4"/>
                      <a:pt x="85" y="4"/>
                      <a:pt x="85" y="4"/>
                    </a:cubicBezTo>
                    <a:cubicBezTo>
                      <a:pt x="87" y="6"/>
                      <a:pt x="87" y="6"/>
                      <a:pt x="87" y="6"/>
                    </a:cubicBezTo>
                    <a:cubicBezTo>
                      <a:pt x="94" y="4"/>
                      <a:pt x="94" y="4"/>
                      <a:pt x="94" y="4"/>
                    </a:cubicBezTo>
                    <a:cubicBezTo>
                      <a:pt x="99" y="7"/>
                      <a:pt x="99" y="7"/>
                      <a:pt x="99" y="7"/>
                    </a:cubicBezTo>
                    <a:cubicBezTo>
                      <a:pt x="97" y="11"/>
                      <a:pt x="97" y="11"/>
                      <a:pt x="97" y="11"/>
                    </a:cubicBezTo>
                    <a:cubicBezTo>
                      <a:pt x="101" y="11"/>
                      <a:pt x="101" y="11"/>
                      <a:pt x="101" y="11"/>
                    </a:cubicBezTo>
                    <a:cubicBezTo>
                      <a:pt x="102" y="13"/>
                      <a:pt x="102" y="13"/>
                      <a:pt x="102" y="13"/>
                    </a:cubicBezTo>
                    <a:cubicBezTo>
                      <a:pt x="103" y="15"/>
                      <a:pt x="103" y="15"/>
                      <a:pt x="103" y="15"/>
                    </a:cubicBezTo>
                    <a:cubicBezTo>
                      <a:pt x="106" y="22"/>
                      <a:pt x="106" y="22"/>
                      <a:pt x="106" y="22"/>
                    </a:cubicBezTo>
                    <a:cubicBezTo>
                      <a:pt x="106" y="29"/>
                      <a:pt x="106" y="29"/>
                      <a:pt x="106" y="29"/>
                    </a:cubicBezTo>
                    <a:cubicBezTo>
                      <a:pt x="111" y="27"/>
                      <a:pt x="111" y="27"/>
                      <a:pt x="111" y="27"/>
                    </a:cubicBezTo>
                    <a:cubicBezTo>
                      <a:pt x="115" y="30"/>
                      <a:pt x="115" y="30"/>
                      <a:pt x="115" y="30"/>
                    </a:cubicBezTo>
                    <a:cubicBezTo>
                      <a:pt x="125" y="30"/>
                      <a:pt x="125" y="30"/>
                      <a:pt x="125" y="30"/>
                    </a:cubicBezTo>
                    <a:cubicBezTo>
                      <a:pt x="129" y="26"/>
                      <a:pt x="129" y="26"/>
                      <a:pt x="129" y="26"/>
                    </a:cubicBezTo>
                    <a:cubicBezTo>
                      <a:pt x="130" y="24"/>
                      <a:pt x="130" y="24"/>
                      <a:pt x="130" y="24"/>
                    </a:cubicBezTo>
                    <a:cubicBezTo>
                      <a:pt x="134" y="23"/>
                      <a:pt x="134" y="23"/>
                      <a:pt x="134" y="23"/>
                    </a:cubicBezTo>
                    <a:cubicBezTo>
                      <a:pt x="138" y="26"/>
                      <a:pt x="138" y="26"/>
                      <a:pt x="138" y="26"/>
                    </a:cubicBezTo>
                    <a:cubicBezTo>
                      <a:pt x="141" y="27"/>
                      <a:pt x="141" y="27"/>
                      <a:pt x="141" y="27"/>
                    </a:cubicBezTo>
                    <a:cubicBezTo>
                      <a:pt x="143" y="28"/>
                      <a:pt x="143" y="28"/>
                      <a:pt x="143" y="28"/>
                    </a:cubicBezTo>
                    <a:cubicBezTo>
                      <a:pt x="142" y="32"/>
                      <a:pt x="142" y="32"/>
                      <a:pt x="142" y="32"/>
                    </a:cubicBezTo>
                    <a:cubicBezTo>
                      <a:pt x="144" y="35"/>
                      <a:pt x="144" y="35"/>
                      <a:pt x="144" y="35"/>
                    </a:cubicBezTo>
                    <a:cubicBezTo>
                      <a:pt x="146" y="34"/>
                      <a:pt x="146" y="34"/>
                      <a:pt x="146" y="34"/>
                    </a:cubicBezTo>
                    <a:cubicBezTo>
                      <a:pt x="149" y="36"/>
                      <a:pt x="149" y="36"/>
                      <a:pt x="149" y="36"/>
                    </a:cubicBezTo>
                    <a:cubicBezTo>
                      <a:pt x="153" y="34"/>
                      <a:pt x="153" y="34"/>
                      <a:pt x="153" y="34"/>
                    </a:cubicBezTo>
                    <a:cubicBezTo>
                      <a:pt x="155" y="32"/>
                      <a:pt x="155" y="32"/>
                      <a:pt x="155" y="32"/>
                    </a:cubicBezTo>
                    <a:cubicBezTo>
                      <a:pt x="157" y="33"/>
                      <a:pt x="157" y="33"/>
                      <a:pt x="157" y="33"/>
                    </a:cubicBezTo>
                    <a:cubicBezTo>
                      <a:pt x="158" y="34"/>
                      <a:pt x="158" y="34"/>
                      <a:pt x="158" y="34"/>
                    </a:cubicBezTo>
                    <a:cubicBezTo>
                      <a:pt x="159" y="36"/>
                      <a:pt x="159" y="36"/>
                      <a:pt x="159" y="36"/>
                    </a:cubicBezTo>
                    <a:cubicBezTo>
                      <a:pt x="165" y="44"/>
                      <a:pt x="165" y="44"/>
                      <a:pt x="165" y="44"/>
                    </a:cubicBezTo>
                    <a:cubicBezTo>
                      <a:pt x="166" y="46"/>
                      <a:pt x="166" y="46"/>
                      <a:pt x="166" y="46"/>
                    </a:cubicBezTo>
                    <a:cubicBezTo>
                      <a:pt x="170" y="51"/>
                      <a:pt x="170" y="51"/>
                      <a:pt x="170" y="51"/>
                    </a:cubicBezTo>
                    <a:cubicBezTo>
                      <a:pt x="168" y="55"/>
                      <a:pt x="168" y="55"/>
                      <a:pt x="168" y="55"/>
                    </a:cubicBezTo>
                    <a:cubicBezTo>
                      <a:pt x="163" y="65"/>
                      <a:pt x="163" y="65"/>
                      <a:pt x="163" y="65"/>
                    </a:cubicBezTo>
                    <a:lnTo>
                      <a:pt x="163" y="69"/>
                    </a:ln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662D9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40" name="Freeform 2013">
                <a:extLst>
                  <a:ext uri="{FF2B5EF4-FFF2-40B4-BE49-F238E27FC236}">
                    <a16:creationId xmlns:a16="http://schemas.microsoft.com/office/drawing/2014/main" id="{FD64AB70-81E0-4ECF-BC84-BD046E2148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" y="1774"/>
                <a:ext cx="399" cy="420"/>
              </a:xfrm>
              <a:custGeom>
                <a:avLst/>
                <a:gdLst>
                  <a:gd name="T0" fmla="*/ 155 w 166"/>
                  <a:gd name="T1" fmla="*/ 152 h 175"/>
                  <a:gd name="T2" fmla="*/ 140 w 166"/>
                  <a:gd name="T3" fmla="*/ 151 h 175"/>
                  <a:gd name="T4" fmla="*/ 126 w 166"/>
                  <a:gd name="T5" fmla="*/ 155 h 175"/>
                  <a:gd name="T6" fmla="*/ 110 w 166"/>
                  <a:gd name="T7" fmla="*/ 158 h 175"/>
                  <a:gd name="T8" fmla="*/ 101 w 166"/>
                  <a:gd name="T9" fmla="*/ 164 h 175"/>
                  <a:gd name="T10" fmla="*/ 96 w 166"/>
                  <a:gd name="T11" fmla="*/ 172 h 175"/>
                  <a:gd name="T12" fmla="*/ 85 w 166"/>
                  <a:gd name="T13" fmla="*/ 169 h 175"/>
                  <a:gd name="T14" fmla="*/ 70 w 166"/>
                  <a:gd name="T15" fmla="*/ 175 h 175"/>
                  <a:gd name="T16" fmla="*/ 61 w 166"/>
                  <a:gd name="T17" fmla="*/ 167 h 175"/>
                  <a:gd name="T18" fmla="*/ 56 w 166"/>
                  <a:gd name="T19" fmla="*/ 156 h 175"/>
                  <a:gd name="T20" fmla="*/ 49 w 166"/>
                  <a:gd name="T21" fmla="*/ 149 h 175"/>
                  <a:gd name="T22" fmla="*/ 36 w 166"/>
                  <a:gd name="T23" fmla="*/ 151 h 175"/>
                  <a:gd name="T24" fmla="*/ 16 w 166"/>
                  <a:gd name="T25" fmla="*/ 150 h 175"/>
                  <a:gd name="T26" fmla="*/ 9 w 166"/>
                  <a:gd name="T27" fmla="*/ 156 h 175"/>
                  <a:gd name="T28" fmla="*/ 10 w 166"/>
                  <a:gd name="T29" fmla="*/ 140 h 175"/>
                  <a:gd name="T30" fmla="*/ 13 w 166"/>
                  <a:gd name="T31" fmla="*/ 120 h 175"/>
                  <a:gd name="T32" fmla="*/ 25 w 166"/>
                  <a:gd name="T33" fmla="*/ 113 h 175"/>
                  <a:gd name="T34" fmla="*/ 18 w 166"/>
                  <a:gd name="T35" fmla="*/ 109 h 175"/>
                  <a:gd name="T36" fmla="*/ 14 w 166"/>
                  <a:gd name="T37" fmla="*/ 108 h 175"/>
                  <a:gd name="T38" fmla="*/ 18 w 166"/>
                  <a:gd name="T39" fmla="*/ 99 h 175"/>
                  <a:gd name="T40" fmla="*/ 2 w 166"/>
                  <a:gd name="T41" fmla="*/ 85 h 175"/>
                  <a:gd name="T42" fmla="*/ 22 w 166"/>
                  <a:gd name="T43" fmla="*/ 61 h 175"/>
                  <a:gd name="T44" fmla="*/ 27 w 166"/>
                  <a:gd name="T45" fmla="*/ 49 h 175"/>
                  <a:gd name="T46" fmla="*/ 33 w 166"/>
                  <a:gd name="T47" fmla="*/ 48 h 175"/>
                  <a:gd name="T48" fmla="*/ 38 w 166"/>
                  <a:gd name="T49" fmla="*/ 35 h 175"/>
                  <a:gd name="T50" fmla="*/ 45 w 166"/>
                  <a:gd name="T51" fmla="*/ 31 h 175"/>
                  <a:gd name="T52" fmla="*/ 57 w 166"/>
                  <a:gd name="T53" fmla="*/ 31 h 175"/>
                  <a:gd name="T54" fmla="*/ 66 w 166"/>
                  <a:gd name="T55" fmla="*/ 22 h 175"/>
                  <a:gd name="T56" fmla="*/ 74 w 166"/>
                  <a:gd name="T57" fmla="*/ 19 h 175"/>
                  <a:gd name="T58" fmla="*/ 83 w 166"/>
                  <a:gd name="T59" fmla="*/ 11 h 175"/>
                  <a:gd name="T60" fmla="*/ 111 w 166"/>
                  <a:gd name="T61" fmla="*/ 4 h 175"/>
                  <a:gd name="T62" fmla="*/ 117 w 166"/>
                  <a:gd name="T63" fmla="*/ 4 h 175"/>
                  <a:gd name="T64" fmla="*/ 124 w 166"/>
                  <a:gd name="T65" fmla="*/ 7 h 175"/>
                  <a:gd name="T66" fmla="*/ 136 w 166"/>
                  <a:gd name="T67" fmla="*/ 14 h 175"/>
                  <a:gd name="T68" fmla="*/ 144 w 166"/>
                  <a:gd name="T69" fmla="*/ 20 h 175"/>
                  <a:gd name="T70" fmla="*/ 140 w 166"/>
                  <a:gd name="T71" fmla="*/ 31 h 175"/>
                  <a:gd name="T72" fmla="*/ 136 w 166"/>
                  <a:gd name="T73" fmla="*/ 33 h 175"/>
                  <a:gd name="T74" fmla="*/ 128 w 166"/>
                  <a:gd name="T75" fmla="*/ 46 h 175"/>
                  <a:gd name="T76" fmla="*/ 137 w 166"/>
                  <a:gd name="T77" fmla="*/ 43 h 175"/>
                  <a:gd name="T78" fmla="*/ 137 w 166"/>
                  <a:gd name="T79" fmla="*/ 49 h 175"/>
                  <a:gd name="T80" fmla="*/ 134 w 166"/>
                  <a:gd name="T81" fmla="*/ 55 h 175"/>
                  <a:gd name="T82" fmla="*/ 130 w 166"/>
                  <a:gd name="T83" fmla="*/ 65 h 175"/>
                  <a:gd name="T84" fmla="*/ 112 w 166"/>
                  <a:gd name="T85" fmla="*/ 93 h 175"/>
                  <a:gd name="T86" fmla="*/ 133 w 166"/>
                  <a:gd name="T87" fmla="*/ 116 h 175"/>
                  <a:gd name="T88" fmla="*/ 144 w 166"/>
                  <a:gd name="T89" fmla="*/ 129 h 175"/>
                  <a:gd name="T90" fmla="*/ 153 w 166"/>
                  <a:gd name="T91" fmla="*/ 137 h 175"/>
                  <a:gd name="T92" fmla="*/ 164 w 166"/>
                  <a:gd name="T93" fmla="*/ 137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66" h="175">
                    <a:moveTo>
                      <a:pt x="165" y="139"/>
                    </a:moveTo>
                    <a:cubicBezTo>
                      <a:pt x="165" y="140"/>
                      <a:pt x="160" y="142"/>
                      <a:pt x="160" y="142"/>
                    </a:cubicBezTo>
                    <a:cubicBezTo>
                      <a:pt x="160" y="142"/>
                      <a:pt x="157" y="151"/>
                      <a:pt x="155" y="152"/>
                    </a:cubicBezTo>
                    <a:cubicBezTo>
                      <a:pt x="154" y="152"/>
                      <a:pt x="151" y="151"/>
                      <a:pt x="151" y="151"/>
                    </a:cubicBezTo>
                    <a:cubicBezTo>
                      <a:pt x="149" y="150"/>
                      <a:pt x="149" y="150"/>
                      <a:pt x="149" y="150"/>
                    </a:cubicBezTo>
                    <a:cubicBezTo>
                      <a:pt x="140" y="151"/>
                      <a:pt x="140" y="151"/>
                      <a:pt x="140" y="151"/>
                    </a:cubicBezTo>
                    <a:cubicBezTo>
                      <a:pt x="140" y="151"/>
                      <a:pt x="135" y="149"/>
                      <a:pt x="134" y="150"/>
                    </a:cubicBezTo>
                    <a:cubicBezTo>
                      <a:pt x="133" y="150"/>
                      <a:pt x="130" y="151"/>
                      <a:pt x="129" y="153"/>
                    </a:cubicBezTo>
                    <a:cubicBezTo>
                      <a:pt x="127" y="155"/>
                      <a:pt x="127" y="155"/>
                      <a:pt x="126" y="155"/>
                    </a:cubicBezTo>
                    <a:cubicBezTo>
                      <a:pt x="124" y="155"/>
                      <a:pt x="122" y="153"/>
                      <a:pt x="121" y="154"/>
                    </a:cubicBezTo>
                    <a:cubicBezTo>
                      <a:pt x="120" y="154"/>
                      <a:pt x="113" y="154"/>
                      <a:pt x="113" y="154"/>
                    </a:cubicBezTo>
                    <a:cubicBezTo>
                      <a:pt x="113" y="154"/>
                      <a:pt x="110" y="158"/>
                      <a:pt x="110" y="158"/>
                    </a:cubicBezTo>
                    <a:cubicBezTo>
                      <a:pt x="109" y="159"/>
                      <a:pt x="106" y="160"/>
                      <a:pt x="106" y="160"/>
                    </a:cubicBezTo>
                    <a:cubicBezTo>
                      <a:pt x="106" y="160"/>
                      <a:pt x="105" y="162"/>
                      <a:pt x="104" y="162"/>
                    </a:cubicBezTo>
                    <a:cubicBezTo>
                      <a:pt x="103" y="163"/>
                      <a:pt x="101" y="164"/>
                      <a:pt x="101" y="164"/>
                    </a:cubicBezTo>
                    <a:cubicBezTo>
                      <a:pt x="100" y="168"/>
                      <a:pt x="100" y="168"/>
                      <a:pt x="100" y="168"/>
                    </a:cubicBezTo>
                    <a:cubicBezTo>
                      <a:pt x="100" y="168"/>
                      <a:pt x="99" y="170"/>
                      <a:pt x="98" y="171"/>
                    </a:cubicBezTo>
                    <a:cubicBezTo>
                      <a:pt x="98" y="171"/>
                      <a:pt x="96" y="172"/>
                      <a:pt x="96" y="172"/>
                    </a:cubicBezTo>
                    <a:cubicBezTo>
                      <a:pt x="93" y="171"/>
                      <a:pt x="93" y="171"/>
                      <a:pt x="93" y="171"/>
                    </a:cubicBezTo>
                    <a:cubicBezTo>
                      <a:pt x="89" y="168"/>
                      <a:pt x="89" y="168"/>
                      <a:pt x="89" y="168"/>
                    </a:cubicBezTo>
                    <a:cubicBezTo>
                      <a:pt x="85" y="169"/>
                      <a:pt x="85" y="169"/>
                      <a:pt x="85" y="169"/>
                    </a:cubicBezTo>
                    <a:cubicBezTo>
                      <a:pt x="84" y="171"/>
                      <a:pt x="84" y="171"/>
                      <a:pt x="84" y="171"/>
                    </a:cubicBezTo>
                    <a:cubicBezTo>
                      <a:pt x="80" y="175"/>
                      <a:pt x="80" y="175"/>
                      <a:pt x="80" y="175"/>
                    </a:cubicBezTo>
                    <a:cubicBezTo>
                      <a:pt x="70" y="175"/>
                      <a:pt x="70" y="175"/>
                      <a:pt x="70" y="175"/>
                    </a:cubicBezTo>
                    <a:cubicBezTo>
                      <a:pt x="66" y="172"/>
                      <a:pt x="66" y="172"/>
                      <a:pt x="66" y="172"/>
                    </a:cubicBezTo>
                    <a:cubicBezTo>
                      <a:pt x="61" y="174"/>
                      <a:pt x="61" y="174"/>
                      <a:pt x="61" y="174"/>
                    </a:cubicBezTo>
                    <a:cubicBezTo>
                      <a:pt x="61" y="167"/>
                      <a:pt x="61" y="167"/>
                      <a:pt x="61" y="167"/>
                    </a:cubicBezTo>
                    <a:cubicBezTo>
                      <a:pt x="58" y="160"/>
                      <a:pt x="58" y="160"/>
                      <a:pt x="58" y="160"/>
                    </a:cubicBezTo>
                    <a:cubicBezTo>
                      <a:pt x="57" y="158"/>
                      <a:pt x="57" y="158"/>
                      <a:pt x="57" y="158"/>
                    </a:cubicBezTo>
                    <a:cubicBezTo>
                      <a:pt x="56" y="156"/>
                      <a:pt x="56" y="156"/>
                      <a:pt x="56" y="156"/>
                    </a:cubicBezTo>
                    <a:cubicBezTo>
                      <a:pt x="52" y="156"/>
                      <a:pt x="52" y="156"/>
                      <a:pt x="52" y="156"/>
                    </a:cubicBezTo>
                    <a:cubicBezTo>
                      <a:pt x="54" y="152"/>
                      <a:pt x="54" y="152"/>
                      <a:pt x="54" y="152"/>
                    </a:cubicBezTo>
                    <a:cubicBezTo>
                      <a:pt x="49" y="149"/>
                      <a:pt x="49" y="149"/>
                      <a:pt x="49" y="149"/>
                    </a:cubicBezTo>
                    <a:cubicBezTo>
                      <a:pt x="42" y="151"/>
                      <a:pt x="42" y="151"/>
                      <a:pt x="42" y="151"/>
                    </a:cubicBezTo>
                    <a:cubicBezTo>
                      <a:pt x="40" y="149"/>
                      <a:pt x="40" y="149"/>
                      <a:pt x="40" y="149"/>
                    </a:cubicBezTo>
                    <a:cubicBezTo>
                      <a:pt x="36" y="151"/>
                      <a:pt x="36" y="151"/>
                      <a:pt x="36" y="151"/>
                    </a:cubicBezTo>
                    <a:cubicBezTo>
                      <a:pt x="29" y="145"/>
                      <a:pt x="29" y="145"/>
                      <a:pt x="29" y="145"/>
                    </a:cubicBezTo>
                    <a:cubicBezTo>
                      <a:pt x="19" y="151"/>
                      <a:pt x="19" y="151"/>
                      <a:pt x="19" y="151"/>
                    </a:cubicBezTo>
                    <a:cubicBezTo>
                      <a:pt x="16" y="150"/>
                      <a:pt x="16" y="150"/>
                      <a:pt x="16" y="150"/>
                    </a:cubicBezTo>
                    <a:cubicBezTo>
                      <a:pt x="13" y="152"/>
                      <a:pt x="13" y="152"/>
                      <a:pt x="13" y="152"/>
                    </a:cubicBezTo>
                    <a:cubicBezTo>
                      <a:pt x="12" y="154"/>
                      <a:pt x="12" y="154"/>
                      <a:pt x="12" y="154"/>
                    </a:cubicBezTo>
                    <a:cubicBezTo>
                      <a:pt x="9" y="156"/>
                      <a:pt x="9" y="156"/>
                      <a:pt x="9" y="156"/>
                    </a:cubicBezTo>
                    <a:cubicBezTo>
                      <a:pt x="8" y="152"/>
                      <a:pt x="8" y="152"/>
                      <a:pt x="8" y="152"/>
                    </a:cubicBezTo>
                    <a:cubicBezTo>
                      <a:pt x="8" y="152"/>
                      <a:pt x="8" y="148"/>
                      <a:pt x="9" y="147"/>
                    </a:cubicBezTo>
                    <a:cubicBezTo>
                      <a:pt x="9" y="146"/>
                      <a:pt x="11" y="142"/>
                      <a:pt x="10" y="140"/>
                    </a:cubicBezTo>
                    <a:cubicBezTo>
                      <a:pt x="9" y="139"/>
                      <a:pt x="0" y="124"/>
                      <a:pt x="0" y="124"/>
                    </a:cubicBezTo>
                    <a:cubicBezTo>
                      <a:pt x="0" y="124"/>
                      <a:pt x="3" y="122"/>
                      <a:pt x="4" y="121"/>
                    </a:cubicBezTo>
                    <a:cubicBezTo>
                      <a:pt x="6" y="121"/>
                      <a:pt x="11" y="122"/>
                      <a:pt x="13" y="120"/>
                    </a:cubicBezTo>
                    <a:cubicBezTo>
                      <a:pt x="14" y="119"/>
                      <a:pt x="15" y="115"/>
                      <a:pt x="18" y="115"/>
                    </a:cubicBezTo>
                    <a:cubicBezTo>
                      <a:pt x="22" y="114"/>
                      <a:pt x="23" y="116"/>
                      <a:pt x="24" y="115"/>
                    </a:cubicBezTo>
                    <a:cubicBezTo>
                      <a:pt x="25" y="114"/>
                      <a:pt x="25" y="113"/>
                      <a:pt x="25" y="113"/>
                    </a:cubicBezTo>
                    <a:cubicBezTo>
                      <a:pt x="22" y="109"/>
                      <a:pt x="22" y="109"/>
                      <a:pt x="22" y="109"/>
                    </a:cubicBezTo>
                    <a:cubicBezTo>
                      <a:pt x="20" y="107"/>
                      <a:pt x="20" y="107"/>
                      <a:pt x="20" y="107"/>
                    </a:cubicBezTo>
                    <a:cubicBezTo>
                      <a:pt x="18" y="109"/>
                      <a:pt x="18" y="109"/>
                      <a:pt x="18" y="109"/>
                    </a:cubicBezTo>
                    <a:cubicBezTo>
                      <a:pt x="18" y="110"/>
                      <a:pt x="18" y="110"/>
                      <a:pt x="18" y="110"/>
                    </a:cubicBezTo>
                    <a:cubicBezTo>
                      <a:pt x="15" y="111"/>
                      <a:pt x="15" y="111"/>
                      <a:pt x="15" y="111"/>
                    </a:cubicBezTo>
                    <a:cubicBezTo>
                      <a:pt x="14" y="108"/>
                      <a:pt x="14" y="108"/>
                      <a:pt x="14" y="108"/>
                    </a:cubicBezTo>
                    <a:cubicBezTo>
                      <a:pt x="16" y="105"/>
                      <a:pt x="16" y="105"/>
                      <a:pt x="16" y="105"/>
                    </a:cubicBezTo>
                    <a:cubicBezTo>
                      <a:pt x="18" y="102"/>
                      <a:pt x="18" y="102"/>
                      <a:pt x="18" y="102"/>
                    </a:cubicBezTo>
                    <a:cubicBezTo>
                      <a:pt x="18" y="102"/>
                      <a:pt x="18" y="99"/>
                      <a:pt x="18" y="99"/>
                    </a:cubicBezTo>
                    <a:cubicBezTo>
                      <a:pt x="18" y="99"/>
                      <a:pt x="17" y="98"/>
                      <a:pt x="17" y="98"/>
                    </a:cubicBezTo>
                    <a:cubicBezTo>
                      <a:pt x="8" y="95"/>
                      <a:pt x="8" y="95"/>
                      <a:pt x="8" y="95"/>
                    </a:cubicBezTo>
                    <a:cubicBezTo>
                      <a:pt x="2" y="85"/>
                      <a:pt x="2" y="85"/>
                      <a:pt x="2" y="85"/>
                    </a:cubicBezTo>
                    <a:cubicBezTo>
                      <a:pt x="8" y="79"/>
                      <a:pt x="8" y="79"/>
                      <a:pt x="8" y="79"/>
                    </a:cubicBezTo>
                    <a:cubicBezTo>
                      <a:pt x="8" y="76"/>
                      <a:pt x="8" y="76"/>
                      <a:pt x="8" y="76"/>
                    </a:cubicBezTo>
                    <a:cubicBezTo>
                      <a:pt x="22" y="61"/>
                      <a:pt x="22" y="61"/>
                      <a:pt x="22" y="61"/>
                    </a:cubicBezTo>
                    <a:cubicBezTo>
                      <a:pt x="27" y="59"/>
                      <a:pt x="27" y="59"/>
                      <a:pt x="27" y="59"/>
                    </a:cubicBezTo>
                    <a:cubicBezTo>
                      <a:pt x="28" y="52"/>
                      <a:pt x="28" y="52"/>
                      <a:pt x="28" y="52"/>
                    </a:cubicBezTo>
                    <a:cubicBezTo>
                      <a:pt x="27" y="49"/>
                      <a:pt x="27" y="49"/>
                      <a:pt x="27" y="49"/>
                    </a:cubicBezTo>
                    <a:cubicBezTo>
                      <a:pt x="27" y="49"/>
                      <a:pt x="27" y="49"/>
                      <a:pt x="27" y="49"/>
                    </a:cubicBezTo>
                    <a:cubicBezTo>
                      <a:pt x="31" y="48"/>
                      <a:pt x="31" y="48"/>
                      <a:pt x="31" y="48"/>
                    </a:cubicBezTo>
                    <a:cubicBezTo>
                      <a:pt x="33" y="48"/>
                      <a:pt x="33" y="48"/>
                      <a:pt x="33" y="48"/>
                    </a:cubicBezTo>
                    <a:cubicBezTo>
                      <a:pt x="35" y="43"/>
                      <a:pt x="35" y="43"/>
                      <a:pt x="35" y="43"/>
                    </a:cubicBezTo>
                    <a:cubicBezTo>
                      <a:pt x="35" y="41"/>
                      <a:pt x="35" y="41"/>
                      <a:pt x="35" y="41"/>
                    </a:cubicBezTo>
                    <a:cubicBezTo>
                      <a:pt x="38" y="35"/>
                      <a:pt x="38" y="35"/>
                      <a:pt x="38" y="35"/>
                    </a:cubicBezTo>
                    <a:cubicBezTo>
                      <a:pt x="41" y="33"/>
                      <a:pt x="41" y="33"/>
                      <a:pt x="41" y="33"/>
                    </a:cubicBezTo>
                    <a:cubicBezTo>
                      <a:pt x="44" y="33"/>
                      <a:pt x="44" y="33"/>
                      <a:pt x="44" y="33"/>
                    </a:cubicBezTo>
                    <a:cubicBezTo>
                      <a:pt x="45" y="31"/>
                      <a:pt x="45" y="31"/>
                      <a:pt x="45" y="31"/>
                    </a:cubicBezTo>
                    <a:cubicBezTo>
                      <a:pt x="51" y="29"/>
                      <a:pt x="51" y="29"/>
                      <a:pt x="51" y="29"/>
                    </a:cubicBezTo>
                    <a:cubicBezTo>
                      <a:pt x="55" y="29"/>
                      <a:pt x="55" y="29"/>
                      <a:pt x="55" y="29"/>
                    </a:cubicBezTo>
                    <a:cubicBezTo>
                      <a:pt x="57" y="31"/>
                      <a:pt x="57" y="31"/>
                      <a:pt x="57" y="31"/>
                    </a:cubicBezTo>
                    <a:cubicBezTo>
                      <a:pt x="61" y="28"/>
                      <a:pt x="61" y="28"/>
                      <a:pt x="61" y="28"/>
                    </a:cubicBezTo>
                    <a:cubicBezTo>
                      <a:pt x="65" y="25"/>
                      <a:pt x="65" y="25"/>
                      <a:pt x="65" y="25"/>
                    </a:cubicBezTo>
                    <a:cubicBezTo>
                      <a:pt x="66" y="22"/>
                      <a:pt x="66" y="22"/>
                      <a:pt x="66" y="22"/>
                    </a:cubicBezTo>
                    <a:cubicBezTo>
                      <a:pt x="69" y="21"/>
                      <a:pt x="69" y="21"/>
                      <a:pt x="69" y="21"/>
                    </a:cubicBezTo>
                    <a:cubicBezTo>
                      <a:pt x="70" y="19"/>
                      <a:pt x="70" y="19"/>
                      <a:pt x="70" y="19"/>
                    </a:cubicBezTo>
                    <a:cubicBezTo>
                      <a:pt x="74" y="19"/>
                      <a:pt x="74" y="19"/>
                      <a:pt x="74" y="19"/>
                    </a:cubicBezTo>
                    <a:cubicBezTo>
                      <a:pt x="78" y="15"/>
                      <a:pt x="78" y="15"/>
                      <a:pt x="78" y="15"/>
                    </a:cubicBezTo>
                    <a:cubicBezTo>
                      <a:pt x="81" y="14"/>
                      <a:pt x="81" y="14"/>
                      <a:pt x="81" y="14"/>
                    </a:cubicBezTo>
                    <a:cubicBezTo>
                      <a:pt x="83" y="11"/>
                      <a:pt x="83" y="11"/>
                      <a:pt x="83" y="11"/>
                    </a:cubicBezTo>
                    <a:cubicBezTo>
                      <a:pt x="93" y="0"/>
                      <a:pt x="93" y="0"/>
                      <a:pt x="93" y="0"/>
                    </a:cubicBezTo>
                    <a:cubicBezTo>
                      <a:pt x="101" y="8"/>
                      <a:pt x="101" y="8"/>
                      <a:pt x="101" y="8"/>
                    </a:cubicBezTo>
                    <a:cubicBezTo>
                      <a:pt x="111" y="4"/>
                      <a:pt x="111" y="4"/>
                      <a:pt x="111" y="4"/>
                    </a:cubicBezTo>
                    <a:cubicBezTo>
                      <a:pt x="112" y="3"/>
                      <a:pt x="112" y="3"/>
                      <a:pt x="112" y="3"/>
                    </a:cubicBezTo>
                    <a:cubicBezTo>
                      <a:pt x="114" y="5"/>
                      <a:pt x="114" y="5"/>
                      <a:pt x="114" y="5"/>
                    </a:cubicBezTo>
                    <a:cubicBezTo>
                      <a:pt x="117" y="4"/>
                      <a:pt x="117" y="4"/>
                      <a:pt x="117" y="4"/>
                    </a:cubicBezTo>
                    <a:cubicBezTo>
                      <a:pt x="117" y="4"/>
                      <a:pt x="119" y="3"/>
                      <a:pt x="119" y="4"/>
                    </a:cubicBezTo>
                    <a:cubicBezTo>
                      <a:pt x="120" y="4"/>
                      <a:pt x="120" y="7"/>
                      <a:pt x="121" y="7"/>
                    </a:cubicBezTo>
                    <a:cubicBezTo>
                      <a:pt x="122" y="7"/>
                      <a:pt x="124" y="7"/>
                      <a:pt x="124" y="7"/>
                    </a:cubicBezTo>
                    <a:cubicBezTo>
                      <a:pt x="124" y="7"/>
                      <a:pt x="124" y="7"/>
                      <a:pt x="124" y="7"/>
                    </a:cubicBezTo>
                    <a:cubicBezTo>
                      <a:pt x="124" y="8"/>
                      <a:pt x="125" y="11"/>
                      <a:pt x="126" y="11"/>
                    </a:cubicBezTo>
                    <a:cubicBezTo>
                      <a:pt x="127" y="12"/>
                      <a:pt x="136" y="14"/>
                      <a:pt x="136" y="14"/>
                    </a:cubicBezTo>
                    <a:cubicBezTo>
                      <a:pt x="136" y="14"/>
                      <a:pt x="139" y="13"/>
                      <a:pt x="139" y="14"/>
                    </a:cubicBezTo>
                    <a:cubicBezTo>
                      <a:pt x="140" y="15"/>
                      <a:pt x="138" y="17"/>
                      <a:pt x="138" y="17"/>
                    </a:cubicBezTo>
                    <a:cubicBezTo>
                      <a:pt x="144" y="20"/>
                      <a:pt x="144" y="20"/>
                      <a:pt x="144" y="20"/>
                    </a:cubicBezTo>
                    <a:cubicBezTo>
                      <a:pt x="144" y="22"/>
                      <a:pt x="144" y="22"/>
                      <a:pt x="144" y="22"/>
                    </a:cubicBezTo>
                    <a:cubicBezTo>
                      <a:pt x="140" y="26"/>
                      <a:pt x="140" y="26"/>
                      <a:pt x="140" y="26"/>
                    </a:cubicBezTo>
                    <a:cubicBezTo>
                      <a:pt x="140" y="31"/>
                      <a:pt x="140" y="31"/>
                      <a:pt x="140" y="31"/>
                    </a:cubicBezTo>
                    <a:cubicBezTo>
                      <a:pt x="141" y="32"/>
                      <a:pt x="141" y="32"/>
                      <a:pt x="141" y="32"/>
                    </a:cubicBezTo>
                    <a:cubicBezTo>
                      <a:pt x="140" y="34"/>
                      <a:pt x="140" y="34"/>
                      <a:pt x="140" y="34"/>
                    </a:cubicBezTo>
                    <a:cubicBezTo>
                      <a:pt x="136" y="33"/>
                      <a:pt x="136" y="33"/>
                      <a:pt x="136" y="33"/>
                    </a:cubicBezTo>
                    <a:cubicBezTo>
                      <a:pt x="131" y="35"/>
                      <a:pt x="131" y="35"/>
                      <a:pt x="131" y="35"/>
                    </a:cubicBezTo>
                    <a:cubicBezTo>
                      <a:pt x="128" y="42"/>
                      <a:pt x="128" y="42"/>
                      <a:pt x="128" y="42"/>
                    </a:cubicBezTo>
                    <a:cubicBezTo>
                      <a:pt x="128" y="46"/>
                      <a:pt x="128" y="46"/>
                      <a:pt x="128" y="46"/>
                    </a:cubicBezTo>
                    <a:cubicBezTo>
                      <a:pt x="130" y="47"/>
                      <a:pt x="130" y="47"/>
                      <a:pt x="130" y="47"/>
                    </a:cubicBezTo>
                    <a:cubicBezTo>
                      <a:pt x="134" y="45"/>
                      <a:pt x="134" y="45"/>
                      <a:pt x="134" y="45"/>
                    </a:cubicBezTo>
                    <a:cubicBezTo>
                      <a:pt x="137" y="43"/>
                      <a:pt x="137" y="43"/>
                      <a:pt x="137" y="43"/>
                    </a:cubicBezTo>
                    <a:cubicBezTo>
                      <a:pt x="139" y="44"/>
                      <a:pt x="139" y="44"/>
                      <a:pt x="139" y="44"/>
                    </a:cubicBezTo>
                    <a:cubicBezTo>
                      <a:pt x="139" y="48"/>
                      <a:pt x="139" y="48"/>
                      <a:pt x="139" y="48"/>
                    </a:cubicBezTo>
                    <a:cubicBezTo>
                      <a:pt x="137" y="49"/>
                      <a:pt x="137" y="49"/>
                      <a:pt x="137" y="49"/>
                    </a:cubicBezTo>
                    <a:cubicBezTo>
                      <a:pt x="137" y="49"/>
                      <a:pt x="134" y="48"/>
                      <a:pt x="135" y="50"/>
                    </a:cubicBezTo>
                    <a:cubicBezTo>
                      <a:pt x="135" y="52"/>
                      <a:pt x="136" y="52"/>
                      <a:pt x="136" y="53"/>
                    </a:cubicBezTo>
                    <a:cubicBezTo>
                      <a:pt x="135" y="55"/>
                      <a:pt x="136" y="55"/>
                      <a:pt x="134" y="55"/>
                    </a:cubicBezTo>
                    <a:cubicBezTo>
                      <a:pt x="133" y="55"/>
                      <a:pt x="131" y="56"/>
                      <a:pt x="131" y="58"/>
                    </a:cubicBezTo>
                    <a:cubicBezTo>
                      <a:pt x="131" y="61"/>
                      <a:pt x="133" y="62"/>
                      <a:pt x="132" y="63"/>
                    </a:cubicBezTo>
                    <a:cubicBezTo>
                      <a:pt x="132" y="65"/>
                      <a:pt x="131" y="67"/>
                      <a:pt x="130" y="65"/>
                    </a:cubicBezTo>
                    <a:cubicBezTo>
                      <a:pt x="128" y="67"/>
                      <a:pt x="127" y="68"/>
                      <a:pt x="127" y="69"/>
                    </a:cubicBezTo>
                    <a:cubicBezTo>
                      <a:pt x="127" y="71"/>
                      <a:pt x="129" y="76"/>
                      <a:pt x="128" y="81"/>
                    </a:cubicBezTo>
                    <a:cubicBezTo>
                      <a:pt x="128" y="85"/>
                      <a:pt x="116" y="88"/>
                      <a:pt x="112" y="93"/>
                    </a:cubicBezTo>
                    <a:cubicBezTo>
                      <a:pt x="112" y="95"/>
                      <a:pt x="115" y="97"/>
                      <a:pt x="116" y="98"/>
                    </a:cubicBezTo>
                    <a:cubicBezTo>
                      <a:pt x="116" y="99"/>
                      <a:pt x="120" y="104"/>
                      <a:pt x="120" y="110"/>
                    </a:cubicBezTo>
                    <a:cubicBezTo>
                      <a:pt x="122" y="111"/>
                      <a:pt x="133" y="116"/>
                      <a:pt x="133" y="116"/>
                    </a:cubicBezTo>
                    <a:cubicBezTo>
                      <a:pt x="133" y="116"/>
                      <a:pt x="138" y="116"/>
                      <a:pt x="139" y="117"/>
                    </a:cubicBezTo>
                    <a:cubicBezTo>
                      <a:pt x="139" y="117"/>
                      <a:pt x="137" y="119"/>
                      <a:pt x="137" y="119"/>
                    </a:cubicBezTo>
                    <a:cubicBezTo>
                      <a:pt x="138" y="120"/>
                      <a:pt x="144" y="129"/>
                      <a:pt x="144" y="129"/>
                    </a:cubicBezTo>
                    <a:cubicBezTo>
                      <a:pt x="147" y="133"/>
                      <a:pt x="147" y="133"/>
                      <a:pt x="147" y="133"/>
                    </a:cubicBezTo>
                    <a:cubicBezTo>
                      <a:pt x="147" y="133"/>
                      <a:pt x="147" y="137"/>
                      <a:pt x="148" y="137"/>
                    </a:cubicBezTo>
                    <a:cubicBezTo>
                      <a:pt x="149" y="138"/>
                      <a:pt x="153" y="138"/>
                      <a:pt x="153" y="137"/>
                    </a:cubicBezTo>
                    <a:cubicBezTo>
                      <a:pt x="154" y="137"/>
                      <a:pt x="154" y="136"/>
                      <a:pt x="156" y="136"/>
                    </a:cubicBezTo>
                    <a:cubicBezTo>
                      <a:pt x="159" y="136"/>
                      <a:pt x="158" y="138"/>
                      <a:pt x="159" y="138"/>
                    </a:cubicBezTo>
                    <a:cubicBezTo>
                      <a:pt x="160" y="137"/>
                      <a:pt x="164" y="137"/>
                      <a:pt x="164" y="137"/>
                    </a:cubicBezTo>
                    <a:cubicBezTo>
                      <a:pt x="164" y="137"/>
                      <a:pt x="164" y="137"/>
                      <a:pt x="164" y="137"/>
                    </a:cubicBezTo>
                    <a:cubicBezTo>
                      <a:pt x="165" y="138"/>
                      <a:pt x="166" y="139"/>
                      <a:pt x="165" y="139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662D9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41" name="Freeform 2014">
                <a:extLst>
                  <a:ext uri="{FF2B5EF4-FFF2-40B4-BE49-F238E27FC236}">
                    <a16:creationId xmlns:a16="http://schemas.microsoft.com/office/drawing/2014/main" id="{231C0C27-02A8-4996-9D18-385112D9AF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2" y="2559"/>
                <a:ext cx="463" cy="387"/>
              </a:xfrm>
              <a:custGeom>
                <a:avLst/>
                <a:gdLst>
                  <a:gd name="T0" fmla="*/ 192 w 193"/>
                  <a:gd name="T1" fmla="*/ 30 h 161"/>
                  <a:gd name="T2" fmla="*/ 184 w 193"/>
                  <a:gd name="T3" fmla="*/ 33 h 161"/>
                  <a:gd name="T4" fmla="*/ 180 w 193"/>
                  <a:gd name="T5" fmla="*/ 47 h 161"/>
                  <a:gd name="T6" fmla="*/ 178 w 193"/>
                  <a:gd name="T7" fmla="*/ 52 h 161"/>
                  <a:gd name="T8" fmla="*/ 176 w 193"/>
                  <a:gd name="T9" fmla="*/ 64 h 161"/>
                  <a:gd name="T10" fmla="*/ 173 w 193"/>
                  <a:gd name="T11" fmla="*/ 69 h 161"/>
                  <a:gd name="T12" fmla="*/ 171 w 193"/>
                  <a:gd name="T13" fmla="*/ 73 h 161"/>
                  <a:gd name="T14" fmla="*/ 177 w 193"/>
                  <a:gd name="T15" fmla="*/ 71 h 161"/>
                  <a:gd name="T16" fmla="*/ 184 w 193"/>
                  <a:gd name="T17" fmla="*/ 74 h 161"/>
                  <a:gd name="T18" fmla="*/ 180 w 193"/>
                  <a:gd name="T19" fmla="*/ 84 h 161"/>
                  <a:gd name="T20" fmla="*/ 175 w 193"/>
                  <a:gd name="T21" fmla="*/ 89 h 161"/>
                  <a:gd name="T22" fmla="*/ 158 w 193"/>
                  <a:gd name="T23" fmla="*/ 92 h 161"/>
                  <a:gd name="T24" fmla="*/ 152 w 193"/>
                  <a:gd name="T25" fmla="*/ 99 h 161"/>
                  <a:gd name="T26" fmla="*/ 148 w 193"/>
                  <a:gd name="T27" fmla="*/ 114 h 161"/>
                  <a:gd name="T28" fmla="*/ 150 w 193"/>
                  <a:gd name="T29" fmla="*/ 117 h 161"/>
                  <a:gd name="T30" fmla="*/ 153 w 193"/>
                  <a:gd name="T31" fmla="*/ 119 h 161"/>
                  <a:gd name="T32" fmla="*/ 152 w 193"/>
                  <a:gd name="T33" fmla="*/ 132 h 161"/>
                  <a:gd name="T34" fmla="*/ 148 w 193"/>
                  <a:gd name="T35" fmla="*/ 139 h 161"/>
                  <a:gd name="T36" fmla="*/ 143 w 193"/>
                  <a:gd name="T37" fmla="*/ 149 h 161"/>
                  <a:gd name="T38" fmla="*/ 128 w 193"/>
                  <a:gd name="T39" fmla="*/ 151 h 161"/>
                  <a:gd name="T40" fmla="*/ 122 w 193"/>
                  <a:gd name="T41" fmla="*/ 159 h 161"/>
                  <a:gd name="T42" fmla="*/ 89 w 193"/>
                  <a:gd name="T43" fmla="*/ 161 h 161"/>
                  <a:gd name="T44" fmla="*/ 86 w 193"/>
                  <a:gd name="T45" fmla="*/ 158 h 161"/>
                  <a:gd name="T46" fmla="*/ 77 w 193"/>
                  <a:gd name="T47" fmla="*/ 155 h 161"/>
                  <a:gd name="T48" fmla="*/ 18 w 193"/>
                  <a:gd name="T49" fmla="*/ 127 h 161"/>
                  <a:gd name="T50" fmla="*/ 14 w 193"/>
                  <a:gd name="T51" fmla="*/ 106 h 161"/>
                  <a:gd name="T52" fmla="*/ 9 w 193"/>
                  <a:gd name="T53" fmla="*/ 68 h 161"/>
                  <a:gd name="T54" fmla="*/ 5 w 193"/>
                  <a:gd name="T55" fmla="*/ 63 h 161"/>
                  <a:gd name="T56" fmla="*/ 4 w 193"/>
                  <a:gd name="T57" fmla="*/ 56 h 161"/>
                  <a:gd name="T58" fmla="*/ 0 w 193"/>
                  <a:gd name="T59" fmla="*/ 44 h 161"/>
                  <a:gd name="T60" fmla="*/ 2 w 193"/>
                  <a:gd name="T61" fmla="*/ 38 h 161"/>
                  <a:gd name="T62" fmla="*/ 6 w 193"/>
                  <a:gd name="T63" fmla="*/ 35 h 161"/>
                  <a:gd name="T64" fmla="*/ 7 w 193"/>
                  <a:gd name="T65" fmla="*/ 29 h 161"/>
                  <a:gd name="T66" fmla="*/ 92 w 193"/>
                  <a:gd name="T67" fmla="*/ 15 h 161"/>
                  <a:gd name="T68" fmla="*/ 101 w 193"/>
                  <a:gd name="T69" fmla="*/ 14 h 161"/>
                  <a:gd name="T70" fmla="*/ 105 w 193"/>
                  <a:gd name="T71" fmla="*/ 5 h 161"/>
                  <a:gd name="T72" fmla="*/ 114 w 193"/>
                  <a:gd name="T73" fmla="*/ 13 h 161"/>
                  <a:gd name="T74" fmla="*/ 119 w 193"/>
                  <a:gd name="T75" fmla="*/ 12 h 161"/>
                  <a:gd name="T76" fmla="*/ 119 w 193"/>
                  <a:gd name="T77" fmla="*/ 0 h 161"/>
                  <a:gd name="T78" fmla="*/ 125 w 193"/>
                  <a:gd name="T79" fmla="*/ 2 h 161"/>
                  <a:gd name="T80" fmla="*/ 126 w 193"/>
                  <a:gd name="T81" fmla="*/ 8 h 161"/>
                  <a:gd name="T82" fmla="*/ 130 w 193"/>
                  <a:gd name="T83" fmla="*/ 11 h 161"/>
                  <a:gd name="T84" fmla="*/ 132 w 193"/>
                  <a:gd name="T85" fmla="*/ 15 h 161"/>
                  <a:gd name="T86" fmla="*/ 132 w 193"/>
                  <a:gd name="T87" fmla="*/ 20 h 161"/>
                  <a:gd name="T88" fmla="*/ 140 w 193"/>
                  <a:gd name="T89" fmla="*/ 17 h 161"/>
                  <a:gd name="T90" fmla="*/ 145 w 193"/>
                  <a:gd name="T91" fmla="*/ 20 h 161"/>
                  <a:gd name="T92" fmla="*/ 152 w 193"/>
                  <a:gd name="T93" fmla="*/ 9 h 161"/>
                  <a:gd name="T94" fmla="*/ 162 w 193"/>
                  <a:gd name="T95" fmla="*/ 17 h 161"/>
                  <a:gd name="T96" fmla="*/ 174 w 193"/>
                  <a:gd name="T97" fmla="*/ 16 h 161"/>
                  <a:gd name="T98" fmla="*/ 182 w 193"/>
                  <a:gd name="T99" fmla="*/ 19 h 161"/>
                  <a:gd name="T100" fmla="*/ 186 w 193"/>
                  <a:gd name="T101" fmla="*/ 25 h 161"/>
                  <a:gd name="T102" fmla="*/ 193 w 193"/>
                  <a:gd name="T103" fmla="*/ 28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93" h="161">
                    <a:moveTo>
                      <a:pt x="193" y="28"/>
                    </a:moveTo>
                    <a:cubicBezTo>
                      <a:pt x="192" y="30"/>
                      <a:pt x="192" y="30"/>
                      <a:pt x="192" y="30"/>
                    </a:cubicBezTo>
                    <a:cubicBezTo>
                      <a:pt x="192" y="30"/>
                      <a:pt x="192" y="30"/>
                      <a:pt x="192" y="30"/>
                    </a:cubicBezTo>
                    <a:cubicBezTo>
                      <a:pt x="184" y="33"/>
                      <a:pt x="184" y="33"/>
                      <a:pt x="184" y="33"/>
                    </a:cubicBezTo>
                    <a:cubicBezTo>
                      <a:pt x="184" y="33"/>
                      <a:pt x="183" y="36"/>
                      <a:pt x="183" y="37"/>
                    </a:cubicBezTo>
                    <a:cubicBezTo>
                      <a:pt x="183" y="37"/>
                      <a:pt x="180" y="47"/>
                      <a:pt x="180" y="47"/>
                    </a:cubicBezTo>
                    <a:cubicBezTo>
                      <a:pt x="180" y="52"/>
                      <a:pt x="180" y="52"/>
                      <a:pt x="180" y="52"/>
                    </a:cubicBezTo>
                    <a:cubicBezTo>
                      <a:pt x="180" y="52"/>
                      <a:pt x="180" y="52"/>
                      <a:pt x="178" y="52"/>
                    </a:cubicBezTo>
                    <a:cubicBezTo>
                      <a:pt x="178" y="56"/>
                      <a:pt x="176" y="57"/>
                      <a:pt x="175" y="59"/>
                    </a:cubicBezTo>
                    <a:cubicBezTo>
                      <a:pt x="174" y="62"/>
                      <a:pt x="176" y="64"/>
                      <a:pt x="176" y="64"/>
                    </a:cubicBezTo>
                    <a:cubicBezTo>
                      <a:pt x="176" y="64"/>
                      <a:pt x="176" y="65"/>
                      <a:pt x="176" y="67"/>
                    </a:cubicBezTo>
                    <a:cubicBezTo>
                      <a:pt x="176" y="69"/>
                      <a:pt x="173" y="69"/>
                      <a:pt x="173" y="69"/>
                    </a:cubicBezTo>
                    <a:cubicBezTo>
                      <a:pt x="170" y="70"/>
                      <a:pt x="170" y="70"/>
                      <a:pt x="170" y="70"/>
                    </a:cubicBezTo>
                    <a:cubicBezTo>
                      <a:pt x="171" y="73"/>
                      <a:pt x="171" y="73"/>
                      <a:pt x="171" y="73"/>
                    </a:cubicBezTo>
                    <a:cubicBezTo>
                      <a:pt x="175" y="73"/>
                      <a:pt x="175" y="73"/>
                      <a:pt x="175" y="73"/>
                    </a:cubicBezTo>
                    <a:cubicBezTo>
                      <a:pt x="177" y="71"/>
                      <a:pt x="177" y="71"/>
                      <a:pt x="177" y="71"/>
                    </a:cubicBezTo>
                    <a:cubicBezTo>
                      <a:pt x="180" y="71"/>
                      <a:pt x="180" y="71"/>
                      <a:pt x="180" y="71"/>
                    </a:cubicBezTo>
                    <a:cubicBezTo>
                      <a:pt x="184" y="74"/>
                      <a:pt x="184" y="74"/>
                      <a:pt x="184" y="74"/>
                    </a:cubicBezTo>
                    <a:cubicBezTo>
                      <a:pt x="183" y="80"/>
                      <a:pt x="183" y="80"/>
                      <a:pt x="183" y="80"/>
                    </a:cubicBezTo>
                    <a:cubicBezTo>
                      <a:pt x="180" y="84"/>
                      <a:pt x="180" y="84"/>
                      <a:pt x="180" y="84"/>
                    </a:cubicBezTo>
                    <a:cubicBezTo>
                      <a:pt x="179" y="83"/>
                      <a:pt x="179" y="83"/>
                      <a:pt x="179" y="83"/>
                    </a:cubicBezTo>
                    <a:cubicBezTo>
                      <a:pt x="175" y="89"/>
                      <a:pt x="175" y="89"/>
                      <a:pt x="175" y="89"/>
                    </a:cubicBezTo>
                    <a:cubicBezTo>
                      <a:pt x="175" y="89"/>
                      <a:pt x="162" y="96"/>
                      <a:pt x="161" y="97"/>
                    </a:cubicBezTo>
                    <a:cubicBezTo>
                      <a:pt x="158" y="96"/>
                      <a:pt x="158" y="92"/>
                      <a:pt x="158" y="92"/>
                    </a:cubicBezTo>
                    <a:cubicBezTo>
                      <a:pt x="155" y="93"/>
                      <a:pt x="155" y="93"/>
                      <a:pt x="155" y="93"/>
                    </a:cubicBezTo>
                    <a:cubicBezTo>
                      <a:pt x="152" y="99"/>
                      <a:pt x="152" y="99"/>
                      <a:pt x="152" y="99"/>
                    </a:cubicBezTo>
                    <a:cubicBezTo>
                      <a:pt x="146" y="108"/>
                      <a:pt x="146" y="108"/>
                      <a:pt x="146" y="108"/>
                    </a:cubicBezTo>
                    <a:cubicBezTo>
                      <a:pt x="148" y="114"/>
                      <a:pt x="148" y="114"/>
                      <a:pt x="148" y="114"/>
                    </a:cubicBezTo>
                    <a:cubicBezTo>
                      <a:pt x="151" y="115"/>
                      <a:pt x="151" y="115"/>
                      <a:pt x="151" y="115"/>
                    </a:cubicBezTo>
                    <a:cubicBezTo>
                      <a:pt x="150" y="117"/>
                      <a:pt x="150" y="117"/>
                      <a:pt x="150" y="117"/>
                    </a:cubicBezTo>
                    <a:cubicBezTo>
                      <a:pt x="150" y="120"/>
                      <a:pt x="150" y="120"/>
                      <a:pt x="150" y="120"/>
                    </a:cubicBezTo>
                    <a:cubicBezTo>
                      <a:pt x="153" y="119"/>
                      <a:pt x="153" y="119"/>
                      <a:pt x="153" y="119"/>
                    </a:cubicBezTo>
                    <a:cubicBezTo>
                      <a:pt x="153" y="119"/>
                      <a:pt x="156" y="120"/>
                      <a:pt x="158" y="121"/>
                    </a:cubicBezTo>
                    <a:cubicBezTo>
                      <a:pt x="153" y="123"/>
                      <a:pt x="152" y="132"/>
                      <a:pt x="152" y="132"/>
                    </a:cubicBezTo>
                    <a:cubicBezTo>
                      <a:pt x="152" y="137"/>
                      <a:pt x="152" y="137"/>
                      <a:pt x="152" y="137"/>
                    </a:cubicBezTo>
                    <a:cubicBezTo>
                      <a:pt x="148" y="139"/>
                      <a:pt x="148" y="139"/>
                      <a:pt x="148" y="139"/>
                    </a:cubicBezTo>
                    <a:cubicBezTo>
                      <a:pt x="143" y="139"/>
                      <a:pt x="143" y="139"/>
                      <a:pt x="143" y="139"/>
                    </a:cubicBezTo>
                    <a:cubicBezTo>
                      <a:pt x="143" y="139"/>
                      <a:pt x="143" y="148"/>
                      <a:pt x="143" y="149"/>
                    </a:cubicBezTo>
                    <a:cubicBezTo>
                      <a:pt x="142" y="149"/>
                      <a:pt x="142" y="149"/>
                      <a:pt x="142" y="149"/>
                    </a:cubicBezTo>
                    <a:cubicBezTo>
                      <a:pt x="137" y="153"/>
                      <a:pt x="130" y="152"/>
                      <a:pt x="128" y="151"/>
                    </a:cubicBezTo>
                    <a:cubicBezTo>
                      <a:pt x="126" y="151"/>
                      <a:pt x="120" y="153"/>
                      <a:pt x="120" y="155"/>
                    </a:cubicBezTo>
                    <a:cubicBezTo>
                      <a:pt x="120" y="157"/>
                      <a:pt x="122" y="158"/>
                      <a:pt x="122" y="159"/>
                    </a:cubicBezTo>
                    <a:cubicBezTo>
                      <a:pt x="122" y="160"/>
                      <a:pt x="119" y="161"/>
                      <a:pt x="119" y="161"/>
                    </a:cubicBezTo>
                    <a:cubicBezTo>
                      <a:pt x="89" y="161"/>
                      <a:pt x="89" y="161"/>
                      <a:pt x="89" y="161"/>
                    </a:cubicBezTo>
                    <a:cubicBezTo>
                      <a:pt x="88" y="161"/>
                      <a:pt x="88" y="161"/>
                      <a:pt x="88" y="161"/>
                    </a:cubicBezTo>
                    <a:cubicBezTo>
                      <a:pt x="86" y="158"/>
                      <a:pt x="86" y="158"/>
                      <a:pt x="86" y="158"/>
                    </a:cubicBezTo>
                    <a:cubicBezTo>
                      <a:pt x="80" y="158"/>
                      <a:pt x="80" y="158"/>
                      <a:pt x="80" y="158"/>
                    </a:cubicBezTo>
                    <a:cubicBezTo>
                      <a:pt x="77" y="155"/>
                      <a:pt x="77" y="155"/>
                      <a:pt x="77" y="155"/>
                    </a:cubicBezTo>
                    <a:cubicBezTo>
                      <a:pt x="20" y="155"/>
                      <a:pt x="20" y="155"/>
                      <a:pt x="20" y="155"/>
                    </a:cubicBezTo>
                    <a:cubicBezTo>
                      <a:pt x="18" y="127"/>
                      <a:pt x="18" y="127"/>
                      <a:pt x="18" y="127"/>
                    </a:cubicBezTo>
                    <a:cubicBezTo>
                      <a:pt x="14" y="125"/>
                      <a:pt x="14" y="125"/>
                      <a:pt x="14" y="125"/>
                    </a:cubicBezTo>
                    <a:cubicBezTo>
                      <a:pt x="14" y="106"/>
                      <a:pt x="14" y="106"/>
                      <a:pt x="14" y="106"/>
                    </a:cubicBezTo>
                    <a:cubicBezTo>
                      <a:pt x="11" y="105"/>
                      <a:pt x="11" y="105"/>
                      <a:pt x="11" y="105"/>
                    </a:cubicBezTo>
                    <a:cubicBezTo>
                      <a:pt x="9" y="68"/>
                      <a:pt x="9" y="68"/>
                      <a:pt x="9" y="68"/>
                    </a:cubicBezTo>
                    <a:cubicBezTo>
                      <a:pt x="5" y="66"/>
                      <a:pt x="5" y="66"/>
                      <a:pt x="5" y="66"/>
                    </a:cubicBezTo>
                    <a:cubicBezTo>
                      <a:pt x="5" y="63"/>
                      <a:pt x="5" y="63"/>
                      <a:pt x="5" y="63"/>
                    </a:cubicBezTo>
                    <a:cubicBezTo>
                      <a:pt x="4" y="62"/>
                      <a:pt x="4" y="62"/>
                      <a:pt x="4" y="62"/>
                    </a:cubicBezTo>
                    <a:cubicBezTo>
                      <a:pt x="4" y="56"/>
                      <a:pt x="4" y="56"/>
                      <a:pt x="4" y="56"/>
                    </a:cubicBezTo>
                    <a:cubicBezTo>
                      <a:pt x="3" y="49"/>
                      <a:pt x="3" y="49"/>
                      <a:pt x="3" y="49"/>
                    </a:cubicBezTo>
                    <a:cubicBezTo>
                      <a:pt x="0" y="44"/>
                      <a:pt x="0" y="44"/>
                      <a:pt x="0" y="44"/>
                    </a:cubicBezTo>
                    <a:cubicBezTo>
                      <a:pt x="2" y="38"/>
                      <a:pt x="2" y="38"/>
                      <a:pt x="2" y="38"/>
                    </a:cubicBezTo>
                    <a:cubicBezTo>
                      <a:pt x="2" y="38"/>
                      <a:pt x="2" y="38"/>
                      <a:pt x="2" y="38"/>
                    </a:cubicBezTo>
                    <a:cubicBezTo>
                      <a:pt x="5" y="37"/>
                      <a:pt x="5" y="37"/>
                      <a:pt x="5" y="37"/>
                    </a:cubicBezTo>
                    <a:cubicBezTo>
                      <a:pt x="6" y="35"/>
                      <a:pt x="6" y="35"/>
                      <a:pt x="6" y="35"/>
                    </a:cubicBezTo>
                    <a:cubicBezTo>
                      <a:pt x="5" y="32"/>
                      <a:pt x="5" y="32"/>
                      <a:pt x="5" y="32"/>
                    </a:cubicBezTo>
                    <a:cubicBezTo>
                      <a:pt x="7" y="29"/>
                      <a:pt x="7" y="29"/>
                      <a:pt x="7" y="29"/>
                    </a:cubicBezTo>
                    <a:cubicBezTo>
                      <a:pt x="73" y="28"/>
                      <a:pt x="73" y="28"/>
                      <a:pt x="73" y="28"/>
                    </a:cubicBezTo>
                    <a:cubicBezTo>
                      <a:pt x="92" y="15"/>
                      <a:pt x="92" y="15"/>
                      <a:pt x="92" y="15"/>
                    </a:cubicBezTo>
                    <a:cubicBezTo>
                      <a:pt x="95" y="18"/>
                      <a:pt x="95" y="18"/>
                      <a:pt x="95" y="18"/>
                    </a:cubicBezTo>
                    <a:cubicBezTo>
                      <a:pt x="101" y="14"/>
                      <a:pt x="101" y="14"/>
                      <a:pt x="101" y="14"/>
                    </a:cubicBezTo>
                    <a:cubicBezTo>
                      <a:pt x="102" y="9"/>
                      <a:pt x="102" y="9"/>
                      <a:pt x="102" y="9"/>
                    </a:cubicBezTo>
                    <a:cubicBezTo>
                      <a:pt x="105" y="5"/>
                      <a:pt x="105" y="5"/>
                      <a:pt x="105" y="5"/>
                    </a:cubicBezTo>
                    <a:cubicBezTo>
                      <a:pt x="114" y="9"/>
                      <a:pt x="114" y="9"/>
                      <a:pt x="114" y="9"/>
                    </a:cubicBezTo>
                    <a:cubicBezTo>
                      <a:pt x="114" y="13"/>
                      <a:pt x="114" y="13"/>
                      <a:pt x="114" y="13"/>
                    </a:cubicBezTo>
                    <a:cubicBezTo>
                      <a:pt x="116" y="14"/>
                      <a:pt x="116" y="14"/>
                      <a:pt x="116" y="14"/>
                    </a:cubicBezTo>
                    <a:cubicBezTo>
                      <a:pt x="119" y="12"/>
                      <a:pt x="119" y="12"/>
                      <a:pt x="119" y="12"/>
                    </a:cubicBezTo>
                    <a:cubicBezTo>
                      <a:pt x="118" y="7"/>
                      <a:pt x="118" y="7"/>
                      <a:pt x="118" y="7"/>
                    </a:cubicBezTo>
                    <a:cubicBezTo>
                      <a:pt x="119" y="0"/>
                      <a:pt x="119" y="0"/>
                      <a:pt x="119" y="0"/>
                    </a:cubicBezTo>
                    <a:cubicBezTo>
                      <a:pt x="125" y="2"/>
                      <a:pt x="125" y="2"/>
                      <a:pt x="125" y="2"/>
                    </a:cubicBezTo>
                    <a:cubicBezTo>
                      <a:pt x="125" y="2"/>
                      <a:pt x="125" y="2"/>
                      <a:pt x="125" y="2"/>
                    </a:cubicBezTo>
                    <a:cubicBezTo>
                      <a:pt x="126" y="4"/>
                      <a:pt x="126" y="4"/>
                      <a:pt x="126" y="4"/>
                    </a:cubicBezTo>
                    <a:cubicBezTo>
                      <a:pt x="126" y="8"/>
                      <a:pt x="126" y="8"/>
                      <a:pt x="126" y="8"/>
                    </a:cubicBezTo>
                    <a:cubicBezTo>
                      <a:pt x="130" y="9"/>
                      <a:pt x="130" y="9"/>
                      <a:pt x="130" y="9"/>
                    </a:cubicBezTo>
                    <a:cubicBezTo>
                      <a:pt x="130" y="11"/>
                      <a:pt x="130" y="11"/>
                      <a:pt x="130" y="11"/>
                    </a:cubicBezTo>
                    <a:cubicBezTo>
                      <a:pt x="133" y="12"/>
                      <a:pt x="133" y="12"/>
                      <a:pt x="133" y="12"/>
                    </a:cubicBezTo>
                    <a:cubicBezTo>
                      <a:pt x="132" y="15"/>
                      <a:pt x="132" y="15"/>
                      <a:pt x="132" y="15"/>
                    </a:cubicBezTo>
                    <a:cubicBezTo>
                      <a:pt x="130" y="18"/>
                      <a:pt x="130" y="18"/>
                      <a:pt x="130" y="18"/>
                    </a:cubicBezTo>
                    <a:cubicBezTo>
                      <a:pt x="132" y="20"/>
                      <a:pt x="132" y="20"/>
                      <a:pt x="132" y="20"/>
                    </a:cubicBezTo>
                    <a:cubicBezTo>
                      <a:pt x="136" y="20"/>
                      <a:pt x="136" y="20"/>
                      <a:pt x="136" y="20"/>
                    </a:cubicBezTo>
                    <a:cubicBezTo>
                      <a:pt x="136" y="20"/>
                      <a:pt x="139" y="17"/>
                      <a:pt x="140" y="17"/>
                    </a:cubicBezTo>
                    <a:cubicBezTo>
                      <a:pt x="141" y="17"/>
                      <a:pt x="140" y="19"/>
                      <a:pt x="141" y="20"/>
                    </a:cubicBezTo>
                    <a:cubicBezTo>
                      <a:pt x="142" y="20"/>
                      <a:pt x="144" y="21"/>
                      <a:pt x="145" y="20"/>
                    </a:cubicBezTo>
                    <a:cubicBezTo>
                      <a:pt x="146" y="19"/>
                      <a:pt x="146" y="14"/>
                      <a:pt x="147" y="12"/>
                    </a:cubicBezTo>
                    <a:cubicBezTo>
                      <a:pt x="149" y="11"/>
                      <a:pt x="150" y="9"/>
                      <a:pt x="152" y="9"/>
                    </a:cubicBezTo>
                    <a:cubicBezTo>
                      <a:pt x="154" y="9"/>
                      <a:pt x="161" y="9"/>
                      <a:pt x="162" y="11"/>
                    </a:cubicBezTo>
                    <a:cubicBezTo>
                      <a:pt x="163" y="13"/>
                      <a:pt x="160" y="16"/>
                      <a:pt x="162" y="17"/>
                    </a:cubicBezTo>
                    <a:cubicBezTo>
                      <a:pt x="163" y="17"/>
                      <a:pt x="170" y="20"/>
                      <a:pt x="171" y="19"/>
                    </a:cubicBezTo>
                    <a:cubicBezTo>
                      <a:pt x="173" y="19"/>
                      <a:pt x="174" y="16"/>
                      <a:pt x="174" y="16"/>
                    </a:cubicBezTo>
                    <a:cubicBezTo>
                      <a:pt x="179" y="16"/>
                      <a:pt x="179" y="16"/>
                      <a:pt x="179" y="16"/>
                    </a:cubicBezTo>
                    <a:cubicBezTo>
                      <a:pt x="182" y="19"/>
                      <a:pt x="182" y="19"/>
                      <a:pt x="182" y="19"/>
                    </a:cubicBezTo>
                    <a:cubicBezTo>
                      <a:pt x="179" y="23"/>
                      <a:pt x="179" y="23"/>
                      <a:pt x="179" y="23"/>
                    </a:cubicBezTo>
                    <a:cubicBezTo>
                      <a:pt x="186" y="25"/>
                      <a:pt x="186" y="25"/>
                      <a:pt x="186" y="25"/>
                    </a:cubicBezTo>
                    <a:cubicBezTo>
                      <a:pt x="191" y="28"/>
                      <a:pt x="191" y="28"/>
                      <a:pt x="191" y="28"/>
                    </a:cubicBezTo>
                    <a:lnTo>
                      <a:pt x="193" y="28"/>
                    </a:ln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662D9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42" name="Freeform 2015">
                <a:extLst>
                  <a:ext uri="{FF2B5EF4-FFF2-40B4-BE49-F238E27FC236}">
                    <a16:creationId xmlns:a16="http://schemas.microsoft.com/office/drawing/2014/main" id="{8E172F7B-F2F4-4CA7-9B6B-5700966845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" y="2083"/>
                <a:ext cx="387" cy="241"/>
              </a:xfrm>
              <a:custGeom>
                <a:avLst/>
                <a:gdLst>
                  <a:gd name="T0" fmla="*/ 160 w 161"/>
                  <a:gd name="T1" fmla="*/ 66 h 100"/>
                  <a:gd name="T2" fmla="*/ 153 w 161"/>
                  <a:gd name="T3" fmla="*/ 72 h 100"/>
                  <a:gd name="T4" fmla="*/ 143 w 161"/>
                  <a:gd name="T5" fmla="*/ 76 h 100"/>
                  <a:gd name="T6" fmla="*/ 136 w 161"/>
                  <a:gd name="T7" fmla="*/ 82 h 100"/>
                  <a:gd name="T8" fmla="*/ 121 w 161"/>
                  <a:gd name="T9" fmla="*/ 88 h 100"/>
                  <a:gd name="T10" fmla="*/ 116 w 161"/>
                  <a:gd name="T11" fmla="*/ 91 h 100"/>
                  <a:gd name="T12" fmla="*/ 116 w 161"/>
                  <a:gd name="T13" fmla="*/ 87 h 100"/>
                  <a:gd name="T14" fmla="*/ 108 w 161"/>
                  <a:gd name="T15" fmla="*/ 84 h 100"/>
                  <a:gd name="T16" fmla="*/ 101 w 161"/>
                  <a:gd name="T17" fmla="*/ 84 h 100"/>
                  <a:gd name="T18" fmla="*/ 87 w 161"/>
                  <a:gd name="T19" fmla="*/ 93 h 100"/>
                  <a:gd name="T20" fmla="*/ 82 w 161"/>
                  <a:gd name="T21" fmla="*/ 91 h 100"/>
                  <a:gd name="T22" fmla="*/ 78 w 161"/>
                  <a:gd name="T23" fmla="*/ 89 h 100"/>
                  <a:gd name="T24" fmla="*/ 75 w 161"/>
                  <a:gd name="T25" fmla="*/ 91 h 100"/>
                  <a:gd name="T26" fmla="*/ 70 w 161"/>
                  <a:gd name="T27" fmla="*/ 94 h 100"/>
                  <a:gd name="T28" fmla="*/ 66 w 161"/>
                  <a:gd name="T29" fmla="*/ 94 h 100"/>
                  <a:gd name="T30" fmla="*/ 58 w 161"/>
                  <a:gd name="T31" fmla="*/ 93 h 100"/>
                  <a:gd name="T32" fmla="*/ 45 w 161"/>
                  <a:gd name="T33" fmla="*/ 96 h 100"/>
                  <a:gd name="T34" fmla="*/ 37 w 161"/>
                  <a:gd name="T35" fmla="*/ 99 h 100"/>
                  <a:gd name="T36" fmla="*/ 26 w 161"/>
                  <a:gd name="T37" fmla="*/ 100 h 100"/>
                  <a:gd name="T38" fmla="*/ 24 w 161"/>
                  <a:gd name="T39" fmla="*/ 93 h 100"/>
                  <a:gd name="T40" fmla="*/ 20 w 161"/>
                  <a:gd name="T41" fmla="*/ 88 h 100"/>
                  <a:gd name="T42" fmla="*/ 22 w 161"/>
                  <a:gd name="T43" fmla="*/ 81 h 100"/>
                  <a:gd name="T44" fmla="*/ 29 w 161"/>
                  <a:gd name="T45" fmla="*/ 67 h 100"/>
                  <a:gd name="T46" fmla="*/ 24 w 161"/>
                  <a:gd name="T47" fmla="*/ 60 h 100"/>
                  <a:gd name="T48" fmla="*/ 17 w 161"/>
                  <a:gd name="T49" fmla="*/ 50 h 100"/>
                  <a:gd name="T50" fmla="*/ 14 w 161"/>
                  <a:gd name="T51" fmla="*/ 48 h 100"/>
                  <a:gd name="T52" fmla="*/ 8 w 161"/>
                  <a:gd name="T53" fmla="*/ 52 h 100"/>
                  <a:gd name="T54" fmla="*/ 3 w 161"/>
                  <a:gd name="T55" fmla="*/ 51 h 100"/>
                  <a:gd name="T56" fmla="*/ 2 w 161"/>
                  <a:gd name="T57" fmla="*/ 44 h 100"/>
                  <a:gd name="T58" fmla="*/ 2 w 161"/>
                  <a:gd name="T59" fmla="*/ 42 h 100"/>
                  <a:gd name="T60" fmla="*/ 5 w 161"/>
                  <a:gd name="T61" fmla="*/ 35 h 100"/>
                  <a:gd name="T62" fmla="*/ 10 w 161"/>
                  <a:gd name="T63" fmla="*/ 31 h 100"/>
                  <a:gd name="T64" fmla="*/ 17 w 161"/>
                  <a:gd name="T65" fmla="*/ 25 h 100"/>
                  <a:gd name="T66" fmla="*/ 30 w 161"/>
                  <a:gd name="T67" fmla="*/ 26 h 100"/>
                  <a:gd name="T68" fmla="*/ 38 w 161"/>
                  <a:gd name="T69" fmla="*/ 21 h 100"/>
                  <a:gd name="T70" fmla="*/ 53 w 161"/>
                  <a:gd name="T71" fmla="*/ 21 h 100"/>
                  <a:gd name="T72" fmla="*/ 59 w 161"/>
                  <a:gd name="T73" fmla="*/ 23 h 100"/>
                  <a:gd name="T74" fmla="*/ 69 w 161"/>
                  <a:gd name="T75" fmla="*/ 10 h 100"/>
                  <a:gd name="T76" fmla="*/ 71 w 161"/>
                  <a:gd name="T77" fmla="*/ 8 h 100"/>
                  <a:gd name="T78" fmla="*/ 79 w 161"/>
                  <a:gd name="T79" fmla="*/ 15 h 100"/>
                  <a:gd name="T80" fmla="*/ 99 w 161"/>
                  <a:gd name="T81" fmla="*/ 19 h 100"/>
                  <a:gd name="T82" fmla="*/ 101 w 161"/>
                  <a:gd name="T83" fmla="*/ 9 h 100"/>
                  <a:gd name="T84" fmla="*/ 105 w 161"/>
                  <a:gd name="T85" fmla="*/ 5 h 100"/>
                  <a:gd name="T86" fmla="*/ 112 w 161"/>
                  <a:gd name="T87" fmla="*/ 5 h 100"/>
                  <a:gd name="T88" fmla="*/ 121 w 161"/>
                  <a:gd name="T89" fmla="*/ 0 h 100"/>
                  <a:gd name="T90" fmla="*/ 136 w 161"/>
                  <a:gd name="T91" fmla="*/ 3 h 100"/>
                  <a:gd name="T92" fmla="*/ 143 w 161"/>
                  <a:gd name="T93" fmla="*/ 3 h 100"/>
                  <a:gd name="T94" fmla="*/ 146 w 161"/>
                  <a:gd name="T95" fmla="*/ 5 h 100"/>
                  <a:gd name="T96" fmla="*/ 148 w 161"/>
                  <a:gd name="T97" fmla="*/ 12 h 100"/>
                  <a:gd name="T98" fmla="*/ 144 w 161"/>
                  <a:gd name="T99" fmla="*/ 15 h 100"/>
                  <a:gd name="T100" fmla="*/ 133 w 161"/>
                  <a:gd name="T101" fmla="*/ 28 h 100"/>
                  <a:gd name="T102" fmla="*/ 142 w 161"/>
                  <a:gd name="T103" fmla="*/ 35 h 100"/>
                  <a:gd name="T104" fmla="*/ 146 w 161"/>
                  <a:gd name="T105" fmla="*/ 39 h 100"/>
                  <a:gd name="T106" fmla="*/ 150 w 161"/>
                  <a:gd name="T107" fmla="*/ 45 h 100"/>
                  <a:gd name="T108" fmla="*/ 155 w 161"/>
                  <a:gd name="T109" fmla="*/ 47 h 100"/>
                  <a:gd name="T110" fmla="*/ 152 w 161"/>
                  <a:gd name="T111" fmla="*/ 53 h 100"/>
                  <a:gd name="T112" fmla="*/ 156 w 161"/>
                  <a:gd name="T113" fmla="*/ 56 h 100"/>
                  <a:gd name="T114" fmla="*/ 153 w 161"/>
                  <a:gd name="T115" fmla="*/ 60 h 100"/>
                  <a:gd name="T116" fmla="*/ 156 w 161"/>
                  <a:gd name="T117" fmla="*/ 62 h 100"/>
                  <a:gd name="T118" fmla="*/ 161 w 161"/>
                  <a:gd name="T119" fmla="*/ 66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61" h="100">
                    <a:moveTo>
                      <a:pt x="161" y="66"/>
                    </a:moveTo>
                    <a:cubicBezTo>
                      <a:pt x="160" y="66"/>
                      <a:pt x="160" y="66"/>
                      <a:pt x="160" y="66"/>
                    </a:cubicBezTo>
                    <a:cubicBezTo>
                      <a:pt x="157" y="69"/>
                      <a:pt x="157" y="69"/>
                      <a:pt x="157" y="69"/>
                    </a:cubicBezTo>
                    <a:cubicBezTo>
                      <a:pt x="153" y="72"/>
                      <a:pt x="153" y="72"/>
                      <a:pt x="153" y="72"/>
                    </a:cubicBezTo>
                    <a:cubicBezTo>
                      <a:pt x="150" y="75"/>
                      <a:pt x="150" y="75"/>
                      <a:pt x="150" y="75"/>
                    </a:cubicBezTo>
                    <a:cubicBezTo>
                      <a:pt x="143" y="76"/>
                      <a:pt x="143" y="76"/>
                      <a:pt x="143" y="76"/>
                    </a:cubicBezTo>
                    <a:cubicBezTo>
                      <a:pt x="139" y="77"/>
                      <a:pt x="139" y="77"/>
                      <a:pt x="139" y="77"/>
                    </a:cubicBezTo>
                    <a:cubicBezTo>
                      <a:pt x="136" y="82"/>
                      <a:pt x="136" y="82"/>
                      <a:pt x="136" y="82"/>
                    </a:cubicBezTo>
                    <a:cubicBezTo>
                      <a:pt x="126" y="91"/>
                      <a:pt x="126" y="91"/>
                      <a:pt x="126" y="91"/>
                    </a:cubicBezTo>
                    <a:cubicBezTo>
                      <a:pt x="121" y="88"/>
                      <a:pt x="121" y="88"/>
                      <a:pt x="121" y="88"/>
                    </a:cubicBezTo>
                    <a:cubicBezTo>
                      <a:pt x="118" y="90"/>
                      <a:pt x="118" y="90"/>
                      <a:pt x="118" y="90"/>
                    </a:cubicBezTo>
                    <a:cubicBezTo>
                      <a:pt x="116" y="91"/>
                      <a:pt x="116" y="91"/>
                      <a:pt x="116" y="91"/>
                    </a:cubicBezTo>
                    <a:cubicBezTo>
                      <a:pt x="115" y="89"/>
                      <a:pt x="115" y="89"/>
                      <a:pt x="115" y="89"/>
                    </a:cubicBezTo>
                    <a:cubicBezTo>
                      <a:pt x="116" y="87"/>
                      <a:pt x="116" y="87"/>
                      <a:pt x="116" y="87"/>
                    </a:cubicBezTo>
                    <a:cubicBezTo>
                      <a:pt x="113" y="85"/>
                      <a:pt x="113" y="85"/>
                      <a:pt x="113" y="85"/>
                    </a:cubicBezTo>
                    <a:cubicBezTo>
                      <a:pt x="108" y="84"/>
                      <a:pt x="108" y="84"/>
                      <a:pt x="108" y="84"/>
                    </a:cubicBezTo>
                    <a:cubicBezTo>
                      <a:pt x="105" y="83"/>
                      <a:pt x="105" y="83"/>
                      <a:pt x="105" y="83"/>
                    </a:cubicBezTo>
                    <a:cubicBezTo>
                      <a:pt x="101" y="84"/>
                      <a:pt x="101" y="84"/>
                      <a:pt x="101" y="84"/>
                    </a:cubicBezTo>
                    <a:cubicBezTo>
                      <a:pt x="98" y="87"/>
                      <a:pt x="98" y="87"/>
                      <a:pt x="98" y="87"/>
                    </a:cubicBezTo>
                    <a:cubicBezTo>
                      <a:pt x="87" y="93"/>
                      <a:pt x="87" y="93"/>
                      <a:pt x="87" y="93"/>
                    </a:cubicBezTo>
                    <a:cubicBezTo>
                      <a:pt x="84" y="93"/>
                      <a:pt x="84" y="93"/>
                      <a:pt x="84" y="93"/>
                    </a:cubicBezTo>
                    <a:cubicBezTo>
                      <a:pt x="82" y="91"/>
                      <a:pt x="82" y="91"/>
                      <a:pt x="82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78" y="89"/>
                      <a:pt x="78" y="89"/>
                      <a:pt x="78" y="89"/>
                    </a:cubicBezTo>
                    <a:cubicBezTo>
                      <a:pt x="77" y="89"/>
                      <a:pt x="77" y="89"/>
                      <a:pt x="77" y="89"/>
                    </a:cubicBezTo>
                    <a:cubicBezTo>
                      <a:pt x="75" y="91"/>
                      <a:pt x="75" y="91"/>
                      <a:pt x="75" y="91"/>
                    </a:cubicBezTo>
                    <a:cubicBezTo>
                      <a:pt x="71" y="91"/>
                      <a:pt x="71" y="91"/>
                      <a:pt x="71" y="91"/>
                    </a:cubicBezTo>
                    <a:cubicBezTo>
                      <a:pt x="70" y="94"/>
                      <a:pt x="70" y="94"/>
                      <a:pt x="70" y="94"/>
                    </a:cubicBezTo>
                    <a:cubicBezTo>
                      <a:pt x="68" y="93"/>
                      <a:pt x="68" y="93"/>
                      <a:pt x="68" y="93"/>
                    </a:cubicBezTo>
                    <a:cubicBezTo>
                      <a:pt x="66" y="94"/>
                      <a:pt x="66" y="94"/>
                      <a:pt x="66" y="94"/>
                    </a:cubicBezTo>
                    <a:cubicBezTo>
                      <a:pt x="62" y="94"/>
                      <a:pt x="62" y="94"/>
                      <a:pt x="62" y="94"/>
                    </a:cubicBezTo>
                    <a:cubicBezTo>
                      <a:pt x="58" y="93"/>
                      <a:pt x="58" y="93"/>
                      <a:pt x="58" y="93"/>
                    </a:cubicBezTo>
                    <a:cubicBezTo>
                      <a:pt x="52" y="96"/>
                      <a:pt x="52" y="96"/>
                      <a:pt x="52" y="96"/>
                    </a:cubicBezTo>
                    <a:cubicBezTo>
                      <a:pt x="45" y="96"/>
                      <a:pt x="45" y="96"/>
                      <a:pt x="45" y="96"/>
                    </a:cubicBezTo>
                    <a:cubicBezTo>
                      <a:pt x="40" y="99"/>
                      <a:pt x="40" y="99"/>
                      <a:pt x="40" y="99"/>
                    </a:cubicBezTo>
                    <a:cubicBezTo>
                      <a:pt x="37" y="99"/>
                      <a:pt x="37" y="99"/>
                      <a:pt x="37" y="99"/>
                    </a:cubicBezTo>
                    <a:cubicBezTo>
                      <a:pt x="35" y="100"/>
                      <a:pt x="35" y="100"/>
                      <a:pt x="35" y="100"/>
                    </a:cubicBezTo>
                    <a:cubicBezTo>
                      <a:pt x="26" y="100"/>
                      <a:pt x="26" y="100"/>
                      <a:pt x="26" y="100"/>
                    </a:cubicBezTo>
                    <a:cubicBezTo>
                      <a:pt x="24" y="99"/>
                      <a:pt x="24" y="99"/>
                      <a:pt x="24" y="99"/>
                    </a:cubicBezTo>
                    <a:cubicBezTo>
                      <a:pt x="24" y="93"/>
                      <a:pt x="24" y="93"/>
                      <a:pt x="24" y="93"/>
                    </a:cubicBezTo>
                    <a:cubicBezTo>
                      <a:pt x="22" y="90"/>
                      <a:pt x="22" y="90"/>
                      <a:pt x="22" y="90"/>
                    </a:cubicBezTo>
                    <a:cubicBezTo>
                      <a:pt x="20" y="88"/>
                      <a:pt x="20" y="88"/>
                      <a:pt x="20" y="88"/>
                    </a:cubicBezTo>
                    <a:cubicBezTo>
                      <a:pt x="22" y="85"/>
                      <a:pt x="22" y="85"/>
                      <a:pt x="22" y="85"/>
                    </a:cubicBezTo>
                    <a:cubicBezTo>
                      <a:pt x="22" y="81"/>
                      <a:pt x="22" y="81"/>
                      <a:pt x="22" y="81"/>
                    </a:cubicBezTo>
                    <a:cubicBezTo>
                      <a:pt x="27" y="71"/>
                      <a:pt x="27" y="71"/>
                      <a:pt x="27" y="71"/>
                    </a:cubicBezTo>
                    <a:cubicBezTo>
                      <a:pt x="29" y="67"/>
                      <a:pt x="29" y="67"/>
                      <a:pt x="29" y="67"/>
                    </a:cubicBezTo>
                    <a:cubicBezTo>
                      <a:pt x="25" y="62"/>
                      <a:pt x="25" y="62"/>
                      <a:pt x="25" y="62"/>
                    </a:cubicBezTo>
                    <a:cubicBezTo>
                      <a:pt x="24" y="60"/>
                      <a:pt x="24" y="60"/>
                      <a:pt x="24" y="60"/>
                    </a:cubicBezTo>
                    <a:cubicBezTo>
                      <a:pt x="18" y="52"/>
                      <a:pt x="18" y="52"/>
                      <a:pt x="18" y="52"/>
                    </a:cubicBezTo>
                    <a:cubicBezTo>
                      <a:pt x="17" y="50"/>
                      <a:pt x="17" y="50"/>
                      <a:pt x="17" y="50"/>
                    </a:cubicBezTo>
                    <a:cubicBezTo>
                      <a:pt x="16" y="49"/>
                      <a:pt x="16" y="49"/>
                      <a:pt x="16" y="49"/>
                    </a:cubicBezTo>
                    <a:cubicBezTo>
                      <a:pt x="14" y="48"/>
                      <a:pt x="14" y="48"/>
                      <a:pt x="14" y="48"/>
                    </a:cubicBezTo>
                    <a:cubicBezTo>
                      <a:pt x="12" y="50"/>
                      <a:pt x="12" y="50"/>
                      <a:pt x="12" y="50"/>
                    </a:cubicBezTo>
                    <a:cubicBezTo>
                      <a:pt x="8" y="52"/>
                      <a:pt x="8" y="52"/>
                      <a:pt x="8" y="52"/>
                    </a:cubicBezTo>
                    <a:cubicBezTo>
                      <a:pt x="5" y="50"/>
                      <a:pt x="5" y="50"/>
                      <a:pt x="5" y="50"/>
                    </a:cubicBezTo>
                    <a:cubicBezTo>
                      <a:pt x="3" y="51"/>
                      <a:pt x="3" y="51"/>
                      <a:pt x="3" y="51"/>
                    </a:cubicBezTo>
                    <a:cubicBezTo>
                      <a:pt x="1" y="48"/>
                      <a:pt x="1" y="48"/>
                      <a:pt x="1" y="48"/>
                    </a:cubicBezTo>
                    <a:cubicBezTo>
                      <a:pt x="2" y="44"/>
                      <a:pt x="2" y="44"/>
                      <a:pt x="2" y="44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0" y="43"/>
                      <a:pt x="2" y="42"/>
                      <a:pt x="2" y="42"/>
                    </a:cubicBezTo>
                    <a:cubicBezTo>
                      <a:pt x="3" y="41"/>
                      <a:pt x="4" y="39"/>
                      <a:pt x="4" y="39"/>
                    </a:cubicBezTo>
                    <a:cubicBezTo>
                      <a:pt x="5" y="35"/>
                      <a:pt x="5" y="35"/>
                      <a:pt x="5" y="35"/>
                    </a:cubicBezTo>
                    <a:cubicBezTo>
                      <a:pt x="5" y="35"/>
                      <a:pt x="7" y="34"/>
                      <a:pt x="8" y="33"/>
                    </a:cubicBezTo>
                    <a:cubicBezTo>
                      <a:pt x="9" y="33"/>
                      <a:pt x="10" y="31"/>
                      <a:pt x="10" y="31"/>
                    </a:cubicBezTo>
                    <a:cubicBezTo>
                      <a:pt x="10" y="31"/>
                      <a:pt x="13" y="30"/>
                      <a:pt x="14" y="29"/>
                    </a:cubicBezTo>
                    <a:cubicBezTo>
                      <a:pt x="14" y="29"/>
                      <a:pt x="17" y="25"/>
                      <a:pt x="17" y="25"/>
                    </a:cubicBezTo>
                    <a:cubicBezTo>
                      <a:pt x="17" y="25"/>
                      <a:pt x="24" y="25"/>
                      <a:pt x="25" y="25"/>
                    </a:cubicBezTo>
                    <a:cubicBezTo>
                      <a:pt x="26" y="24"/>
                      <a:pt x="28" y="26"/>
                      <a:pt x="30" y="26"/>
                    </a:cubicBezTo>
                    <a:cubicBezTo>
                      <a:pt x="31" y="26"/>
                      <a:pt x="31" y="26"/>
                      <a:pt x="33" y="24"/>
                    </a:cubicBezTo>
                    <a:cubicBezTo>
                      <a:pt x="34" y="22"/>
                      <a:pt x="37" y="21"/>
                      <a:pt x="38" y="21"/>
                    </a:cubicBezTo>
                    <a:cubicBezTo>
                      <a:pt x="39" y="20"/>
                      <a:pt x="44" y="22"/>
                      <a:pt x="44" y="22"/>
                    </a:cubicBezTo>
                    <a:cubicBezTo>
                      <a:pt x="53" y="21"/>
                      <a:pt x="53" y="21"/>
                      <a:pt x="53" y="21"/>
                    </a:cubicBezTo>
                    <a:cubicBezTo>
                      <a:pt x="55" y="22"/>
                      <a:pt x="55" y="22"/>
                      <a:pt x="55" y="22"/>
                    </a:cubicBezTo>
                    <a:cubicBezTo>
                      <a:pt x="55" y="22"/>
                      <a:pt x="58" y="23"/>
                      <a:pt x="59" y="23"/>
                    </a:cubicBezTo>
                    <a:cubicBezTo>
                      <a:pt x="61" y="22"/>
                      <a:pt x="64" y="13"/>
                      <a:pt x="64" y="13"/>
                    </a:cubicBezTo>
                    <a:cubicBezTo>
                      <a:pt x="64" y="13"/>
                      <a:pt x="69" y="11"/>
                      <a:pt x="69" y="10"/>
                    </a:cubicBezTo>
                    <a:cubicBezTo>
                      <a:pt x="70" y="10"/>
                      <a:pt x="69" y="9"/>
                      <a:pt x="68" y="8"/>
                    </a:cubicBezTo>
                    <a:cubicBezTo>
                      <a:pt x="70" y="8"/>
                      <a:pt x="71" y="8"/>
                      <a:pt x="71" y="8"/>
                    </a:cubicBezTo>
                    <a:cubicBezTo>
                      <a:pt x="72" y="10"/>
                      <a:pt x="73" y="13"/>
                      <a:pt x="73" y="13"/>
                    </a:cubicBezTo>
                    <a:cubicBezTo>
                      <a:pt x="79" y="15"/>
                      <a:pt x="79" y="15"/>
                      <a:pt x="79" y="15"/>
                    </a:cubicBezTo>
                    <a:cubicBezTo>
                      <a:pt x="79" y="15"/>
                      <a:pt x="90" y="15"/>
                      <a:pt x="96" y="19"/>
                    </a:cubicBezTo>
                    <a:cubicBezTo>
                      <a:pt x="98" y="20"/>
                      <a:pt x="99" y="19"/>
                      <a:pt x="99" y="19"/>
                    </a:cubicBezTo>
                    <a:cubicBezTo>
                      <a:pt x="101" y="15"/>
                      <a:pt x="101" y="15"/>
                      <a:pt x="101" y="15"/>
                    </a:cubicBezTo>
                    <a:cubicBezTo>
                      <a:pt x="101" y="15"/>
                      <a:pt x="101" y="10"/>
                      <a:pt x="101" y="9"/>
                    </a:cubicBezTo>
                    <a:cubicBezTo>
                      <a:pt x="102" y="9"/>
                      <a:pt x="105" y="8"/>
                      <a:pt x="105" y="8"/>
                    </a:cubicBezTo>
                    <a:cubicBezTo>
                      <a:pt x="105" y="8"/>
                      <a:pt x="106" y="6"/>
                      <a:pt x="105" y="5"/>
                    </a:cubicBezTo>
                    <a:cubicBezTo>
                      <a:pt x="105" y="4"/>
                      <a:pt x="104" y="2"/>
                      <a:pt x="106" y="3"/>
                    </a:cubicBezTo>
                    <a:cubicBezTo>
                      <a:pt x="107" y="3"/>
                      <a:pt x="110" y="4"/>
                      <a:pt x="112" y="5"/>
                    </a:cubicBezTo>
                    <a:cubicBezTo>
                      <a:pt x="113" y="5"/>
                      <a:pt x="116" y="3"/>
                      <a:pt x="116" y="3"/>
                    </a:cubicBezTo>
                    <a:cubicBezTo>
                      <a:pt x="121" y="0"/>
                      <a:pt x="121" y="0"/>
                      <a:pt x="121" y="0"/>
                    </a:cubicBezTo>
                    <a:cubicBezTo>
                      <a:pt x="129" y="2"/>
                      <a:pt x="129" y="2"/>
                      <a:pt x="129" y="2"/>
                    </a:cubicBezTo>
                    <a:cubicBezTo>
                      <a:pt x="136" y="3"/>
                      <a:pt x="136" y="3"/>
                      <a:pt x="136" y="3"/>
                    </a:cubicBezTo>
                    <a:cubicBezTo>
                      <a:pt x="140" y="2"/>
                      <a:pt x="140" y="2"/>
                      <a:pt x="140" y="2"/>
                    </a:cubicBezTo>
                    <a:cubicBezTo>
                      <a:pt x="143" y="3"/>
                      <a:pt x="143" y="3"/>
                      <a:pt x="143" y="3"/>
                    </a:cubicBezTo>
                    <a:cubicBezTo>
                      <a:pt x="144" y="4"/>
                      <a:pt x="144" y="4"/>
                      <a:pt x="144" y="4"/>
                    </a:cubicBezTo>
                    <a:cubicBezTo>
                      <a:pt x="146" y="5"/>
                      <a:pt x="146" y="5"/>
                      <a:pt x="146" y="5"/>
                    </a:cubicBezTo>
                    <a:cubicBezTo>
                      <a:pt x="148" y="5"/>
                      <a:pt x="148" y="5"/>
                      <a:pt x="148" y="5"/>
                    </a:cubicBezTo>
                    <a:cubicBezTo>
                      <a:pt x="148" y="12"/>
                      <a:pt x="148" y="12"/>
                      <a:pt x="148" y="12"/>
                    </a:cubicBezTo>
                    <a:cubicBezTo>
                      <a:pt x="148" y="12"/>
                      <a:pt x="147" y="14"/>
                      <a:pt x="146" y="15"/>
                    </a:cubicBezTo>
                    <a:cubicBezTo>
                      <a:pt x="146" y="15"/>
                      <a:pt x="144" y="15"/>
                      <a:pt x="144" y="15"/>
                    </a:cubicBezTo>
                    <a:cubicBezTo>
                      <a:pt x="140" y="14"/>
                      <a:pt x="140" y="14"/>
                      <a:pt x="140" y="14"/>
                    </a:cubicBezTo>
                    <a:cubicBezTo>
                      <a:pt x="133" y="28"/>
                      <a:pt x="133" y="28"/>
                      <a:pt x="133" y="28"/>
                    </a:cubicBezTo>
                    <a:cubicBezTo>
                      <a:pt x="133" y="31"/>
                      <a:pt x="133" y="31"/>
                      <a:pt x="133" y="31"/>
                    </a:cubicBezTo>
                    <a:cubicBezTo>
                      <a:pt x="142" y="35"/>
                      <a:pt x="142" y="35"/>
                      <a:pt x="142" y="35"/>
                    </a:cubicBezTo>
                    <a:cubicBezTo>
                      <a:pt x="144" y="35"/>
                      <a:pt x="144" y="35"/>
                      <a:pt x="144" y="35"/>
                    </a:cubicBezTo>
                    <a:cubicBezTo>
                      <a:pt x="146" y="39"/>
                      <a:pt x="146" y="39"/>
                      <a:pt x="146" y="39"/>
                    </a:cubicBezTo>
                    <a:cubicBezTo>
                      <a:pt x="149" y="39"/>
                      <a:pt x="149" y="39"/>
                      <a:pt x="149" y="39"/>
                    </a:cubicBezTo>
                    <a:cubicBezTo>
                      <a:pt x="150" y="45"/>
                      <a:pt x="150" y="45"/>
                      <a:pt x="150" y="45"/>
                    </a:cubicBezTo>
                    <a:cubicBezTo>
                      <a:pt x="153" y="46"/>
                      <a:pt x="153" y="46"/>
                      <a:pt x="153" y="46"/>
                    </a:cubicBezTo>
                    <a:cubicBezTo>
                      <a:pt x="155" y="47"/>
                      <a:pt x="155" y="47"/>
                      <a:pt x="155" y="47"/>
                    </a:cubicBezTo>
                    <a:cubicBezTo>
                      <a:pt x="152" y="50"/>
                      <a:pt x="152" y="50"/>
                      <a:pt x="152" y="50"/>
                    </a:cubicBezTo>
                    <a:cubicBezTo>
                      <a:pt x="152" y="53"/>
                      <a:pt x="152" y="53"/>
                      <a:pt x="152" y="53"/>
                    </a:cubicBezTo>
                    <a:cubicBezTo>
                      <a:pt x="154" y="55"/>
                      <a:pt x="154" y="55"/>
                      <a:pt x="154" y="55"/>
                    </a:cubicBezTo>
                    <a:cubicBezTo>
                      <a:pt x="156" y="56"/>
                      <a:pt x="156" y="56"/>
                      <a:pt x="156" y="56"/>
                    </a:cubicBezTo>
                    <a:cubicBezTo>
                      <a:pt x="155" y="58"/>
                      <a:pt x="155" y="58"/>
                      <a:pt x="155" y="58"/>
                    </a:cubicBezTo>
                    <a:cubicBezTo>
                      <a:pt x="153" y="60"/>
                      <a:pt x="153" y="60"/>
                      <a:pt x="153" y="60"/>
                    </a:cubicBezTo>
                    <a:cubicBezTo>
                      <a:pt x="153" y="62"/>
                      <a:pt x="153" y="62"/>
                      <a:pt x="153" y="62"/>
                    </a:cubicBezTo>
                    <a:cubicBezTo>
                      <a:pt x="156" y="62"/>
                      <a:pt x="156" y="62"/>
                      <a:pt x="156" y="62"/>
                    </a:cubicBezTo>
                    <a:cubicBezTo>
                      <a:pt x="158" y="63"/>
                      <a:pt x="158" y="63"/>
                      <a:pt x="158" y="63"/>
                    </a:cubicBezTo>
                    <a:lnTo>
                      <a:pt x="161" y="66"/>
                    </a:ln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662D9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43" name="Freeform 2016">
                <a:extLst>
                  <a:ext uri="{FF2B5EF4-FFF2-40B4-BE49-F238E27FC236}">
                    <a16:creationId xmlns:a16="http://schemas.microsoft.com/office/drawing/2014/main" id="{2243F35D-0CBC-4C26-9C7A-E318FA03F5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5" y="2288"/>
                <a:ext cx="343" cy="453"/>
              </a:xfrm>
              <a:custGeom>
                <a:avLst/>
                <a:gdLst>
                  <a:gd name="T0" fmla="*/ 142 w 143"/>
                  <a:gd name="T1" fmla="*/ 30 h 189"/>
                  <a:gd name="T2" fmla="*/ 137 w 143"/>
                  <a:gd name="T3" fmla="*/ 39 h 189"/>
                  <a:gd name="T4" fmla="*/ 135 w 143"/>
                  <a:gd name="T5" fmla="*/ 48 h 189"/>
                  <a:gd name="T6" fmla="*/ 138 w 143"/>
                  <a:gd name="T7" fmla="*/ 68 h 189"/>
                  <a:gd name="T8" fmla="*/ 134 w 143"/>
                  <a:gd name="T9" fmla="*/ 86 h 189"/>
                  <a:gd name="T10" fmla="*/ 123 w 143"/>
                  <a:gd name="T11" fmla="*/ 96 h 189"/>
                  <a:gd name="T12" fmla="*/ 119 w 143"/>
                  <a:gd name="T13" fmla="*/ 106 h 189"/>
                  <a:gd name="T14" fmla="*/ 129 w 143"/>
                  <a:gd name="T15" fmla="*/ 128 h 189"/>
                  <a:gd name="T16" fmla="*/ 124 w 143"/>
                  <a:gd name="T17" fmla="*/ 134 h 189"/>
                  <a:gd name="T18" fmla="*/ 132 w 143"/>
                  <a:gd name="T19" fmla="*/ 144 h 189"/>
                  <a:gd name="T20" fmla="*/ 138 w 143"/>
                  <a:gd name="T21" fmla="*/ 151 h 189"/>
                  <a:gd name="T22" fmla="*/ 140 w 143"/>
                  <a:gd name="T23" fmla="*/ 169 h 189"/>
                  <a:gd name="T24" fmla="*/ 99 w 143"/>
                  <a:gd name="T25" fmla="*/ 188 h 189"/>
                  <a:gd name="T26" fmla="*/ 89 w 143"/>
                  <a:gd name="T27" fmla="*/ 189 h 189"/>
                  <a:gd name="T28" fmla="*/ 76 w 143"/>
                  <a:gd name="T29" fmla="*/ 186 h 189"/>
                  <a:gd name="T30" fmla="*/ 49 w 143"/>
                  <a:gd name="T31" fmla="*/ 186 h 189"/>
                  <a:gd name="T32" fmla="*/ 36 w 143"/>
                  <a:gd name="T33" fmla="*/ 171 h 189"/>
                  <a:gd name="T34" fmla="*/ 27 w 143"/>
                  <a:gd name="T35" fmla="*/ 156 h 189"/>
                  <a:gd name="T36" fmla="*/ 13 w 143"/>
                  <a:gd name="T37" fmla="*/ 143 h 189"/>
                  <a:gd name="T38" fmla="*/ 6 w 143"/>
                  <a:gd name="T39" fmla="*/ 137 h 189"/>
                  <a:gd name="T40" fmla="*/ 13 w 143"/>
                  <a:gd name="T41" fmla="*/ 128 h 189"/>
                  <a:gd name="T42" fmla="*/ 41 w 143"/>
                  <a:gd name="T43" fmla="*/ 122 h 189"/>
                  <a:gd name="T44" fmla="*/ 50 w 143"/>
                  <a:gd name="T45" fmla="*/ 104 h 189"/>
                  <a:gd name="T46" fmla="*/ 42 w 143"/>
                  <a:gd name="T47" fmla="*/ 91 h 189"/>
                  <a:gd name="T48" fmla="*/ 33 w 143"/>
                  <a:gd name="T49" fmla="*/ 88 h 189"/>
                  <a:gd name="T50" fmla="*/ 35 w 143"/>
                  <a:gd name="T51" fmla="*/ 80 h 189"/>
                  <a:gd name="T52" fmla="*/ 22 w 143"/>
                  <a:gd name="T53" fmla="*/ 79 h 189"/>
                  <a:gd name="T54" fmla="*/ 12 w 143"/>
                  <a:gd name="T55" fmla="*/ 78 h 189"/>
                  <a:gd name="T56" fmla="*/ 4 w 143"/>
                  <a:gd name="T57" fmla="*/ 72 h 189"/>
                  <a:gd name="T58" fmla="*/ 5 w 143"/>
                  <a:gd name="T59" fmla="*/ 68 h 189"/>
                  <a:gd name="T60" fmla="*/ 1 w 143"/>
                  <a:gd name="T61" fmla="*/ 64 h 189"/>
                  <a:gd name="T62" fmla="*/ 3 w 143"/>
                  <a:gd name="T63" fmla="*/ 51 h 189"/>
                  <a:gd name="T64" fmla="*/ 11 w 143"/>
                  <a:gd name="T65" fmla="*/ 47 h 189"/>
                  <a:gd name="T66" fmla="*/ 19 w 143"/>
                  <a:gd name="T67" fmla="*/ 42 h 189"/>
                  <a:gd name="T68" fmla="*/ 25 w 143"/>
                  <a:gd name="T69" fmla="*/ 25 h 189"/>
                  <a:gd name="T70" fmla="*/ 28 w 143"/>
                  <a:gd name="T71" fmla="*/ 20 h 189"/>
                  <a:gd name="T72" fmla="*/ 30 w 143"/>
                  <a:gd name="T73" fmla="*/ 15 h 189"/>
                  <a:gd name="T74" fmla="*/ 30 w 143"/>
                  <a:gd name="T75" fmla="*/ 5 h 189"/>
                  <a:gd name="T76" fmla="*/ 47 w 143"/>
                  <a:gd name="T77" fmla="*/ 2 h 189"/>
                  <a:gd name="T78" fmla="*/ 49 w 143"/>
                  <a:gd name="T79" fmla="*/ 8 h 189"/>
                  <a:gd name="T80" fmla="*/ 50 w 143"/>
                  <a:gd name="T81" fmla="*/ 13 h 189"/>
                  <a:gd name="T82" fmla="*/ 58 w 143"/>
                  <a:gd name="T83" fmla="*/ 17 h 189"/>
                  <a:gd name="T84" fmla="*/ 75 w 143"/>
                  <a:gd name="T85" fmla="*/ 15 h 189"/>
                  <a:gd name="T86" fmla="*/ 85 w 143"/>
                  <a:gd name="T87" fmla="*/ 14 h 189"/>
                  <a:gd name="T88" fmla="*/ 96 w 143"/>
                  <a:gd name="T89" fmla="*/ 15 h 189"/>
                  <a:gd name="T90" fmla="*/ 106 w 143"/>
                  <a:gd name="T91" fmla="*/ 11 h 189"/>
                  <a:gd name="T92" fmla="*/ 123 w 143"/>
                  <a:gd name="T93" fmla="*/ 9 h 189"/>
                  <a:gd name="T94" fmla="*/ 131 w 143"/>
                  <a:gd name="T95" fmla="*/ 9 h 189"/>
                  <a:gd name="T96" fmla="*/ 138 w 143"/>
                  <a:gd name="T97" fmla="*/ 4 h 189"/>
                  <a:gd name="T98" fmla="*/ 141 w 143"/>
                  <a:gd name="T99" fmla="*/ 6 h 189"/>
                  <a:gd name="T100" fmla="*/ 139 w 143"/>
                  <a:gd name="T101" fmla="*/ 10 h 189"/>
                  <a:gd name="T102" fmla="*/ 143 w 143"/>
                  <a:gd name="T103" fmla="*/ 18 h 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43" h="189">
                    <a:moveTo>
                      <a:pt x="140" y="27"/>
                    </a:moveTo>
                    <a:cubicBezTo>
                      <a:pt x="143" y="29"/>
                      <a:pt x="143" y="29"/>
                      <a:pt x="143" y="29"/>
                    </a:cubicBezTo>
                    <a:cubicBezTo>
                      <a:pt x="142" y="30"/>
                      <a:pt x="142" y="30"/>
                      <a:pt x="142" y="30"/>
                    </a:cubicBezTo>
                    <a:cubicBezTo>
                      <a:pt x="140" y="31"/>
                      <a:pt x="140" y="31"/>
                      <a:pt x="140" y="31"/>
                    </a:cubicBezTo>
                    <a:cubicBezTo>
                      <a:pt x="140" y="36"/>
                      <a:pt x="140" y="36"/>
                      <a:pt x="140" y="36"/>
                    </a:cubicBezTo>
                    <a:cubicBezTo>
                      <a:pt x="137" y="39"/>
                      <a:pt x="137" y="39"/>
                      <a:pt x="137" y="39"/>
                    </a:cubicBezTo>
                    <a:cubicBezTo>
                      <a:pt x="133" y="43"/>
                      <a:pt x="133" y="43"/>
                      <a:pt x="133" y="43"/>
                    </a:cubicBezTo>
                    <a:cubicBezTo>
                      <a:pt x="134" y="44"/>
                      <a:pt x="134" y="44"/>
                      <a:pt x="134" y="44"/>
                    </a:cubicBezTo>
                    <a:cubicBezTo>
                      <a:pt x="135" y="48"/>
                      <a:pt x="135" y="48"/>
                      <a:pt x="135" y="48"/>
                    </a:cubicBezTo>
                    <a:cubicBezTo>
                      <a:pt x="136" y="53"/>
                      <a:pt x="136" y="53"/>
                      <a:pt x="136" y="53"/>
                    </a:cubicBezTo>
                    <a:cubicBezTo>
                      <a:pt x="138" y="62"/>
                      <a:pt x="138" y="62"/>
                      <a:pt x="138" y="62"/>
                    </a:cubicBezTo>
                    <a:cubicBezTo>
                      <a:pt x="138" y="68"/>
                      <a:pt x="138" y="68"/>
                      <a:pt x="138" y="68"/>
                    </a:cubicBezTo>
                    <a:cubicBezTo>
                      <a:pt x="136" y="74"/>
                      <a:pt x="136" y="74"/>
                      <a:pt x="136" y="74"/>
                    </a:cubicBezTo>
                    <a:cubicBezTo>
                      <a:pt x="135" y="79"/>
                      <a:pt x="135" y="79"/>
                      <a:pt x="135" y="79"/>
                    </a:cubicBezTo>
                    <a:cubicBezTo>
                      <a:pt x="134" y="86"/>
                      <a:pt x="134" y="86"/>
                      <a:pt x="134" y="86"/>
                    </a:cubicBezTo>
                    <a:cubicBezTo>
                      <a:pt x="131" y="91"/>
                      <a:pt x="131" y="91"/>
                      <a:pt x="131" y="91"/>
                    </a:cubicBezTo>
                    <a:cubicBezTo>
                      <a:pt x="127" y="93"/>
                      <a:pt x="127" y="93"/>
                      <a:pt x="127" y="93"/>
                    </a:cubicBezTo>
                    <a:cubicBezTo>
                      <a:pt x="123" y="96"/>
                      <a:pt x="123" y="96"/>
                      <a:pt x="123" y="96"/>
                    </a:cubicBezTo>
                    <a:cubicBezTo>
                      <a:pt x="123" y="96"/>
                      <a:pt x="121" y="99"/>
                      <a:pt x="121" y="99"/>
                    </a:cubicBezTo>
                    <a:cubicBezTo>
                      <a:pt x="121" y="99"/>
                      <a:pt x="119" y="102"/>
                      <a:pt x="119" y="102"/>
                    </a:cubicBezTo>
                    <a:cubicBezTo>
                      <a:pt x="119" y="106"/>
                      <a:pt x="119" y="106"/>
                      <a:pt x="119" y="106"/>
                    </a:cubicBezTo>
                    <a:cubicBezTo>
                      <a:pt x="128" y="105"/>
                      <a:pt x="128" y="105"/>
                      <a:pt x="128" y="105"/>
                    </a:cubicBezTo>
                    <a:cubicBezTo>
                      <a:pt x="128" y="105"/>
                      <a:pt x="129" y="108"/>
                      <a:pt x="129" y="109"/>
                    </a:cubicBezTo>
                    <a:cubicBezTo>
                      <a:pt x="129" y="109"/>
                      <a:pt x="129" y="128"/>
                      <a:pt x="129" y="128"/>
                    </a:cubicBezTo>
                    <a:cubicBezTo>
                      <a:pt x="128" y="130"/>
                      <a:pt x="128" y="130"/>
                      <a:pt x="128" y="130"/>
                    </a:cubicBezTo>
                    <a:cubicBezTo>
                      <a:pt x="125" y="130"/>
                      <a:pt x="125" y="130"/>
                      <a:pt x="125" y="130"/>
                    </a:cubicBezTo>
                    <a:cubicBezTo>
                      <a:pt x="124" y="134"/>
                      <a:pt x="124" y="134"/>
                      <a:pt x="124" y="134"/>
                    </a:cubicBezTo>
                    <a:cubicBezTo>
                      <a:pt x="124" y="138"/>
                      <a:pt x="124" y="138"/>
                      <a:pt x="124" y="138"/>
                    </a:cubicBezTo>
                    <a:cubicBezTo>
                      <a:pt x="127" y="140"/>
                      <a:pt x="127" y="140"/>
                      <a:pt x="127" y="140"/>
                    </a:cubicBezTo>
                    <a:cubicBezTo>
                      <a:pt x="132" y="144"/>
                      <a:pt x="132" y="144"/>
                      <a:pt x="132" y="144"/>
                    </a:cubicBezTo>
                    <a:cubicBezTo>
                      <a:pt x="136" y="149"/>
                      <a:pt x="136" y="149"/>
                      <a:pt x="136" y="149"/>
                    </a:cubicBezTo>
                    <a:cubicBezTo>
                      <a:pt x="138" y="151"/>
                      <a:pt x="138" y="151"/>
                      <a:pt x="138" y="151"/>
                    </a:cubicBezTo>
                    <a:cubicBezTo>
                      <a:pt x="138" y="151"/>
                      <a:pt x="138" y="151"/>
                      <a:pt x="138" y="151"/>
                    </a:cubicBezTo>
                    <a:cubicBezTo>
                      <a:pt x="136" y="157"/>
                      <a:pt x="136" y="157"/>
                      <a:pt x="136" y="157"/>
                    </a:cubicBezTo>
                    <a:cubicBezTo>
                      <a:pt x="139" y="162"/>
                      <a:pt x="139" y="162"/>
                      <a:pt x="139" y="162"/>
                    </a:cubicBezTo>
                    <a:cubicBezTo>
                      <a:pt x="140" y="169"/>
                      <a:pt x="140" y="169"/>
                      <a:pt x="140" y="169"/>
                    </a:cubicBezTo>
                    <a:cubicBezTo>
                      <a:pt x="140" y="176"/>
                      <a:pt x="140" y="176"/>
                      <a:pt x="140" y="176"/>
                    </a:cubicBezTo>
                    <a:cubicBezTo>
                      <a:pt x="134" y="176"/>
                      <a:pt x="134" y="176"/>
                      <a:pt x="134" y="176"/>
                    </a:cubicBezTo>
                    <a:cubicBezTo>
                      <a:pt x="99" y="188"/>
                      <a:pt x="99" y="188"/>
                      <a:pt x="99" y="188"/>
                    </a:cubicBezTo>
                    <a:cubicBezTo>
                      <a:pt x="93" y="189"/>
                      <a:pt x="93" y="189"/>
                      <a:pt x="93" y="189"/>
                    </a:cubicBezTo>
                    <a:cubicBezTo>
                      <a:pt x="92" y="188"/>
                      <a:pt x="92" y="188"/>
                      <a:pt x="92" y="188"/>
                    </a:cubicBezTo>
                    <a:cubicBezTo>
                      <a:pt x="89" y="189"/>
                      <a:pt x="89" y="189"/>
                      <a:pt x="89" y="189"/>
                    </a:cubicBezTo>
                    <a:cubicBezTo>
                      <a:pt x="86" y="186"/>
                      <a:pt x="86" y="186"/>
                      <a:pt x="86" y="186"/>
                    </a:cubicBezTo>
                    <a:cubicBezTo>
                      <a:pt x="80" y="188"/>
                      <a:pt x="80" y="188"/>
                      <a:pt x="80" y="188"/>
                    </a:cubicBezTo>
                    <a:cubicBezTo>
                      <a:pt x="76" y="186"/>
                      <a:pt x="76" y="186"/>
                      <a:pt x="76" y="186"/>
                    </a:cubicBezTo>
                    <a:cubicBezTo>
                      <a:pt x="64" y="188"/>
                      <a:pt x="64" y="188"/>
                      <a:pt x="64" y="188"/>
                    </a:cubicBezTo>
                    <a:cubicBezTo>
                      <a:pt x="53" y="185"/>
                      <a:pt x="53" y="185"/>
                      <a:pt x="53" y="185"/>
                    </a:cubicBezTo>
                    <a:cubicBezTo>
                      <a:pt x="49" y="186"/>
                      <a:pt x="49" y="186"/>
                      <a:pt x="49" y="186"/>
                    </a:cubicBezTo>
                    <a:cubicBezTo>
                      <a:pt x="45" y="174"/>
                      <a:pt x="45" y="174"/>
                      <a:pt x="45" y="174"/>
                    </a:cubicBezTo>
                    <a:cubicBezTo>
                      <a:pt x="45" y="174"/>
                      <a:pt x="45" y="174"/>
                      <a:pt x="42" y="171"/>
                    </a:cubicBezTo>
                    <a:cubicBezTo>
                      <a:pt x="39" y="168"/>
                      <a:pt x="36" y="171"/>
                      <a:pt x="36" y="171"/>
                    </a:cubicBezTo>
                    <a:cubicBezTo>
                      <a:pt x="36" y="166"/>
                      <a:pt x="36" y="166"/>
                      <a:pt x="36" y="166"/>
                    </a:cubicBezTo>
                    <a:cubicBezTo>
                      <a:pt x="30" y="162"/>
                      <a:pt x="30" y="162"/>
                      <a:pt x="30" y="162"/>
                    </a:cubicBezTo>
                    <a:cubicBezTo>
                      <a:pt x="27" y="156"/>
                      <a:pt x="27" y="156"/>
                      <a:pt x="27" y="156"/>
                    </a:cubicBezTo>
                    <a:cubicBezTo>
                      <a:pt x="23" y="151"/>
                      <a:pt x="23" y="151"/>
                      <a:pt x="23" y="151"/>
                    </a:cubicBezTo>
                    <a:cubicBezTo>
                      <a:pt x="15" y="151"/>
                      <a:pt x="15" y="151"/>
                      <a:pt x="15" y="151"/>
                    </a:cubicBezTo>
                    <a:cubicBezTo>
                      <a:pt x="13" y="143"/>
                      <a:pt x="13" y="143"/>
                      <a:pt x="13" y="143"/>
                    </a:cubicBezTo>
                    <a:cubicBezTo>
                      <a:pt x="10" y="144"/>
                      <a:pt x="10" y="144"/>
                      <a:pt x="10" y="144"/>
                    </a:cubicBezTo>
                    <a:cubicBezTo>
                      <a:pt x="9" y="139"/>
                      <a:pt x="9" y="139"/>
                      <a:pt x="9" y="139"/>
                    </a:cubicBezTo>
                    <a:cubicBezTo>
                      <a:pt x="6" y="137"/>
                      <a:pt x="6" y="137"/>
                      <a:pt x="6" y="137"/>
                    </a:cubicBezTo>
                    <a:cubicBezTo>
                      <a:pt x="10" y="135"/>
                      <a:pt x="10" y="135"/>
                      <a:pt x="10" y="135"/>
                    </a:cubicBezTo>
                    <a:cubicBezTo>
                      <a:pt x="10" y="131"/>
                      <a:pt x="10" y="131"/>
                      <a:pt x="10" y="131"/>
                    </a:cubicBezTo>
                    <a:cubicBezTo>
                      <a:pt x="13" y="128"/>
                      <a:pt x="13" y="128"/>
                      <a:pt x="13" y="128"/>
                    </a:cubicBezTo>
                    <a:cubicBezTo>
                      <a:pt x="21" y="127"/>
                      <a:pt x="21" y="127"/>
                      <a:pt x="21" y="127"/>
                    </a:cubicBezTo>
                    <a:cubicBezTo>
                      <a:pt x="32" y="122"/>
                      <a:pt x="32" y="122"/>
                      <a:pt x="32" y="122"/>
                    </a:cubicBezTo>
                    <a:cubicBezTo>
                      <a:pt x="41" y="122"/>
                      <a:pt x="41" y="122"/>
                      <a:pt x="41" y="122"/>
                    </a:cubicBezTo>
                    <a:cubicBezTo>
                      <a:pt x="41" y="122"/>
                      <a:pt x="46" y="121"/>
                      <a:pt x="47" y="118"/>
                    </a:cubicBezTo>
                    <a:cubicBezTo>
                      <a:pt x="48" y="115"/>
                      <a:pt x="49" y="116"/>
                      <a:pt x="49" y="113"/>
                    </a:cubicBezTo>
                    <a:cubicBezTo>
                      <a:pt x="49" y="110"/>
                      <a:pt x="50" y="106"/>
                      <a:pt x="50" y="104"/>
                    </a:cubicBezTo>
                    <a:cubicBezTo>
                      <a:pt x="50" y="102"/>
                      <a:pt x="52" y="102"/>
                      <a:pt x="52" y="100"/>
                    </a:cubicBezTo>
                    <a:cubicBezTo>
                      <a:pt x="52" y="99"/>
                      <a:pt x="49" y="98"/>
                      <a:pt x="47" y="96"/>
                    </a:cubicBezTo>
                    <a:cubicBezTo>
                      <a:pt x="46" y="95"/>
                      <a:pt x="44" y="93"/>
                      <a:pt x="42" y="91"/>
                    </a:cubicBezTo>
                    <a:cubicBezTo>
                      <a:pt x="40" y="90"/>
                      <a:pt x="39" y="88"/>
                      <a:pt x="37" y="88"/>
                    </a:cubicBezTo>
                    <a:cubicBezTo>
                      <a:pt x="36" y="89"/>
                      <a:pt x="35" y="93"/>
                      <a:pt x="34" y="93"/>
                    </a:cubicBezTo>
                    <a:cubicBezTo>
                      <a:pt x="32" y="92"/>
                      <a:pt x="34" y="89"/>
                      <a:pt x="33" y="88"/>
                    </a:cubicBezTo>
                    <a:cubicBezTo>
                      <a:pt x="32" y="86"/>
                      <a:pt x="31" y="85"/>
                      <a:pt x="31" y="85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5" y="82"/>
                      <a:pt x="36" y="80"/>
                      <a:pt x="35" y="80"/>
                    </a:cubicBezTo>
                    <a:cubicBezTo>
                      <a:pt x="33" y="80"/>
                      <a:pt x="27" y="81"/>
                      <a:pt x="27" y="81"/>
                    </a:cubicBezTo>
                    <a:cubicBezTo>
                      <a:pt x="27" y="81"/>
                      <a:pt x="26" y="81"/>
                      <a:pt x="25" y="79"/>
                    </a:cubicBezTo>
                    <a:cubicBezTo>
                      <a:pt x="25" y="77"/>
                      <a:pt x="23" y="77"/>
                      <a:pt x="22" y="79"/>
                    </a:cubicBezTo>
                    <a:cubicBezTo>
                      <a:pt x="21" y="80"/>
                      <a:pt x="21" y="82"/>
                      <a:pt x="19" y="82"/>
                    </a:cubicBezTo>
                    <a:cubicBezTo>
                      <a:pt x="18" y="82"/>
                      <a:pt x="17" y="81"/>
                      <a:pt x="15" y="81"/>
                    </a:cubicBezTo>
                    <a:cubicBezTo>
                      <a:pt x="13" y="81"/>
                      <a:pt x="12" y="79"/>
                      <a:pt x="12" y="78"/>
                    </a:cubicBezTo>
                    <a:cubicBezTo>
                      <a:pt x="12" y="77"/>
                      <a:pt x="11" y="74"/>
                      <a:pt x="11" y="74"/>
                    </a:cubicBezTo>
                    <a:cubicBezTo>
                      <a:pt x="8" y="72"/>
                      <a:pt x="8" y="72"/>
                      <a:pt x="8" y="72"/>
                    </a:cubicBezTo>
                    <a:cubicBezTo>
                      <a:pt x="4" y="72"/>
                      <a:pt x="4" y="72"/>
                      <a:pt x="4" y="72"/>
                    </a:cubicBezTo>
                    <a:cubicBezTo>
                      <a:pt x="2" y="70"/>
                      <a:pt x="2" y="70"/>
                      <a:pt x="2" y="70"/>
                    </a:cubicBezTo>
                    <a:cubicBezTo>
                      <a:pt x="3" y="69"/>
                      <a:pt x="3" y="69"/>
                      <a:pt x="3" y="69"/>
                    </a:cubicBezTo>
                    <a:cubicBezTo>
                      <a:pt x="5" y="68"/>
                      <a:pt x="5" y="68"/>
                      <a:pt x="5" y="68"/>
                    </a:cubicBezTo>
                    <a:cubicBezTo>
                      <a:pt x="6" y="66"/>
                      <a:pt x="6" y="66"/>
                      <a:pt x="6" y="66"/>
                    </a:cubicBezTo>
                    <a:cubicBezTo>
                      <a:pt x="4" y="65"/>
                      <a:pt x="4" y="65"/>
                      <a:pt x="4" y="65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0" y="61"/>
                      <a:pt x="0" y="61"/>
                      <a:pt x="0" y="61"/>
                    </a:cubicBezTo>
                    <a:cubicBezTo>
                      <a:pt x="1" y="60"/>
                      <a:pt x="1" y="60"/>
                      <a:pt x="1" y="60"/>
                    </a:cubicBezTo>
                    <a:cubicBezTo>
                      <a:pt x="3" y="51"/>
                      <a:pt x="3" y="51"/>
                      <a:pt x="3" y="51"/>
                    </a:cubicBezTo>
                    <a:cubicBezTo>
                      <a:pt x="5" y="50"/>
                      <a:pt x="5" y="50"/>
                      <a:pt x="5" y="50"/>
                    </a:cubicBezTo>
                    <a:cubicBezTo>
                      <a:pt x="8" y="49"/>
                      <a:pt x="8" y="49"/>
                      <a:pt x="8" y="49"/>
                    </a:cubicBezTo>
                    <a:cubicBezTo>
                      <a:pt x="11" y="47"/>
                      <a:pt x="11" y="47"/>
                      <a:pt x="11" y="47"/>
                    </a:cubicBezTo>
                    <a:cubicBezTo>
                      <a:pt x="13" y="48"/>
                      <a:pt x="13" y="48"/>
                      <a:pt x="13" y="48"/>
                    </a:cubicBezTo>
                    <a:cubicBezTo>
                      <a:pt x="18" y="46"/>
                      <a:pt x="18" y="46"/>
                      <a:pt x="18" y="46"/>
                    </a:cubicBezTo>
                    <a:cubicBezTo>
                      <a:pt x="19" y="42"/>
                      <a:pt x="19" y="42"/>
                      <a:pt x="19" y="42"/>
                    </a:cubicBezTo>
                    <a:cubicBezTo>
                      <a:pt x="18" y="38"/>
                      <a:pt x="18" y="38"/>
                      <a:pt x="18" y="38"/>
                    </a:cubicBezTo>
                    <a:cubicBezTo>
                      <a:pt x="19" y="32"/>
                      <a:pt x="19" y="32"/>
                      <a:pt x="19" y="32"/>
                    </a:cubicBezTo>
                    <a:cubicBezTo>
                      <a:pt x="25" y="25"/>
                      <a:pt x="25" y="25"/>
                      <a:pt x="25" y="25"/>
                    </a:cubicBezTo>
                    <a:cubicBezTo>
                      <a:pt x="27" y="25"/>
                      <a:pt x="27" y="25"/>
                      <a:pt x="27" y="25"/>
                    </a:cubicBezTo>
                    <a:cubicBezTo>
                      <a:pt x="28" y="23"/>
                      <a:pt x="28" y="23"/>
                      <a:pt x="28" y="23"/>
                    </a:cubicBezTo>
                    <a:cubicBezTo>
                      <a:pt x="28" y="20"/>
                      <a:pt x="28" y="20"/>
                      <a:pt x="28" y="20"/>
                    </a:cubicBezTo>
                    <a:cubicBezTo>
                      <a:pt x="29" y="21"/>
                      <a:pt x="29" y="21"/>
                      <a:pt x="29" y="21"/>
                    </a:cubicBezTo>
                    <a:cubicBezTo>
                      <a:pt x="30" y="18"/>
                      <a:pt x="30" y="18"/>
                      <a:pt x="30" y="18"/>
                    </a:cubicBezTo>
                    <a:cubicBezTo>
                      <a:pt x="30" y="15"/>
                      <a:pt x="30" y="15"/>
                      <a:pt x="30" y="15"/>
                    </a:cubicBezTo>
                    <a:cubicBezTo>
                      <a:pt x="29" y="13"/>
                      <a:pt x="29" y="13"/>
                      <a:pt x="29" y="13"/>
                    </a:cubicBezTo>
                    <a:cubicBezTo>
                      <a:pt x="30" y="10"/>
                      <a:pt x="30" y="10"/>
                      <a:pt x="30" y="10"/>
                    </a:cubicBezTo>
                    <a:cubicBezTo>
                      <a:pt x="30" y="5"/>
                      <a:pt x="30" y="5"/>
                      <a:pt x="30" y="5"/>
                    </a:cubicBezTo>
                    <a:cubicBezTo>
                      <a:pt x="32" y="0"/>
                      <a:pt x="32" y="0"/>
                      <a:pt x="32" y="0"/>
                    </a:cubicBezTo>
                    <a:cubicBezTo>
                      <a:pt x="43" y="1"/>
                      <a:pt x="43" y="1"/>
                      <a:pt x="43" y="1"/>
                    </a:cubicBezTo>
                    <a:cubicBezTo>
                      <a:pt x="47" y="2"/>
                      <a:pt x="47" y="2"/>
                      <a:pt x="47" y="2"/>
                    </a:cubicBezTo>
                    <a:cubicBezTo>
                      <a:pt x="49" y="0"/>
                      <a:pt x="49" y="0"/>
                      <a:pt x="49" y="0"/>
                    </a:cubicBezTo>
                    <a:cubicBezTo>
                      <a:pt x="50" y="3"/>
                      <a:pt x="50" y="3"/>
                      <a:pt x="50" y="3"/>
                    </a:cubicBezTo>
                    <a:cubicBezTo>
                      <a:pt x="49" y="8"/>
                      <a:pt x="49" y="8"/>
                      <a:pt x="49" y="8"/>
                    </a:cubicBezTo>
                    <a:cubicBezTo>
                      <a:pt x="47" y="10"/>
                      <a:pt x="47" y="10"/>
                      <a:pt x="47" y="10"/>
                    </a:cubicBezTo>
                    <a:cubicBezTo>
                      <a:pt x="48" y="12"/>
                      <a:pt x="48" y="12"/>
                      <a:pt x="48" y="12"/>
                    </a:cubicBezTo>
                    <a:cubicBezTo>
                      <a:pt x="50" y="13"/>
                      <a:pt x="50" y="13"/>
                      <a:pt x="50" y="13"/>
                    </a:cubicBezTo>
                    <a:cubicBezTo>
                      <a:pt x="50" y="18"/>
                      <a:pt x="50" y="18"/>
                      <a:pt x="50" y="18"/>
                    </a:cubicBezTo>
                    <a:cubicBezTo>
                      <a:pt x="54" y="19"/>
                      <a:pt x="54" y="19"/>
                      <a:pt x="54" y="19"/>
                    </a:cubicBezTo>
                    <a:cubicBezTo>
                      <a:pt x="58" y="17"/>
                      <a:pt x="58" y="17"/>
                      <a:pt x="58" y="17"/>
                    </a:cubicBezTo>
                    <a:cubicBezTo>
                      <a:pt x="59" y="18"/>
                      <a:pt x="59" y="18"/>
                      <a:pt x="59" y="18"/>
                    </a:cubicBezTo>
                    <a:cubicBezTo>
                      <a:pt x="64" y="15"/>
                      <a:pt x="64" y="15"/>
                      <a:pt x="64" y="15"/>
                    </a:cubicBezTo>
                    <a:cubicBezTo>
                      <a:pt x="75" y="15"/>
                      <a:pt x="75" y="15"/>
                      <a:pt x="75" y="15"/>
                    </a:cubicBezTo>
                    <a:cubicBezTo>
                      <a:pt x="78" y="16"/>
                      <a:pt x="78" y="16"/>
                      <a:pt x="78" y="16"/>
                    </a:cubicBezTo>
                    <a:cubicBezTo>
                      <a:pt x="84" y="16"/>
                      <a:pt x="84" y="16"/>
                      <a:pt x="84" y="16"/>
                    </a:cubicBezTo>
                    <a:cubicBezTo>
                      <a:pt x="85" y="14"/>
                      <a:pt x="85" y="14"/>
                      <a:pt x="85" y="14"/>
                    </a:cubicBezTo>
                    <a:cubicBezTo>
                      <a:pt x="85" y="14"/>
                      <a:pt x="85" y="14"/>
                      <a:pt x="85" y="14"/>
                    </a:cubicBezTo>
                    <a:cubicBezTo>
                      <a:pt x="87" y="15"/>
                      <a:pt x="87" y="15"/>
                      <a:pt x="87" y="15"/>
                    </a:cubicBezTo>
                    <a:cubicBezTo>
                      <a:pt x="96" y="15"/>
                      <a:pt x="96" y="15"/>
                      <a:pt x="96" y="15"/>
                    </a:cubicBezTo>
                    <a:cubicBezTo>
                      <a:pt x="98" y="14"/>
                      <a:pt x="98" y="14"/>
                      <a:pt x="98" y="14"/>
                    </a:cubicBezTo>
                    <a:cubicBezTo>
                      <a:pt x="101" y="14"/>
                      <a:pt x="101" y="14"/>
                      <a:pt x="101" y="14"/>
                    </a:cubicBezTo>
                    <a:cubicBezTo>
                      <a:pt x="106" y="11"/>
                      <a:pt x="106" y="11"/>
                      <a:pt x="106" y="11"/>
                    </a:cubicBezTo>
                    <a:cubicBezTo>
                      <a:pt x="113" y="11"/>
                      <a:pt x="113" y="11"/>
                      <a:pt x="113" y="11"/>
                    </a:cubicBezTo>
                    <a:cubicBezTo>
                      <a:pt x="119" y="8"/>
                      <a:pt x="119" y="8"/>
                      <a:pt x="119" y="8"/>
                    </a:cubicBezTo>
                    <a:cubicBezTo>
                      <a:pt x="123" y="9"/>
                      <a:pt x="123" y="9"/>
                      <a:pt x="123" y="9"/>
                    </a:cubicBezTo>
                    <a:cubicBezTo>
                      <a:pt x="127" y="9"/>
                      <a:pt x="127" y="9"/>
                      <a:pt x="127" y="9"/>
                    </a:cubicBezTo>
                    <a:cubicBezTo>
                      <a:pt x="129" y="8"/>
                      <a:pt x="129" y="8"/>
                      <a:pt x="129" y="8"/>
                    </a:cubicBezTo>
                    <a:cubicBezTo>
                      <a:pt x="131" y="9"/>
                      <a:pt x="131" y="9"/>
                      <a:pt x="131" y="9"/>
                    </a:cubicBezTo>
                    <a:cubicBezTo>
                      <a:pt x="132" y="6"/>
                      <a:pt x="132" y="6"/>
                      <a:pt x="132" y="6"/>
                    </a:cubicBezTo>
                    <a:cubicBezTo>
                      <a:pt x="136" y="6"/>
                      <a:pt x="136" y="6"/>
                      <a:pt x="136" y="6"/>
                    </a:cubicBezTo>
                    <a:cubicBezTo>
                      <a:pt x="138" y="4"/>
                      <a:pt x="138" y="4"/>
                      <a:pt x="138" y="4"/>
                    </a:cubicBezTo>
                    <a:cubicBezTo>
                      <a:pt x="139" y="4"/>
                      <a:pt x="139" y="4"/>
                      <a:pt x="139" y="4"/>
                    </a:cubicBezTo>
                    <a:cubicBezTo>
                      <a:pt x="141" y="6"/>
                      <a:pt x="141" y="6"/>
                      <a:pt x="141" y="6"/>
                    </a:cubicBezTo>
                    <a:cubicBezTo>
                      <a:pt x="141" y="6"/>
                      <a:pt x="141" y="6"/>
                      <a:pt x="141" y="6"/>
                    </a:cubicBezTo>
                    <a:cubicBezTo>
                      <a:pt x="141" y="8"/>
                      <a:pt x="141" y="8"/>
                      <a:pt x="141" y="8"/>
                    </a:cubicBezTo>
                    <a:cubicBezTo>
                      <a:pt x="139" y="9"/>
                      <a:pt x="139" y="9"/>
                      <a:pt x="139" y="9"/>
                    </a:cubicBezTo>
                    <a:cubicBezTo>
                      <a:pt x="139" y="10"/>
                      <a:pt x="139" y="10"/>
                      <a:pt x="139" y="10"/>
                    </a:cubicBezTo>
                    <a:cubicBezTo>
                      <a:pt x="142" y="12"/>
                      <a:pt x="142" y="12"/>
                      <a:pt x="142" y="12"/>
                    </a:cubicBezTo>
                    <a:cubicBezTo>
                      <a:pt x="141" y="14"/>
                      <a:pt x="141" y="14"/>
                      <a:pt x="141" y="14"/>
                    </a:cubicBezTo>
                    <a:cubicBezTo>
                      <a:pt x="143" y="18"/>
                      <a:pt x="143" y="18"/>
                      <a:pt x="143" y="18"/>
                    </a:cubicBezTo>
                    <a:cubicBezTo>
                      <a:pt x="140" y="21"/>
                      <a:pt x="140" y="21"/>
                      <a:pt x="140" y="21"/>
                    </a:cubicBezTo>
                    <a:lnTo>
                      <a:pt x="140" y="27"/>
                    </a:ln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662D9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44" name="Freeform 2017">
                <a:extLst>
                  <a:ext uri="{FF2B5EF4-FFF2-40B4-BE49-F238E27FC236}">
                    <a16:creationId xmlns:a16="http://schemas.microsoft.com/office/drawing/2014/main" id="{6E1D3DFE-D2C8-474C-91C2-7F29A9E41C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8" y="2617"/>
                <a:ext cx="502" cy="446"/>
              </a:xfrm>
              <a:custGeom>
                <a:avLst/>
                <a:gdLst>
                  <a:gd name="T0" fmla="*/ 125 w 209"/>
                  <a:gd name="T1" fmla="*/ 143 h 186"/>
                  <a:gd name="T2" fmla="*/ 122 w 209"/>
                  <a:gd name="T3" fmla="*/ 148 h 186"/>
                  <a:gd name="T4" fmla="*/ 115 w 209"/>
                  <a:gd name="T5" fmla="*/ 162 h 186"/>
                  <a:gd name="T6" fmla="*/ 95 w 209"/>
                  <a:gd name="T7" fmla="*/ 167 h 186"/>
                  <a:gd name="T8" fmla="*/ 82 w 209"/>
                  <a:gd name="T9" fmla="*/ 173 h 186"/>
                  <a:gd name="T10" fmla="*/ 74 w 209"/>
                  <a:gd name="T11" fmla="*/ 170 h 186"/>
                  <a:gd name="T12" fmla="*/ 73 w 209"/>
                  <a:gd name="T13" fmla="*/ 156 h 186"/>
                  <a:gd name="T14" fmla="*/ 62 w 209"/>
                  <a:gd name="T15" fmla="*/ 144 h 186"/>
                  <a:gd name="T16" fmla="*/ 55 w 209"/>
                  <a:gd name="T17" fmla="*/ 137 h 186"/>
                  <a:gd name="T18" fmla="*/ 48 w 209"/>
                  <a:gd name="T19" fmla="*/ 140 h 186"/>
                  <a:gd name="T20" fmla="*/ 49 w 209"/>
                  <a:gd name="T21" fmla="*/ 148 h 186"/>
                  <a:gd name="T22" fmla="*/ 51 w 209"/>
                  <a:gd name="T23" fmla="*/ 161 h 186"/>
                  <a:gd name="T24" fmla="*/ 45 w 209"/>
                  <a:gd name="T25" fmla="*/ 175 h 186"/>
                  <a:gd name="T26" fmla="*/ 42 w 209"/>
                  <a:gd name="T27" fmla="*/ 186 h 186"/>
                  <a:gd name="T28" fmla="*/ 34 w 209"/>
                  <a:gd name="T29" fmla="*/ 176 h 186"/>
                  <a:gd name="T30" fmla="*/ 36 w 209"/>
                  <a:gd name="T31" fmla="*/ 170 h 186"/>
                  <a:gd name="T32" fmla="*/ 9 w 209"/>
                  <a:gd name="T33" fmla="*/ 151 h 186"/>
                  <a:gd name="T34" fmla="*/ 15 w 209"/>
                  <a:gd name="T35" fmla="*/ 147 h 186"/>
                  <a:gd name="T36" fmla="*/ 6 w 209"/>
                  <a:gd name="T37" fmla="*/ 132 h 186"/>
                  <a:gd name="T38" fmla="*/ 7 w 209"/>
                  <a:gd name="T39" fmla="*/ 130 h 186"/>
                  <a:gd name="T40" fmla="*/ 8 w 209"/>
                  <a:gd name="T41" fmla="*/ 120 h 186"/>
                  <a:gd name="T42" fmla="*/ 7 w 209"/>
                  <a:gd name="T43" fmla="*/ 110 h 186"/>
                  <a:gd name="T44" fmla="*/ 2 w 209"/>
                  <a:gd name="T45" fmla="*/ 100 h 186"/>
                  <a:gd name="T46" fmla="*/ 11 w 209"/>
                  <a:gd name="T47" fmla="*/ 97 h 186"/>
                  <a:gd name="T48" fmla="*/ 16 w 209"/>
                  <a:gd name="T49" fmla="*/ 84 h 186"/>
                  <a:gd name="T50" fmla="*/ 19 w 209"/>
                  <a:gd name="T51" fmla="*/ 77 h 186"/>
                  <a:gd name="T52" fmla="*/ 29 w 209"/>
                  <a:gd name="T53" fmla="*/ 70 h 186"/>
                  <a:gd name="T54" fmla="*/ 36 w 209"/>
                  <a:gd name="T55" fmla="*/ 71 h 186"/>
                  <a:gd name="T56" fmla="*/ 43 w 209"/>
                  <a:gd name="T57" fmla="*/ 67 h 186"/>
                  <a:gd name="T58" fmla="*/ 45 w 209"/>
                  <a:gd name="T59" fmla="*/ 58 h 186"/>
                  <a:gd name="T60" fmla="*/ 53 w 209"/>
                  <a:gd name="T61" fmla="*/ 56 h 186"/>
                  <a:gd name="T62" fmla="*/ 57 w 209"/>
                  <a:gd name="T63" fmla="*/ 45 h 186"/>
                  <a:gd name="T64" fmla="*/ 55 w 209"/>
                  <a:gd name="T65" fmla="*/ 34 h 186"/>
                  <a:gd name="T66" fmla="*/ 53 w 209"/>
                  <a:gd name="T67" fmla="*/ 25 h 186"/>
                  <a:gd name="T68" fmla="*/ 55 w 209"/>
                  <a:gd name="T69" fmla="*/ 16 h 186"/>
                  <a:gd name="T70" fmla="*/ 61 w 209"/>
                  <a:gd name="T71" fmla="*/ 13 h 186"/>
                  <a:gd name="T72" fmla="*/ 59 w 209"/>
                  <a:gd name="T73" fmla="*/ 0 h 186"/>
                  <a:gd name="T74" fmla="*/ 66 w 209"/>
                  <a:gd name="T75" fmla="*/ 6 h 186"/>
                  <a:gd name="T76" fmla="*/ 80 w 209"/>
                  <a:gd name="T77" fmla="*/ 19 h 186"/>
                  <a:gd name="T78" fmla="*/ 89 w 209"/>
                  <a:gd name="T79" fmla="*/ 34 h 186"/>
                  <a:gd name="T80" fmla="*/ 102 w 209"/>
                  <a:gd name="T81" fmla="*/ 49 h 186"/>
                  <a:gd name="T82" fmla="*/ 129 w 209"/>
                  <a:gd name="T83" fmla="*/ 49 h 186"/>
                  <a:gd name="T84" fmla="*/ 142 w 209"/>
                  <a:gd name="T85" fmla="*/ 52 h 186"/>
                  <a:gd name="T86" fmla="*/ 152 w 209"/>
                  <a:gd name="T87" fmla="*/ 51 h 186"/>
                  <a:gd name="T88" fmla="*/ 193 w 209"/>
                  <a:gd name="T89" fmla="*/ 38 h 186"/>
                  <a:gd name="T90" fmla="*/ 198 w 209"/>
                  <a:gd name="T91" fmla="*/ 44 h 186"/>
                  <a:gd name="T92" fmla="*/ 203 w 209"/>
                  <a:gd name="T93" fmla="*/ 101 h 186"/>
                  <a:gd name="T94" fmla="*/ 209 w 209"/>
                  <a:gd name="T95" fmla="*/ 131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09" h="186">
                    <a:moveTo>
                      <a:pt x="127" y="136"/>
                    </a:moveTo>
                    <a:cubicBezTo>
                      <a:pt x="126" y="137"/>
                      <a:pt x="129" y="139"/>
                      <a:pt x="129" y="140"/>
                    </a:cubicBezTo>
                    <a:cubicBezTo>
                      <a:pt x="129" y="141"/>
                      <a:pt x="126" y="141"/>
                      <a:pt x="125" y="143"/>
                    </a:cubicBezTo>
                    <a:cubicBezTo>
                      <a:pt x="124" y="145"/>
                      <a:pt x="124" y="145"/>
                      <a:pt x="123" y="143"/>
                    </a:cubicBezTo>
                    <a:cubicBezTo>
                      <a:pt x="122" y="141"/>
                      <a:pt x="121" y="143"/>
                      <a:pt x="121" y="143"/>
                    </a:cubicBezTo>
                    <a:cubicBezTo>
                      <a:pt x="121" y="143"/>
                      <a:pt x="123" y="146"/>
                      <a:pt x="122" y="148"/>
                    </a:cubicBezTo>
                    <a:cubicBezTo>
                      <a:pt x="122" y="149"/>
                      <a:pt x="119" y="151"/>
                      <a:pt x="119" y="151"/>
                    </a:cubicBezTo>
                    <a:cubicBezTo>
                      <a:pt x="119" y="155"/>
                      <a:pt x="119" y="155"/>
                      <a:pt x="119" y="155"/>
                    </a:cubicBezTo>
                    <a:cubicBezTo>
                      <a:pt x="115" y="162"/>
                      <a:pt x="115" y="162"/>
                      <a:pt x="115" y="162"/>
                    </a:cubicBezTo>
                    <a:cubicBezTo>
                      <a:pt x="115" y="162"/>
                      <a:pt x="110" y="161"/>
                      <a:pt x="108" y="161"/>
                    </a:cubicBezTo>
                    <a:cubicBezTo>
                      <a:pt x="106" y="162"/>
                      <a:pt x="99" y="167"/>
                      <a:pt x="99" y="167"/>
                    </a:cubicBezTo>
                    <a:cubicBezTo>
                      <a:pt x="95" y="167"/>
                      <a:pt x="95" y="167"/>
                      <a:pt x="95" y="167"/>
                    </a:cubicBezTo>
                    <a:cubicBezTo>
                      <a:pt x="90" y="171"/>
                      <a:pt x="90" y="171"/>
                      <a:pt x="90" y="171"/>
                    </a:cubicBezTo>
                    <a:cubicBezTo>
                      <a:pt x="89" y="169"/>
                      <a:pt x="89" y="169"/>
                      <a:pt x="89" y="169"/>
                    </a:cubicBezTo>
                    <a:cubicBezTo>
                      <a:pt x="82" y="173"/>
                      <a:pt x="82" y="173"/>
                      <a:pt x="82" y="173"/>
                    </a:cubicBezTo>
                    <a:cubicBezTo>
                      <a:pt x="82" y="173"/>
                      <a:pt x="79" y="176"/>
                      <a:pt x="77" y="178"/>
                    </a:cubicBezTo>
                    <a:cubicBezTo>
                      <a:pt x="74" y="175"/>
                      <a:pt x="74" y="175"/>
                      <a:pt x="74" y="175"/>
                    </a:cubicBezTo>
                    <a:cubicBezTo>
                      <a:pt x="74" y="170"/>
                      <a:pt x="74" y="170"/>
                      <a:pt x="74" y="170"/>
                    </a:cubicBezTo>
                    <a:cubicBezTo>
                      <a:pt x="77" y="164"/>
                      <a:pt x="77" y="164"/>
                      <a:pt x="77" y="164"/>
                    </a:cubicBezTo>
                    <a:cubicBezTo>
                      <a:pt x="75" y="161"/>
                      <a:pt x="75" y="161"/>
                      <a:pt x="75" y="161"/>
                    </a:cubicBezTo>
                    <a:cubicBezTo>
                      <a:pt x="75" y="161"/>
                      <a:pt x="74" y="156"/>
                      <a:pt x="73" y="156"/>
                    </a:cubicBezTo>
                    <a:cubicBezTo>
                      <a:pt x="73" y="155"/>
                      <a:pt x="73" y="155"/>
                      <a:pt x="72" y="155"/>
                    </a:cubicBezTo>
                    <a:cubicBezTo>
                      <a:pt x="71" y="154"/>
                      <a:pt x="70" y="152"/>
                      <a:pt x="69" y="150"/>
                    </a:cubicBezTo>
                    <a:cubicBezTo>
                      <a:pt x="69" y="149"/>
                      <a:pt x="64" y="146"/>
                      <a:pt x="62" y="144"/>
                    </a:cubicBezTo>
                    <a:cubicBezTo>
                      <a:pt x="59" y="142"/>
                      <a:pt x="57" y="138"/>
                      <a:pt x="57" y="138"/>
                    </a:cubicBezTo>
                    <a:cubicBezTo>
                      <a:pt x="55" y="137"/>
                      <a:pt x="55" y="137"/>
                      <a:pt x="55" y="137"/>
                    </a:cubicBezTo>
                    <a:cubicBezTo>
                      <a:pt x="55" y="137"/>
                      <a:pt x="55" y="137"/>
                      <a:pt x="55" y="137"/>
                    </a:cubicBezTo>
                    <a:cubicBezTo>
                      <a:pt x="55" y="138"/>
                      <a:pt x="55" y="138"/>
                      <a:pt x="55" y="138"/>
                    </a:cubicBezTo>
                    <a:cubicBezTo>
                      <a:pt x="52" y="139"/>
                      <a:pt x="52" y="139"/>
                      <a:pt x="52" y="139"/>
                    </a:cubicBezTo>
                    <a:cubicBezTo>
                      <a:pt x="48" y="140"/>
                      <a:pt x="48" y="140"/>
                      <a:pt x="48" y="140"/>
                    </a:cubicBezTo>
                    <a:cubicBezTo>
                      <a:pt x="47" y="145"/>
                      <a:pt x="47" y="145"/>
                      <a:pt x="47" y="145"/>
                    </a:cubicBezTo>
                    <a:cubicBezTo>
                      <a:pt x="47" y="145"/>
                      <a:pt x="47" y="145"/>
                      <a:pt x="47" y="145"/>
                    </a:cubicBezTo>
                    <a:cubicBezTo>
                      <a:pt x="49" y="148"/>
                      <a:pt x="49" y="148"/>
                      <a:pt x="49" y="148"/>
                    </a:cubicBezTo>
                    <a:cubicBezTo>
                      <a:pt x="52" y="151"/>
                      <a:pt x="52" y="151"/>
                      <a:pt x="52" y="151"/>
                    </a:cubicBezTo>
                    <a:cubicBezTo>
                      <a:pt x="53" y="159"/>
                      <a:pt x="53" y="159"/>
                      <a:pt x="53" y="159"/>
                    </a:cubicBezTo>
                    <a:cubicBezTo>
                      <a:pt x="51" y="161"/>
                      <a:pt x="51" y="161"/>
                      <a:pt x="51" y="161"/>
                    </a:cubicBezTo>
                    <a:cubicBezTo>
                      <a:pt x="47" y="164"/>
                      <a:pt x="47" y="164"/>
                      <a:pt x="47" y="164"/>
                    </a:cubicBezTo>
                    <a:cubicBezTo>
                      <a:pt x="47" y="170"/>
                      <a:pt x="47" y="170"/>
                      <a:pt x="47" y="170"/>
                    </a:cubicBezTo>
                    <a:cubicBezTo>
                      <a:pt x="45" y="175"/>
                      <a:pt x="45" y="175"/>
                      <a:pt x="45" y="175"/>
                    </a:cubicBezTo>
                    <a:cubicBezTo>
                      <a:pt x="45" y="179"/>
                      <a:pt x="45" y="179"/>
                      <a:pt x="45" y="179"/>
                    </a:cubicBezTo>
                    <a:cubicBezTo>
                      <a:pt x="42" y="183"/>
                      <a:pt x="42" y="183"/>
                      <a:pt x="42" y="183"/>
                    </a:cubicBezTo>
                    <a:cubicBezTo>
                      <a:pt x="42" y="186"/>
                      <a:pt x="42" y="186"/>
                      <a:pt x="42" y="186"/>
                    </a:cubicBezTo>
                    <a:cubicBezTo>
                      <a:pt x="39" y="186"/>
                      <a:pt x="39" y="186"/>
                      <a:pt x="39" y="186"/>
                    </a:cubicBezTo>
                    <a:cubicBezTo>
                      <a:pt x="34" y="179"/>
                      <a:pt x="34" y="179"/>
                      <a:pt x="34" y="179"/>
                    </a:cubicBezTo>
                    <a:cubicBezTo>
                      <a:pt x="34" y="176"/>
                      <a:pt x="34" y="176"/>
                      <a:pt x="34" y="176"/>
                    </a:cubicBezTo>
                    <a:cubicBezTo>
                      <a:pt x="36" y="174"/>
                      <a:pt x="36" y="174"/>
                      <a:pt x="36" y="174"/>
                    </a:cubicBezTo>
                    <a:cubicBezTo>
                      <a:pt x="36" y="171"/>
                      <a:pt x="36" y="171"/>
                      <a:pt x="36" y="171"/>
                    </a:cubicBezTo>
                    <a:cubicBezTo>
                      <a:pt x="36" y="170"/>
                      <a:pt x="36" y="170"/>
                      <a:pt x="36" y="170"/>
                    </a:cubicBezTo>
                    <a:cubicBezTo>
                      <a:pt x="35" y="166"/>
                      <a:pt x="35" y="166"/>
                      <a:pt x="35" y="166"/>
                    </a:cubicBezTo>
                    <a:cubicBezTo>
                      <a:pt x="13" y="154"/>
                      <a:pt x="13" y="154"/>
                      <a:pt x="13" y="154"/>
                    </a:cubicBezTo>
                    <a:cubicBezTo>
                      <a:pt x="9" y="151"/>
                      <a:pt x="9" y="151"/>
                      <a:pt x="9" y="151"/>
                    </a:cubicBezTo>
                    <a:cubicBezTo>
                      <a:pt x="11" y="148"/>
                      <a:pt x="11" y="148"/>
                      <a:pt x="11" y="148"/>
                    </a:cubicBezTo>
                    <a:cubicBezTo>
                      <a:pt x="13" y="149"/>
                      <a:pt x="13" y="149"/>
                      <a:pt x="13" y="149"/>
                    </a:cubicBezTo>
                    <a:cubicBezTo>
                      <a:pt x="15" y="147"/>
                      <a:pt x="15" y="147"/>
                      <a:pt x="15" y="147"/>
                    </a:cubicBezTo>
                    <a:cubicBezTo>
                      <a:pt x="16" y="147"/>
                      <a:pt x="16" y="147"/>
                      <a:pt x="16" y="147"/>
                    </a:cubicBezTo>
                    <a:cubicBezTo>
                      <a:pt x="18" y="138"/>
                      <a:pt x="18" y="138"/>
                      <a:pt x="18" y="138"/>
                    </a:cubicBezTo>
                    <a:cubicBezTo>
                      <a:pt x="6" y="132"/>
                      <a:pt x="6" y="132"/>
                      <a:pt x="6" y="132"/>
                    </a:cubicBezTo>
                    <a:cubicBezTo>
                      <a:pt x="6" y="130"/>
                      <a:pt x="6" y="130"/>
                      <a:pt x="6" y="130"/>
                    </a:cubicBezTo>
                    <a:cubicBezTo>
                      <a:pt x="7" y="130"/>
                      <a:pt x="7" y="130"/>
                      <a:pt x="7" y="130"/>
                    </a:cubicBezTo>
                    <a:cubicBezTo>
                      <a:pt x="7" y="130"/>
                      <a:pt x="7" y="130"/>
                      <a:pt x="7" y="130"/>
                    </a:cubicBezTo>
                    <a:cubicBezTo>
                      <a:pt x="9" y="125"/>
                      <a:pt x="9" y="125"/>
                      <a:pt x="9" y="125"/>
                    </a:cubicBezTo>
                    <a:cubicBezTo>
                      <a:pt x="9" y="121"/>
                      <a:pt x="9" y="121"/>
                      <a:pt x="9" y="121"/>
                    </a:cubicBezTo>
                    <a:cubicBezTo>
                      <a:pt x="8" y="120"/>
                      <a:pt x="8" y="120"/>
                      <a:pt x="8" y="120"/>
                    </a:cubicBezTo>
                    <a:cubicBezTo>
                      <a:pt x="8" y="118"/>
                      <a:pt x="8" y="118"/>
                      <a:pt x="8" y="118"/>
                    </a:cubicBezTo>
                    <a:cubicBezTo>
                      <a:pt x="6" y="114"/>
                      <a:pt x="6" y="114"/>
                      <a:pt x="6" y="114"/>
                    </a:cubicBezTo>
                    <a:cubicBezTo>
                      <a:pt x="7" y="110"/>
                      <a:pt x="7" y="110"/>
                      <a:pt x="7" y="110"/>
                    </a:cubicBezTo>
                    <a:cubicBezTo>
                      <a:pt x="1" y="107"/>
                      <a:pt x="1" y="107"/>
                      <a:pt x="1" y="107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2" y="100"/>
                      <a:pt x="2" y="100"/>
                      <a:pt x="2" y="100"/>
                    </a:cubicBezTo>
                    <a:cubicBezTo>
                      <a:pt x="8" y="100"/>
                      <a:pt x="8" y="100"/>
                      <a:pt x="8" y="100"/>
                    </a:cubicBezTo>
                    <a:cubicBezTo>
                      <a:pt x="8" y="98"/>
                      <a:pt x="8" y="98"/>
                      <a:pt x="8" y="98"/>
                    </a:cubicBezTo>
                    <a:cubicBezTo>
                      <a:pt x="11" y="97"/>
                      <a:pt x="11" y="97"/>
                      <a:pt x="11" y="97"/>
                    </a:cubicBezTo>
                    <a:cubicBezTo>
                      <a:pt x="11" y="90"/>
                      <a:pt x="11" y="90"/>
                      <a:pt x="11" y="90"/>
                    </a:cubicBezTo>
                    <a:cubicBezTo>
                      <a:pt x="13" y="86"/>
                      <a:pt x="13" y="86"/>
                      <a:pt x="13" y="86"/>
                    </a:cubicBezTo>
                    <a:cubicBezTo>
                      <a:pt x="16" y="84"/>
                      <a:pt x="16" y="84"/>
                      <a:pt x="16" y="84"/>
                    </a:cubicBezTo>
                    <a:cubicBezTo>
                      <a:pt x="18" y="83"/>
                      <a:pt x="18" y="83"/>
                      <a:pt x="18" y="83"/>
                    </a:cubicBezTo>
                    <a:cubicBezTo>
                      <a:pt x="17" y="80"/>
                      <a:pt x="17" y="80"/>
                      <a:pt x="17" y="80"/>
                    </a:cubicBezTo>
                    <a:cubicBezTo>
                      <a:pt x="19" y="77"/>
                      <a:pt x="19" y="77"/>
                      <a:pt x="19" y="77"/>
                    </a:cubicBezTo>
                    <a:cubicBezTo>
                      <a:pt x="19" y="74"/>
                      <a:pt x="19" y="74"/>
                      <a:pt x="19" y="74"/>
                    </a:cubicBezTo>
                    <a:cubicBezTo>
                      <a:pt x="27" y="70"/>
                      <a:pt x="27" y="70"/>
                      <a:pt x="27" y="70"/>
                    </a:cubicBezTo>
                    <a:cubicBezTo>
                      <a:pt x="29" y="70"/>
                      <a:pt x="29" y="70"/>
                      <a:pt x="29" y="70"/>
                    </a:cubicBezTo>
                    <a:cubicBezTo>
                      <a:pt x="31" y="73"/>
                      <a:pt x="31" y="73"/>
                      <a:pt x="31" y="73"/>
                    </a:cubicBezTo>
                    <a:cubicBezTo>
                      <a:pt x="31" y="73"/>
                      <a:pt x="31" y="73"/>
                      <a:pt x="31" y="73"/>
                    </a:cubicBezTo>
                    <a:cubicBezTo>
                      <a:pt x="36" y="71"/>
                      <a:pt x="36" y="71"/>
                      <a:pt x="36" y="71"/>
                    </a:cubicBezTo>
                    <a:cubicBezTo>
                      <a:pt x="38" y="69"/>
                      <a:pt x="38" y="69"/>
                      <a:pt x="38" y="69"/>
                    </a:cubicBezTo>
                    <a:cubicBezTo>
                      <a:pt x="42" y="68"/>
                      <a:pt x="42" y="68"/>
                      <a:pt x="42" y="68"/>
                    </a:cubicBezTo>
                    <a:cubicBezTo>
                      <a:pt x="43" y="67"/>
                      <a:pt x="43" y="67"/>
                      <a:pt x="43" y="67"/>
                    </a:cubicBezTo>
                    <a:cubicBezTo>
                      <a:pt x="44" y="67"/>
                      <a:pt x="44" y="67"/>
                      <a:pt x="44" y="67"/>
                    </a:cubicBezTo>
                    <a:cubicBezTo>
                      <a:pt x="42" y="64"/>
                      <a:pt x="42" y="64"/>
                      <a:pt x="42" y="64"/>
                    </a:cubicBezTo>
                    <a:cubicBezTo>
                      <a:pt x="45" y="58"/>
                      <a:pt x="45" y="58"/>
                      <a:pt x="45" y="58"/>
                    </a:cubicBezTo>
                    <a:cubicBezTo>
                      <a:pt x="46" y="54"/>
                      <a:pt x="46" y="54"/>
                      <a:pt x="46" y="54"/>
                    </a:cubicBezTo>
                    <a:cubicBezTo>
                      <a:pt x="51" y="56"/>
                      <a:pt x="51" y="56"/>
                      <a:pt x="51" y="56"/>
                    </a:cubicBezTo>
                    <a:cubicBezTo>
                      <a:pt x="53" y="56"/>
                      <a:pt x="53" y="56"/>
                      <a:pt x="53" y="56"/>
                    </a:cubicBezTo>
                    <a:cubicBezTo>
                      <a:pt x="53" y="53"/>
                      <a:pt x="53" y="53"/>
                      <a:pt x="53" y="53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7" y="45"/>
                      <a:pt x="57" y="45"/>
                      <a:pt x="57" y="45"/>
                    </a:cubicBezTo>
                    <a:cubicBezTo>
                      <a:pt x="60" y="43"/>
                      <a:pt x="60" y="43"/>
                      <a:pt x="60" y="43"/>
                    </a:cubicBezTo>
                    <a:cubicBezTo>
                      <a:pt x="60" y="40"/>
                      <a:pt x="60" y="40"/>
                      <a:pt x="60" y="40"/>
                    </a:cubicBezTo>
                    <a:cubicBezTo>
                      <a:pt x="55" y="34"/>
                      <a:pt x="55" y="34"/>
                      <a:pt x="55" y="34"/>
                    </a:cubicBezTo>
                    <a:cubicBezTo>
                      <a:pt x="55" y="30"/>
                      <a:pt x="55" y="30"/>
                      <a:pt x="55" y="30"/>
                    </a:cubicBezTo>
                    <a:cubicBezTo>
                      <a:pt x="53" y="27"/>
                      <a:pt x="53" y="27"/>
                      <a:pt x="53" y="27"/>
                    </a:cubicBezTo>
                    <a:cubicBezTo>
                      <a:pt x="53" y="25"/>
                      <a:pt x="53" y="25"/>
                      <a:pt x="53" y="25"/>
                    </a:cubicBezTo>
                    <a:cubicBezTo>
                      <a:pt x="51" y="20"/>
                      <a:pt x="51" y="20"/>
                      <a:pt x="51" y="20"/>
                    </a:cubicBezTo>
                    <a:cubicBezTo>
                      <a:pt x="53" y="18"/>
                      <a:pt x="53" y="18"/>
                      <a:pt x="53" y="18"/>
                    </a:cubicBezTo>
                    <a:cubicBezTo>
                      <a:pt x="55" y="16"/>
                      <a:pt x="55" y="16"/>
                      <a:pt x="55" y="16"/>
                    </a:cubicBezTo>
                    <a:cubicBezTo>
                      <a:pt x="60" y="17"/>
                      <a:pt x="60" y="17"/>
                      <a:pt x="60" y="17"/>
                    </a:cubicBezTo>
                    <a:cubicBezTo>
                      <a:pt x="61" y="17"/>
                      <a:pt x="61" y="17"/>
                      <a:pt x="61" y="17"/>
                    </a:cubicBezTo>
                    <a:cubicBezTo>
                      <a:pt x="61" y="13"/>
                      <a:pt x="61" y="13"/>
                      <a:pt x="61" y="13"/>
                    </a:cubicBezTo>
                    <a:cubicBezTo>
                      <a:pt x="59" y="9"/>
                      <a:pt x="59" y="9"/>
                      <a:pt x="59" y="9"/>
                    </a:cubicBezTo>
                    <a:cubicBezTo>
                      <a:pt x="55" y="5"/>
                      <a:pt x="55" y="5"/>
                      <a:pt x="55" y="5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62" y="2"/>
                      <a:pt x="62" y="2"/>
                      <a:pt x="62" y="2"/>
                    </a:cubicBezTo>
                    <a:cubicBezTo>
                      <a:pt x="63" y="7"/>
                      <a:pt x="63" y="7"/>
                      <a:pt x="63" y="7"/>
                    </a:cubicBezTo>
                    <a:cubicBezTo>
                      <a:pt x="66" y="6"/>
                      <a:pt x="66" y="6"/>
                      <a:pt x="66" y="6"/>
                    </a:cubicBezTo>
                    <a:cubicBezTo>
                      <a:pt x="68" y="14"/>
                      <a:pt x="68" y="14"/>
                      <a:pt x="68" y="14"/>
                    </a:cubicBezTo>
                    <a:cubicBezTo>
                      <a:pt x="76" y="14"/>
                      <a:pt x="76" y="14"/>
                      <a:pt x="76" y="14"/>
                    </a:cubicBezTo>
                    <a:cubicBezTo>
                      <a:pt x="80" y="19"/>
                      <a:pt x="80" y="19"/>
                      <a:pt x="80" y="19"/>
                    </a:cubicBezTo>
                    <a:cubicBezTo>
                      <a:pt x="83" y="25"/>
                      <a:pt x="83" y="25"/>
                      <a:pt x="83" y="25"/>
                    </a:cubicBezTo>
                    <a:cubicBezTo>
                      <a:pt x="89" y="29"/>
                      <a:pt x="89" y="29"/>
                      <a:pt x="89" y="29"/>
                    </a:cubicBezTo>
                    <a:cubicBezTo>
                      <a:pt x="89" y="34"/>
                      <a:pt x="89" y="34"/>
                      <a:pt x="89" y="34"/>
                    </a:cubicBezTo>
                    <a:cubicBezTo>
                      <a:pt x="89" y="34"/>
                      <a:pt x="92" y="31"/>
                      <a:pt x="95" y="34"/>
                    </a:cubicBezTo>
                    <a:cubicBezTo>
                      <a:pt x="98" y="37"/>
                      <a:pt x="98" y="37"/>
                      <a:pt x="98" y="37"/>
                    </a:cubicBezTo>
                    <a:cubicBezTo>
                      <a:pt x="102" y="49"/>
                      <a:pt x="102" y="49"/>
                      <a:pt x="102" y="49"/>
                    </a:cubicBezTo>
                    <a:cubicBezTo>
                      <a:pt x="106" y="48"/>
                      <a:pt x="106" y="48"/>
                      <a:pt x="106" y="48"/>
                    </a:cubicBezTo>
                    <a:cubicBezTo>
                      <a:pt x="117" y="51"/>
                      <a:pt x="117" y="51"/>
                      <a:pt x="117" y="51"/>
                    </a:cubicBezTo>
                    <a:cubicBezTo>
                      <a:pt x="129" y="49"/>
                      <a:pt x="129" y="49"/>
                      <a:pt x="129" y="49"/>
                    </a:cubicBezTo>
                    <a:cubicBezTo>
                      <a:pt x="133" y="51"/>
                      <a:pt x="133" y="51"/>
                      <a:pt x="133" y="51"/>
                    </a:cubicBezTo>
                    <a:cubicBezTo>
                      <a:pt x="139" y="49"/>
                      <a:pt x="139" y="49"/>
                      <a:pt x="139" y="49"/>
                    </a:cubicBezTo>
                    <a:cubicBezTo>
                      <a:pt x="142" y="52"/>
                      <a:pt x="142" y="52"/>
                      <a:pt x="142" y="52"/>
                    </a:cubicBezTo>
                    <a:cubicBezTo>
                      <a:pt x="145" y="51"/>
                      <a:pt x="145" y="51"/>
                      <a:pt x="145" y="51"/>
                    </a:cubicBezTo>
                    <a:cubicBezTo>
                      <a:pt x="146" y="52"/>
                      <a:pt x="146" y="52"/>
                      <a:pt x="146" y="52"/>
                    </a:cubicBezTo>
                    <a:cubicBezTo>
                      <a:pt x="152" y="51"/>
                      <a:pt x="152" y="51"/>
                      <a:pt x="152" y="51"/>
                    </a:cubicBezTo>
                    <a:cubicBezTo>
                      <a:pt x="187" y="39"/>
                      <a:pt x="187" y="39"/>
                      <a:pt x="187" y="39"/>
                    </a:cubicBezTo>
                    <a:cubicBezTo>
                      <a:pt x="193" y="39"/>
                      <a:pt x="193" y="39"/>
                      <a:pt x="193" y="39"/>
                    </a:cubicBezTo>
                    <a:cubicBezTo>
                      <a:pt x="193" y="38"/>
                      <a:pt x="193" y="38"/>
                      <a:pt x="193" y="38"/>
                    </a:cubicBezTo>
                    <a:cubicBezTo>
                      <a:pt x="194" y="39"/>
                      <a:pt x="194" y="39"/>
                      <a:pt x="194" y="39"/>
                    </a:cubicBezTo>
                    <a:cubicBezTo>
                      <a:pt x="194" y="42"/>
                      <a:pt x="194" y="42"/>
                      <a:pt x="194" y="42"/>
                    </a:cubicBezTo>
                    <a:cubicBezTo>
                      <a:pt x="198" y="44"/>
                      <a:pt x="198" y="44"/>
                      <a:pt x="198" y="44"/>
                    </a:cubicBezTo>
                    <a:cubicBezTo>
                      <a:pt x="200" y="81"/>
                      <a:pt x="200" y="81"/>
                      <a:pt x="200" y="81"/>
                    </a:cubicBezTo>
                    <a:cubicBezTo>
                      <a:pt x="203" y="82"/>
                      <a:pt x="203" y="82"/>
                      <a:pt x="203" y="82"/>
                    </a:cubicBezTo>
                    <a:cubicBezTo>
                      <a:pt x="203" y="101"/>
                      <a:pt x="203" y="101"/>
                      <a:pt x="203" y="101"/>
                    </a:cubicBezTo>
                    <a:cubicBezTo>
                      <a:pt x="207" y="103"/>
                      <a:pt x="207" y="103"/>
                      <a:pt x="207" y="103"/>
                    </a:cubicBezTo>
                    <a:cubicBezTo>
                      <a:pt x="209" y="131"/>
                      <a:pt x="209" y="131"/>
                      <a:pt x="209" y="131"/>
                    </a:cubicBezTo>
                    <a:cubicBezTo>
                      <a:pt x="209" y="131"/>
                      <a:pt x="209" y="131"/>
                      <a:pt x="209" y="131"/>
                    </a:cubicBezTo>
                    <a:lnTo>
                      <a:pt x="127" y="136"/>
                    </a:ln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662D9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45" name="Freeform 2018">
                <a:extLst>
                  <a:ext uri="{FF2B5EF4-FFF2-40B4-BE49-F238E27FC236}">
                    <a16:creationId xmlns:a16="http://schemas.microsoft.com/office/drawing/2014/main" id="{6A2DC4CE-5312-4F28-A7F5-F72EE61AC0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0" y="1706"/>
                <a:ext cx="324" cy="425"/>
              </a:xfrm>
              <a:custGeom>
                <a:avLst/>
                <a:gdLst>
                  <a:gd name="T0" fmla="*/ 134 w 135"/>
                  <a:gd name="T1" fmla="*/ 160 h 177"/>
                  <a:gd name="T2" fmla="*/ 127 w 135"/>
                  <a:gd name="T3" fmla="*/ 160 h 177"/>
                  <a:gd name="T4" fmla="*/ 113 w 135"/>
                  <a:gd name="T5" fmla="*/ 159 h 177"/>
                  <a:gd name="T6" fmla="*/ 96 w 135"/>
                  <a:gd name="T7" fmla="*/ 162 h 177"/>
                  <a:gd name="T8" fmla="*/ 89 w 135"/>
                  <a:gd name="T9" fmla="*/ 165 h 177"/>
                  <a:gd name="T10" fmla="*/ 83 w 135"/>
                  <a:gd name="T11" fmla="*/ 176 h 177"/>
                  <a:gd name="T12" fmla="*/ 57 w 135"/>
                  <a:gd name="T13" fmla="*/ 170 h 177"/>
                  <a:gd name="T14" fmla="*/ 52 w 135"/>
                  <a:gd name="T15" fmla="*/ 165 h 177"/>
                  <a:gd name="T16" fmla="*/ 41 w 135"/>
                  <a:gd name="T17" fmla="*/ 165 h 177"/>
                  <a:gd name="T18" fmla="*/ 32 w 135"/>
                  <a:gd name="T19" fmla="*/ 157 h 177"/>
                  <a:gd name="T20" fmla="*/ 21 w 135"/>
                  <a:gd name="T21" fmla="*/ 144 h 177"/>
                  <a:gd name="T22" fmla="*/ 0 w 135"/>
                  <a:gd name="T23" fmla="*/ 121 h 177"/>
                  <a:gd name="T24" fmla="*/ 18 w 135"/>
                  <a:gd name="T25" fmla="*/ 93 h 177"/>
                  <a:gd name="T26" fmla="*/ 22 w 135"/>
                  <a:gd name="T27" fmla="*/ 83 h 177"/>
                  <a:gd name="T28" fmla="*/ 25 w 135"/>
                  <a:gd name="T29" fmla="*/ 77 h 177"/>
                  <a:gd name="T30" fmla="*/ 25 w 135"/>
                  <a:gd name="T31" fmla="*/ 71 h 177"/>
                  <a:gd name="T32" fmla="*/ 16 w 135"/>
                  <a:gd name="T33" fmla="*/ 74 h 177"/>
                  <a:gd name="T34" fmla="*/ 24 w 135"/>
                  <a:gd name="T35" fmla="*/ 61 h 177"/>
                  <a:gd name="T36" fmla="*/ 28 w 135"/>
                  <a:gd name="T37" fmla="*/ 59 h 177"/>
                  <a:gd name="T38" fmla="*/ 32 w 135"/>
                  <a:gd name="T39" fmla="*/ 48 h 177"/>
                  <a:gd name="T40" fmla="*/ 24 w 135"/>
                  <a:gd name="T41" fmla="*/ 42 h 177"/>
                  <a:gd name="T42" fmla="*/ 15 w 135"/>
                  <a:gd name="T43" fmla="*/ 33 h 177"/>
                  <a:gd name="T44" fmla="*/ 31 w 135"/>
                  <a:gd name="T45" fmla="*/ 27 h 177"/>
                  <a:gd name="T46" fmla="*/ 46 w 135"/>
                  <a:gd name="T47" fmla="*/ 44 h 177"/>
                  <a:gd name="T48" fmla="*/ 68 w 135"/>
                  <a:gd name="T49" fmla="*/ 29 h 177"/>
                  <a:gd name="T50" fmla="*/ 73 w 135"/>
                  <a:gd name="T51" fmla="*/ 15 h 177"/>
                  <a:gd name="T52" fmla="*/ 79 w 135"/>
                  <a:gd name="T53" fmla="*/ 5 h 177"/>
                  <a:gd name="T54" fmla="*/ 92 w 135"/>
                  <a:gd name="T55" fmla="*/ 6 h 177"/>
                  <a:gd name="T56" fmla="*/ 105 w 135"/>
                  <a:gd name="T57" fmla="*/ 26 h 177"/>
                  <a:gd name="T58" fmla="*/ 118 w 135"/>
                  <a:gd name="T59" fmla="*/ 36 h 177"/>
                  <a:gd name="T60" fmla="*/ 121 w 135"/>
                  <a:gd name="T61" fmla="*/ 39 h 177"/>
                  <a:gd name="T62" fmla="*/ 125 w 135"/>
                  <a:gd name="T63" fmla="*/ 50 h 177"/>
                  <a:gd name="T64" fmla="*/ 119 w 135"/>
                  <a:gd name="T65" fmla="*/ 61 h 177"/>
                  <a:gd name="T66" fmla="*/ 127 w 135"/>
                  <a:gd name="T67" fmla="*/ 74 h 177"/>
                  <a:gd name="T68" fmla="*/ 123 w 135"/>
                  <a:gd name="T69" fmla="*/ 84 h 177"/>
                  <a:gd name="T70" fmla="*/ 121 w 135"/>
                  <a:gd name="T71" fmla="*/ 89 h 177"/>
                  <a:gd name="T72" fmla="*/ 120 w 135"/>
                  <a:gd name="T73" fmla="*/ 107 h 177"/>
                  <a:gd name="T74" fmla="*/ 114 w 135"/>
                  <a:gd name="T75" fmla="*/ 115 h 177"/>
                  <a:gd name="T76" fmla="*/ 125 w 135"/>
                  <a:gd name="T77" fmla="*/ 111 h 177"/>
                  <a:gd name="T78" fmla="*/ 116 w 135"/>
                  <a:gd name="T79" fmla="*/ 120 h 177"/>
                  <a:gd name="T80" fmla="*/ 119 w 135"/>
                  <a:gd name="T81" fmla="*/ 131 h 177"/>
                  <a:gd name="T82" fmla="*/ 128 w 135"/>
                  <a:gd name="T83" fmla="*/ 143 h 177"/>
                  <a:gd name="T84" fmla="*/ 130 w 135"/>
                  <a:gd name="T85" fmla="*/ 143 h 177"/>
                  <a:gd name="T86" fmla="*/ 135 w 135"/>
                  <a:gd name="T87" fmla="*/ 149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35" h="177">
                    <a:moveTo>
                      <a:pt x="135" y="149"/>
                    </a:moveTo>
                    <a:cubicBezTo>
                      <a:pt x="135" y="159"/>
                      <a:pt x="135" y="159"/>
                      <a:pt x="135" y="159"/>
                    </a:cubicBezTo>
                    <a:cubicBezTo>
                      <a:pt x="134" y="160"/>
                      <a:pt x="134" y="160"/>
                      <a:pt x="134" y="160"/>
                    </a:cubicBezTo>
                    <a:cubicBezTo>
                      <a:pt x="130" y="162"/>
                      <a:pt x="130" y="162"/>
                      <a:pt x="130" y="162"/>
                    </a:cubicBezTo>
                    <a:cubicBezTo>
                      <a:pt x="128" y="161"/>
                      <a:pt x="128" y="161"/>
                      <a:pt x="128" y="161"/>
                    </a:cubicBezTo>
                    <a:cubicBezTo>
                      <a:pt x="127" y="160"/>
                      <a:pt x="127" y="160"/>
                      <a:pt x="127" y="160"/>
                    </a:cubicBezTo>
                    <a:cubicBezTo>
                      <a:pt x="124" y="159"/>
                      <a:pt x="124" y="159"/>
                      <a:pt x="124" y="159"/>
                    </a:cubicBezTo>
                    <a:cubicBezTo>
                      <a:pt x="120" y="160"/>
                      <a:pt x="120" y="160"/>
                      <a:pt x="120" y="160"/>
                    </a:cubicBezTo>
                    <a:cubicBezTo>
                      <a:pt x="113" y="159"/>
                      <a:pt x="113" y="159"/>
                      <a:pt x="113" y="159"/>
                    </a:cubicBezTo>
                    <a:cubicBezTo>
                      <a:pt x="105" y="157"/>
                      <a:pt x="105" y="157"/>
                      <a:pt x="105" y="157"/>
                    </a:cubicBezTo>
                    <a:cubicBezTo>
                      <a:pt x="100" y="160"/>
                      <a:pt x="100" y="160"/>
                      <a:pt x="100" y="160"/>
                    </a:cubicBezTo>
                    <a:cubicBezTo>
                      <a:pt x="100" y="160"/>
                      <a:pt x="97" y="162"/>
                      <a:pt x="96" y="162"/>
                    </a:cubicBezTo>
                    <a:cubicBezTo>
                      <a:pt x="94" y="161"/>
                      <a:pt x="91" y="160"/>
                      <a:pt x="90" y="160"/>
                    </a:cubicBezTo>
                    <a:cubicBezTo>
                      <a:pt x="88" y="159"/>
                      <a:pt x="89" y="161"/>
                      <a:pt x="89" y="162"/>
                    </a:cubicBezTo>
                    <a:cubicBezTo>
                      <a:pt x="90" y="163"/>
                      <a:pt x="89" y="165"/>
                      <a:pt x="89" y="165"/>
                    </a:cubicBezTo>
                    <a:cubicBezTo>
                      <a:pt x="89" y="165"/>
                      <a:pt x="86" y="166"/>
                      <a:pt x="85" y="166"/>
                    </a:cubicBezTo>
                    <a:cubicBezTo>
                      <a:pt x="85" y="167"/>
                      <a:pt x="85" y="172"/>
                      <a:pt x="85" y="172"/>
                    </a:cubicBezTo>
                    <a:cubicBezTo>
                      <a:pt x="83" y="176"/>
                      <a:pt x="83" y="176"/>
                      <a:pt x="83" y="176"/>
                    </a:cubicBezTo>
                    <a:cubicBezTo>
                      <a:pt x="83" y="176"/>
                      <a:pt x="82" y="177"/>
                      <a:pt x="80" y="176"/>
                    </a:cubicBezTo>
                    <a:cubicBezTo>
                      <a:pt x="74" y="172"/>
                      <a:pt x="63" y="172"/>
                      <a:pt x="63" y="172"/>
                    </a:cubicBezTo>
                    <a:cubicBezTo>
                      <a:pt x="57" y="170"/>
                      <a:pt x="57" y="170"/>
                      <a:pt x="57" y="170"/>
                    </a:cubicBezTo>
                    <a:cubicBezTo>
                      <a:pt x="57" y="170"/>
                      <a:pt x="56" y="167"/>
                      <a:pt x="55" y="165"/>
                    </a:cubicBezTo>
                    <a:cubicBezTo>
                      <a:pt x="55" y="165"/>
                      <a:pt x="54" y="165"/>
                      <a:pt x="52" y="165"/>
                    </a:cubicBezTo>
                    <a:cubicBezTo>
                      <a:pt x="52" y="165"/>
                      <a:pt x="52" y="165"/>
                      <a:pt x="52" y="165"/>
                    </a:cubicBezTo>
                    <a:cubicBezTo>
                      <a:pt x="52" y="165"/>
                      <a:pt x="48" y="165"/>
                      <a:pt x="47" y="166"/>
                    </a:cubicBezTo>
                    <a:cubicBezTo>
                      <a:pt x="46" y="166"/>
                      <a:pt x="47" y="164"/>
                      <a:pt x="44" y="164"/>
                    </a:cubicBezTo>
                    <a:cubicBezTo>
                      <a:pt x="42" y="164"/>
                      <a:pt x="42" y="165"/>
                      <a:pt x="41" y="165"/>
                    </a:cubicBezTo>
                    <a:cubicBezTo>
                      <a:pt x="41" y="166"/>
                      <a:pt x="37" y="166"/>
                      <a:pt x="36" y="165"/>
                    </a:cubicBezTo>
                    <a:cubicBezTo>
                      <a:pt x="35" y="165"/>
                      <a:pt x="35" y="161"/>
                      <a:pt x="35" y="161"/>
                    </a:cubicBezTo>
                    <a:cubicBezTo>
                      <a:pt x="32" y="157"/>
                      <a:pt x="32" y="157"/>
                      <a:pt x="32" y="157"/>
                    </a:cubicBezTo>
                    <a:cubicBezTo>
                      <a:pt x="32" y="157"/>
                      <a:pt x="26" y="148"/>
                      <a:pt x="25" y="147"/>
                    </a:cubicBezTo>
                    <a:cubicBezTo>
                      <a:pt x="25" y="147"/>
                      <a:pt x="27" y="145"/>
                      <a:pt x="27" y="145"/>
                    </a:cubicBezTo>
                    <a:cubicBezTo>
                      <a:pt x="26" y="144"/>
                      <a:pt x="21" y="144"/>
                      <a:pt x="21" y="144"/>
                    </a:cubicBezTo>
                    <a:cubicBezTo>
                      <a:pt x="21" y="144"/>
                      <a:pt x="10" y="139"/>
                      <a:pt x="8" y="138"/>
                    </a:cubicBezTo>
                    <a:cubicBezTo>
                      <a:pt x="8" y="132"/>
                      <a:pt x="4" y="127"/>
                      <a:pt x="4" y="126"/>
                    </a:cubicBezTo>
                    <a:cubicBezTo>
                      <a:pt x="3" y="125"/>
                      <a:pt x="0" y="123"/>
                      <a:pt x="0" y="121"/>
                    </a:cubicBezTo>
                    <a:cubicBezTo>
                      <a:pt x="4" y="116"/>
                      <a:pt x="16" y="113"/>
                      <a:pt x="16" y="109"/>
                    </a:cubicBezTo>
                    <a:cubicBezTo>
                      <a:pt x="17" y="104"/>
                      <a:pt x="15" y="99"/>
                      <a:pt x="15" y="97"/>
                    </a:cubicBezTo>
                    <a:cubicBezTo>
                      <a:pt x="15" y="96"/>
                      <a:pt x="16" y="95"/>
                      <a:pt x="18" y="93"/>
                    </a:cubicBezTo>
                    <a:cubicBezTo>
                      <a:pt x="19" y="95"/>
                      <a:pt x="20" y="93"/>
                      <a:pt x="20" y="91"/>
                    </a:cubicBezTo>
                    <a:cubicBezTo>
                      <a:pt x="21" y="90"/>
                      <a:pt x="19" y="89"/>
                      <a:pt x="19" y="86"/>
                    </a:cubicBezTo>
                    <a:cubicBezTo>
                      <a:pt x="19" y="84"/>
                      <a:pt x="21" y="83"/>
                      <a:pt x="22" y="83"/>
                    </a:cubicBezTo>
                    <a:cubicBezTo>
                      <a:pt x="24" y="83"/>
                      <a:pt x="23" y="83"/>
                      <a:pt x="24" y="81"/>
                    </a:cubicBezTo>
                    <a:cubicBezTo>
                      <a:pt x="24" y="80"/>
                      <a:pt x="23" y="80"/>
                      <a:pt x="23" y="78"/>
                    </a:cubicBezTo>
                    <a:cubicBezTo>
                      <a:pt x="22" y="76"/>
                      <a:pt x="25" y="77"/>
                      <a:pt x="25" y="77"/>
                    </a:cubicBezTo>
                    <a:cubicBezTo>
                      <a:pt x="27" y="76"/>
                      <a:pt x="27" y="76"/>
                      <a:pt x="27" y="76"/>
                    </a:cubicBezTo>
                    <a:cubicBezTo>
                      <a:pt x="27" y="72"/>
                      <a:pt x="27" y="72"/>
                      <a:pt x="27" y="72"/>
                    </a:cubicBezTo>
                    <a:cubicBezTo>
                      <a:pt x="25" y="71"/>
                      <a:pt x="25" y="71"/>
                      <a:pt x="25" y="71"/>
                    </a:cubicBezTo>
                    <a:cubicBezTo>
                      <a:pt x="22" y="73"/>
                      <a:pt x="22" y="73"/>
                      <a:pt x="22" y="73"/>
                    </a:cubicBezTo>
                    <a:cubicBezTo>
                      <a:pt x="18" y="75"/>
                      <a:pt x="18" y="75"/>
                      <a:pt x="18" y="75"/>
                    </a:cubicBezTo>
                    <a:cubicBezTo>
                      <a:pt x="16" y="74"/>
                      <a:pt x="16" y="74"/>
                      <a:pt x="16" y="74"/>
                    </a:cubicBezTo>
                    <a:cubicBezTo>
                      <a:pt x="16" y="70"/>
                      <a:pt x="16" y="70"/>
                      <a:pt x="16" y="70"/>
                    </a:cubicBezTo>
                    <a:cubicBezTo>
                      <a:pt x="19" y="63"/>
                      <a:pt x="19" y="63"/>
                      <a:pt x="19" y="63"/>
                    </a:cubicBezTo>
                    <a:cubicBezTo>
                      <a:pt x="24" y="61"/>
                      <a:pt x="24" y="61"/>
                      <a:pt x="24" y="61"/>
                    </a:cubicBezTo>
                    <a:cubicBezTo>
                      <a:pt x="28" y="62"/>
                      <a:pt x="28" y="62"/>
                      <a:pt x="28" y="62"/>
                    </a:cubicBezTo>
                    <a:cubicBezTo>
                      <a:pt x="29" y="60"/>
                      <a:pt x="29" y="60"/>
                      <a:pt x="29" y="60"/>
                    </a:cubicBezTo>
                    <a:cubicBezTo>
                      <a:pt x="28" y="59"/>
                      <a:pt x="28" y="59"/>
                      <a:pt x="28" y="59"/>
                    </a:cubicBezTo>
                    <a:cubicBezTo>
                      <a:pt x="28" y="54"/>
                      <a:pt x="28" y="54"/>
                      <a:pt x="28" y="54"/>
                    </a:cubicBezTo>
                    <a:cubicBezTo>
                      <a:pt x="32" y="50"/>
                      <a:pt x="32" y="50"/>
                      <a:pt x="32" y="50"/>
                    </a:cubicBezTo>
                    <a:cubicBezTo>
                      <a:pt x="32" y="48"/>
                      <a:pt x="32" y="48"/>
                      <a:pt x="32" y="48"/>
                    </a:cubicBezTo>
                    <a:cubicBezTo>
                      <a:pt x="26" y="45"/>
                      <a:pt x="26" y="45"/>
                      <a:pt x="26" y="45"/>
                    </a:cubicBezTo>
                    <a:cubicBezTo>
                      <a:pt x="26" y="45"/>
                      <a:pt x="28" y="43"/>
                      <a:pt x="27" y="42"/>
                    </a:cubicBezTo>
                    <a:cubicBezTo>
                      <a:pt x="27" y="41"/>
                      <a:pt x="24" y="42"/>
                      <a:pt x="24" y="42"/>
                    </a:cubicBezTo>
                    <a:cubicBezTo>
                      <a:pt x="24" y="42"/>
                      <a:pt x="15" y="40"/>
                      <a:pt x="14" y="39"/>
                    </a:cubicBezTo>
                    <a:cubicBezTo>
                      <a:pt x="13" y="39"/>
                      <a:pt x="12" y="36"/>
                      <a:pt x="12" y="35"/>
                    </a:cubicBezTo>
                    <a:cubicBezTo>
                      <a:pt x="15" y="33"/>
                      <a:pt x="15" y="33"/>
                      <a:pt x="15" y="33"/>
                    </a:cubicBezTo>
                    <a:cubicBezTo>
                      <a:pt x="22" y="30"/>
                      <a:pt x="22" y="30"/>
                      <a:pt x="22" y="30"/>
                    </a:cubicBezTo>
                    <a:cubicBezTo>
                      <a:pt x="25" y="27"/>
                      <a:pt x="25" y="27"/>
                      <a:pt x="25" y="27"/>
                    </a:cubicBezTo>
                    <a:cubicBezTo>
                      <a:pt x="31" y="27"/>
                      <a:pt x="31" y="27"/>
                      <a:pt x="31" y="27"/>
                    </a:cubicBezTo>
                    <a:cubicBezTo>
                      <a:pt x="38" y="32"/>
                      <a:pt x="38" y="32"/>
                      <a:pt x="38" y="32"/>
                    </a:cubicBezTo>
                    <a:cubicBezTo>
                      <a:pt x="44" y="37"/>
                      <a:pt x="44" y="37"/>
                      <a:pt x="44" y="37"/>
                    </a:cubicBezTo>
                    <a:cubicBezTo>
                      <a:pt x="46" y="44"/>
                      <a:pt x="46" y="44"/>
                      <a:pt x="46" y="44"/>
                    </a:cubicBezTo>
                    <a:cubicBezTo>
                      <a:pt x="55" y="38"/>
                      <a:pt x="55" y="38"/>
                      <a:pt x="55" y="38"/>
                    </a:cubicBezTo>
                    <a:cubicBezTo>
                      <a:pt x="62" y="31"/>
                      <a:pt x="62" y="31"/>
                      <a:pt x="62" y="31"/>
                    </a:cubicBezTo>
                    <a:cubicBezTo>
                      <a:pt x="68" y="29"/>
                      <a:pt x="68" y="29"/>
                      <a:pt x="68" y="29"/>
                    </a:cubicBezTo>
                    <a:cubicBezTo>
                      <a:pt x="69" y="25"/>
                      <a:pt x="69" y="25"/>
                      <a:pt x="69" y="25"/>
                    </a:cubicBezTo>
                    <a:cubicBezTo>
                      <a:pt x="74" y="20"/>
                      <a:pt x="74" y="20"/>
                      <a:pt x="74" y="20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2"/>
                      <a:pt x="73" y="12"/>
                      <a:pt x="73" y="12"/>
                    </a:cubicBezTo>
                    <a:cubicBezTo>
                      <a:pt x="78" y="8"/>
                      <a:pt x="78" y="8"/>
                      <a:pt x="78" y="8"/>
                    </a:cubicBezTo>
                    <a:cubicBezTo>
                      <a:pt x="79" y="5"/>
                      <a:pt x="79" y="5"/>
                      <a:pt x="79" y="5"/>
                    </a:cubicBezTo>
                    <a:cubicBezTo>
                      <a:pt x="84" y="0"/>
                      <a:pt x="84" y="0"/>
                      <a:pt x="84" y="0"/>
                    </a:cubicBezTo>
                    <a:cubicBezTo>
                      <a:pt x="89" y="0"/>
                      <a:pt x="89" y="0"/>
                      <a:pt x="89" y="0"/>
                    </a:cubicBezTo>
                    <a:cubicBezTo>
                      <a:pt x="92" y="6"/>
                      <a:pt x="92" y="6"/>
                      <a:pt x="92" y="6"/>
                    </a:cubicBezTo>
                    <a:cubicBezTo>
                      <a:pt x="97" y="11"/>
                      <a:pt x="97" y="11"/>
                      <a:pt x="97" y="11"/>
                    </a:cubicBezTo>
                    <a:cubicBezTo>
                      <a:pt x="101" y="19"/>
                      <a:pt x="101" y="19"/>
                      <a:pt x="101" y="19"/>
                    </a:cubicBezTo>
                    <a:cubicBezTo>
                      <a:pt x="105" y="26"/>
                      <a:pt x="105" y="26"/>
                      <a:pt x="105" y="26"/>
                    </a:cubicBezTo>
                    <a:cubicBezTo>
                      <a:pt x="110" y="30"/>
                      <a:pt x="110" y="30"/>
                      <a:pt x="110" y="30"/>
                    </a:cubicBezTo>
                    <a:cubicBezTo>
                      <a:pt x="115" y="32"/>
                      <a:pt x="115" y="32"/>
                      <a:pt x="115" y="32"/>
                    </a:cubicBezTo>
                    <a:cubicBezTo>
                      <a:pt x="118" y="36"/>
                      <a:pt x="118" y="36"/>
                      <a:pt x="118" y="36"/>
                    </a:cubicBezTo>
                    <a:cubicBezTo>
                      <a:pt x="124" y="37"/>
                      <a:pt x="124" y="37"/>
                      <a:pt x="124" y="37"/>
                    </a:cubicBezTo>
                    <a:cubicBezTo>
                      <a:pt x="123" y="38"/>
                      <a:pt x="123" y="38"/>
                      <a:pt x="123" y="38"/>
                    </a:cubicBezTo>
                    <a:cubicBezTo>
                      <a:pt x="121" y="39"/>
                      <a:pt x="121" y="39"/>
                      <a:pt x="121" y="39"/>
                    </a:cubicBezTo>
                    <a:cubicBezTo>
                      <a:pt x="122" y="44"/>
                      <a:pt x="122" y="44"/>
                      <a:pt x="122" y="44"/>
                    </a:cubicBezTo>
                    <a:cubicBezTo>
                      <a:pt x="123" y="48"/>
                      <a:pt x="123" y="48"/>
                      <a:pt x="123" y="48"/>
                    </a:cubicBezTo>
                    <a:cubicBezTo>
                      <a:pt x="125" y="50"/>
                      <a:pt x="125" y="50"/>
                      <a:pt x="125" y="50"/>
                    </a:cubicBezTo>
                    <a:cubicBezTo>
                      <a:pt x="125" y="54"/>
                      <a:pt x="125" y="54"/>
                      <a:pt x="125" y="54"/>
                    </a:cubicBezTo>
                    <a:cubicBezTo>
                      <a:pt x="121" y="57"/>
                      <a:pt x="121" y="57"/>
                      <a:pt x="121" y="57"/>
                    </a:cubicBezTo>
                    <a:cubicBezTo>
                      <a:pt x="119" y="61"/>
                      <a:pt x="119" y="61"/>
                      <a:pt x="119" y="61"/>
                    </a:cubicBezTo>
                    <a:cubicBezTo>
                      <a:pt x="118" y="69"/>
                      <a:pt x="118" y="69"/>
                      <a:pt x="118" y="69"/>
                    </a:cubicBezTo>
                    <a:cubicBezTo>
                      <a:pt x="122" y="72"/>
                      <a:pt x="122" y="72"/>
                      <a:pt x="122" y="72"/>
                    </a:cubicBezTo>
                    <a:cubicBezTo>
                      <a:pt x="127" y="74"/>
                      <a:pt x="127" y="74"/>
                      <a:pt x="127" y="74"/>
                    </a:cubicBezTo>
                    <a:cubicBezTo>
                      <a:pt x="127" y="77"/>
                      <a:pt x="127" y="77"/>
                      <a:pt x="127" y="77"/>
                    </a:cubicBezTo>
                    <a:cubicBezTo>
                      <a:pt x="127" y="77"/>
                      <a:pt x="130" y="81"/>
                      <a:pt x="128" y="82"/>
                    </a:cubicBezTo>
                    <a:cubicBezTo>
                      <a:pt x="126" y="84"/>
                      <a:pt x="123" y="84"/>
                      <a:pt x="123" y="84"/>
                    </a:cubicBezTo>
                    <a:cubicBezTo>
                      <a:pt x="123" y="84"/>
                      <a:pt x="119" y="82"/>
                      <a:pt x="117" y="84"/>
                    </a:cubicBezTo>
                    <a:cubicBezTo>
                      <a:pt x="116" y="85"/>
                      <a:pt x="116" y="88"/>
                      <a:pt x="116" y="88"/>
                    </a:cubicBezTo>
                    <a:cubicBezTo>
                      <a:pt x="116" y="88"/>
                      <a:pt x="120" y="90"/>
                      <a:pt x="121" y="89"/>
                    </a:cubicBezTo>
                    <a:cubicBezTo>
                      <a:pt x="122" y="91"/>
                      <a:pt x="118" y="95"/>
                      <a:pt x="118" y="97"/>
                    </a:cubicBezTo>
                    <a:cubicBezTo>
                      <a:pt x="118" y="99"/>
                      <a:pt x="120" y="102"/>
                      <a:pt x="120" y="102"/>
                    </a:cubicBezTo>
                    <a:cubicBezTo>
                      <a:pt x="120" y="102"/>
                      <a:pt x="120" y="107"/>
                      <a:pt x="120" y="107"/>
                    </a:cubicBezTo>
                    <a:cubicBezTo>
                      <a:pt x="120" y="107"/>
                      <a:pt x="117" y="110"/>
                      <a:pt x="117" y="110"/>
                    </a:cubicBezTo>
                    <a:cubicBezTo>
                      <a:pt x="114" y="113"/>
                      <a:pt x="114" y="113"/>
                      <a:pt x="114" y="113"/>
                    </a:cubicBezTo>
                    <a:cubicBezTo>
                      <a:pt x="114" y="115"/>
                      <a:pt x="114" y="115"/>
                      <a:pt x="114" y="115"/>
                    </a:cubicBezTo>
                    <a:cubicBezTo>
                      <a:pt x="116" y="115"/>
                      <a:pt x="118" y="114"/>
                      <a:pt x="118" y="114"/>
                    </a:cubicBezTo>
                    <a:cubicBezTo>
                      <a:pt x="122" y="110"/>
                      <a:pt x="122" y="110"/>
                      <a:pt x="122" y="110"/>
                    </a:cubicBezTo>
                    <a:cubicBezTo>
                      <a:pt x="125" y="111"/>
                      <a:pt x="125" y="111"/>
                      <a:pt x="125" y="111"/>
                    </a:cubicBezTo>
                    <a:cubicBezTo>
                      <a:pt x="125" y="114"/>
                      <a:pt x="125" y="114"/>
                      <a:pt x="125" y="114"/>
                    </a:cubicBezTo>
                    <a:cubicBezTo>
                      <a:pt x="120" y="120"/>
                      <a:pt x="120" y="120"/>
                      <a:pt x="120" y="120"/>
                    </a:cubicBezTo>
                    <a:cubicBezTo>
                      <a:pt x="116" y="120"/>
                      <a:pt x="116" y="120"/>
                      <a:pt x="116" y="120"/>
                    </a:cubicBezTo>
                    <a:cubicBezTo>
                      <a:pt x="118" y="126"/>
                      <a:pt x="118" y="126"/>
                      <a:pt x="118" y="126"/>
                    </a:cubicBezTo>
                    <a:cubicBezTo>
                      <a:pt x="117" y="128"/>
                      <a:pt x="117" y="128"/>
                      <a:pt x="117" y="128"/>
                    </a:cubicBezTo>
                    <a:cubicBezTo>
                      <a:pt x="119" y="131"/>
                      <a:pt x="119" y="131"/>
                      <a:pt x="119" y="131"/>
                    </a:cubicBezTo>
                    <a:cubicBezTo>
                      <a:pt x="121" y="139"/>
                      <a:pt x="121" y="139"/>
                      <a:pt x="121" y="139"/>
                    </a:cubicBezTo>
                    <a:cubicBezTo>
                      <a:pt x="123" y="142"/>
                      <a:pt x="123" y="142"/>
                      <a:pt x="123" y="142"/>
                    </a:cubicBezTo>
                    <a:cubicBezTo>
                      <a:pt x="128" y="143"/>
                      <a:pt x="128" y="143"/>
                      <a:pt x="128" y="143"/>
                    </a:cubicBezTo>
                    <a:cubicBezTo>
                      <a:pt x="129" y="143"/>
                      <a:pt x="129" y="143"/>
                      <a:pt x="129" y="143"/>
                    </a:cubicBezTo>
                    <a:cubicBezTo>
                      <a:pt x="129" y="143"/>
                      <a:pt x="129" y="143"/>
                      <a:pt x="129" y="143"/>
                    </a:cubicBezTo>
                    <a:cubicBezTo>
                      <a:pt x="130" y="143"/>
                      <a:pt x="130" y="143"/>
                      <a:pt x="130" y="143"/>
                    </a:cubicBezTo>
                    <a:cubicBezTo>
                      <a:pt x="131" y="147"/>
                      <a:pt x="131" y="147"/>
                      <a:pt x="131" y="147"/>
                    </a:cubicBezTo>
                    <a:cubicBezTo>
                      <a:pt x="133" y="148"/>
                      <a:pt x="133" y="148"/>
                      <a:pt x="133" y="148"/>
                    </a:cubicBezTo>
                    <a:lnTo>
                      <a:pt x="135" y="149"/>
                    </a:ln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662D9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46" name="Freeform 2019">
                <a:extLst>
                  <a:ext uri="{FF2B5EF4-FFF2-40B4-BE49-F238E27FC236}">
                    <a16:creationId xmlns:a16="http://schemas.microsoft.com/office/drawing/2014/main" id="{2831CB51-D6D6-4F83-9788-C6529F12D44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00" y="3044"/>
                <a:ext cx="485" cy="375"/>
              </a:xfrm>
              <a:custGeom>
                <a:avLst/>
                <a:gdLst>
                  <a:gd name="T0" fmla="*/ 200 w 202"/>
                  <a:gd name="T1" fmla="*/ 46 h 156"/>
                  <a:gd name="T2" fmla="*/ 197 w 202"/>
                  <a:gd name="T3" fmla="*/ 23 h 156"/>
                  <a:gd name="T4" fmla="*/ 200 w 202"/>
                  <a:gd name="T5" fmla="*/ 17 h 156"/>
                  <a:gd name="T6" fmla="*/ 186 w 202"/>
                  <a:gd name="T7" fmla="*/ 12 h 156"/>
                  <a:gd name="T8" fmla="*/ 175 w 202"/>
                  <a:gd name="T9" fmla="*/ 11 h 156"/>
                  <a:gd name="T10" fmla="*/ 150 w 202"/>
                  <a:gd name="T11" fmla="*/ 8 h 156"/>
                  <a:gd name="T12" fmla="*/ 144 w 202"/>
                  <a:gd name="T13" fmla="*/ 6 h 156"/>
                  <a:gd name="T14" fmla="*/ 138 w 202"/>
                  <a:gd name="T15" fmla="*/ 7 h 156"/>
                  <a:gd name="T16" fmla="*/ 123 w 202"/>
                  <a:gd name="T17" fmla="*/ 2 h 156"/>
                  <a:gd name="T18" fmla="*/ 121 w 202"/>
                  <a:gd name="T19" fmla="*/ 6 h 156"/>
                  <a:gd name="T20" fmla="*/ 116 w 202"/>
                  <a:gd name="T21" fmla="*/ 10 h 156"/>
                  <a:gd name="T22" fmla="*/ 112 w 202"/>
                  <a:gd name="T23" fmla="*/ 14 h 156"/>
                  <a:gd name="T24" fmla="*/ 111 w 202"/>
                  <a:gd name="T25" fmla="*/ 22 h 156"/>
                  <a:gd name="T26" fmla="*/ 24 w 202"/>
                  <a:gd name="T27" fmla="*/ 29 h 156"/>
                  <a:gd name="T28" fmla="*/ 28 w 202"/>
                  <a:gd name="T29" fmla="*/ 73 h 156"/>
                  <a:gd name="T30" fmla="*/ 16 w 202"/>
                  <a:gd name="T31" fmla="*/ 88 h 156"/>
                  <a:gd name="T32" fmla="*/ 14 w 202"/>
                  <a:gd name="T33" fmla="*/ 102 h 156"/>
                  <a:gd name="T34" fmla="*/ 11 w 202"/>
                  <a:gd name="T35" fmla="*/ 105 h 156"/>
                  <a:gd name="T36" fmla="*/ 0 w 202"/>
                  <a:gd name="T37" fmla="*/ 133 h 156"/>
                  <a:gd name="T38" fmla="*/ 11 w 202"/>
                  <a:gd name="T39" fmla="*/ 138 h 156"/>
                  <a:gd name="T40" fmla="*/ 20 w 202"/>
                  <a:gd name="T41" fmla="*/ 147 h 156"/>
                  <a:gd name="T42" fmla="*/ 33 w 202"/>
                  <a:gd name="T43" fmla="*/ 146 h 156"/>
                  <a:gd name="T44" fmla="*/ 41 w 202"/>
                  <a:gd name="T45" fmla="*/ 154 h 156"/>
                  <a:gd name="T46" fmla="*/ 45 w 202"/>
                  <a:gd name="T47" fmla="*/ 152 h 156"/>
                  <a:gd name="T48" fmla="*/ 59 w 202"/>
                  <a:gd name="T49" fmla="*/ 150 h 156"/>
                  <a:gd name="T50" fmla="*/ 64 w 202"/>
                  <a:gd name="T51" fmla="*/ 148 h 156"/>
                  <a:gd name="T52" fmla="*/ 70 w 202"/>
                  <a:gd name="T53" fmla="*/ 129 h 156"/>
                  <a:gd name="T54" fmla="*/ 94 w 202"/>
                  <a:gd name="T55" fmla="*/ 113 h 156"/>
                  <a:gd name="T56" fmla="*/ 92 w 202"/>
                  <a:gd name="T57" fmla="*/ 105 h 156"/>
                  <a:gd name="T58" fmla="*/ 92 w 202"/>
                  <a:gd name="T59" fmla="*/ 94 h 156"/>
                  <a:gd name="T60" fmla="*/ 90 w 202"/>
                  <a:gd name="T61" fmla="*/ 74 h 156"/>
                  <a:gd name="T62" fmla="*/ 101 w 202"/>
                  <a:gd name="T63" fmla="*/ 69 h 156"/>
                  <a:gd name="T64" fmla="*/ 101 w 202"/>
                  <a:gd name="T65" fmla="*/ 59 h 156"/>
                  <a:gd name="T66" fmla="*/ 98 w 202"/>
                  <a:gd name="T67" fmla="*/ 47 h 156"/>
                  <a:gd name="T68" fmla="*/ 103 w 202"/>
                  <a:gd name="T69" fmla="*/ 43 h 156"/>
                  <a:gd name="T70" fmla="*/ 104 w 202"/>
                  <a:gd name="T71" fmla="*/ 49 h 156"/>
                  <a:gd name="T72" fmla="*/ 117 w 202"/>
                  <a:gd name="T73" fmla="*/ 56 h 156"/>
                  <a:gd name="T74" fmla="*/ 139 w 202"/>
                  <a:gd name="T75" fmla="*/ 67 h 156"/>
                  <a:gd name="T76" fmla="*/ 154 w 202"/>
                  <a:gd name="T77" fmla="*/ 76 h 156"/>
                  <a:gd name="T78" fmla="*/ 174 w 202"/>
                  <a:gd name="T79" fmla="*/ 65 h 156"/>
                  <a:gd name="T80" fmla="*/ 183 w 202"/>
                  <a:gd name="T81" fmla="*/ 73 h 156"/>
                  <a:gd name="T82" fmla="*/ 190 w 202"/>
                  <a:gd name="T83" fmla="*/ 54 h 156"/>
                  <a:gd name="T84" fmla="*/ 187 w 202"/>
                  <a:gd name="T85" fmla="*/ 43 h 156"/>
                  <a:gd name="T86" fmla="*/ 194 w 202"/>
                  <a:gd name="T87" fmla="*/ 44 h 156"/>
                  <a:gd name="T88" fmla="*/ 202 w 202"/>
                  <a:gd name="T89" fmla="*/ 65 h 156"/>
                  <a:gd name="T90" fmla="*/ 202 w 202"/>
                  <a:gd name="T91" fmla="*/ 52 h 156"/>
                  <a:gd name="T92" fmla="*/ 59 w 202"/>
                  <a:gd name="T93" fmla="*/ 68 h 156"/>
                  <a:gd name="T94" fmla="*/ 55 w 202"/>
                  <a:gd name="T95" fmla="*/ 68 h 156"/>
                  <a:gd name="T96" fmla="*/ 60 w 202"/>
                  <a:gd name="T97" fmla="*/ 61 h 156"/>
                  <a:gd name="T98" fmla="*/ 76 w 202"/>
                  <a:gd name="T99" fmla="*/ 70 h 156"/>
                  <a:gd name="T100" fmla="*/ 70 w 202"/>
                  <a:gd name="T101" fmla="*/ 62 h 156"/>
                  <a:gd name="T102" fmla="*/ 82 w 202"/>
                  <a:gd name="T103" fmla="*/ 63 h 156"/>
                  <a:gd name="T104" fmla="*/ 91 w 202"/>
                  <a:gd name="T105" fmla="*/ 52 h 156"/>
                  <a:gd name="T106" fmla="*/ 82 w 202"/>
                  <a:gd name="T107" fmla="*/ 53 h 156"/>
                  <a:gd name="T108" fmla="*/ 76 w 202"/>
                  <a:gd name="T109" fmla="*/ 55 h 156"/>
                  <a:gd name="T110" fmla="*/ 70 w 202"/>
                  <a:gd name="T111" fmla="*/ 50 h 156"/>
                  <a:gd name="T112" fmla="*/ 80 w 202"/>
                  <a:gd name="T113" fmla="*/ 43 h 156"/>
                  <a:gd name="T114" fmla="*/ 91 w 202"/>
                  <a:gd name="T115" fmla="*/ 52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02" h="156">
                    <a:moveTo>
                      <a:pt x="202" y="52"/>
                    </a:moveTo>
                    <a:cubicBezTo>
                      <a:pt x="202" y="50"/>
                      <a:pt x="202" y="48"/>
                      <a:pt x="200" y="46"/>
                    </a:cubicBezTo>
                    <a:cubicBezTo>
                      <a:pt x="198" y="44"/>
                      <a:pt x="199" y="41"/>
                      <a:pt x="199" y="39"/>
                    </a:cubicBezTo>
                    <a:cubicBezTo>
                      <a:pt x="199" y="34"/>
                      <a:pt x="199" y="28"/>
                      <a:pt x="197" y="23"/>
                    </a:cubicBezTo>
                    <a:cubicBezTo>
                      <a:pt x="197" y="21"/>
                      <a:pt x="195" y="19"/>
                      <a:pt x="197" y="18"/>
                    </a:cubicBezTo>
                    <a:cubicBezTo>
                      <a:pt x="198" y="18"/>
                      <a:pt x="199" y="17"/>
                      <a:pt x="200" y="17"/>
                    </a:cubicBezTo>
                    <a:cubicBezTo>
                      <a:pt x="197" y="12"/>
                      <a:pt x="197" y="12"/>
                      <a:pt x="197" y="12"/>
                    </a:cubicBezTo>
                    <a:cubicBezTo>
                      <a:pt x="186" y="12"/>
                      <a:pt x="186" y="12"/>
                      <a:pt x="186" y="12"/>
                    </a:cubicBezTo>
                    <a:cubicBezTo>
                      <a:pt x="180" y="9"/>
                      <a:pt x="180" y="9"/>
                      <a:pt x="180" y="9"/>
                    </a:cubicBezTo>
                    <a:cubicBezTo>
                      <a:pt x="175" y="11"/>
                      <a:pt x="175" y="11"/>
                      <a:pt x="175" y="11"/>
                    </a:cubicBezTo>
                    <a:cubicBezTo>
                      <a:pt x="151" y="10"/>
                      <a:pt x="151" y="10"/>
                      <a:pt x="151" y="10"/>
                    </a:cubicBezTo>
                    <a:cubicBezTo>
                      <a:pt x="150" y="8"/>
                      <a:pt x="150" y="8"/>
                      <a:pt x="150" y="8"/>
                    </a:cubicBezTo>
                    <a:cubicBezTo>
                      <a:pt x="145" y="8"/>
                      <a:pt x="145" y="8"/>
                      <a:pt x="145" y="8"/>
                    </a:cubicBezTo>
                    <a:cubicBezTo>
                      <a:pt x="144" y="6"/>
                      <a:pt x="144" y="6"/>
                      <a:pt x="144" y="6"/>
                    </a:cubicBezTo>
                    <a:cubicBezTo>
                      <a:pt x="139" y="5"/>
                      <a:pt x="139" y="5"/>
                      <a:pt x="139" y="5"/>
                    </a:cubicBezTo>
                    <a:cubicBezTo>
                      <a:pt x="139" y="5"/>
                      <a:pt x="139" y="7"/>
                      <a:pt x="138" y="7"/>
                    </a:cubicBezTo>
                    <a:cubicBezTo>
                      <a:pt x="136" y="8"/>
                      <a:pt x="129" y="6"/>
                      <a:pt x="129" y="6"/>
                    </a:cubicBezTo>
                    <a:cubicBezTo>
                      <a:pt x="129" y="6"/>
                      <a:pt x="124" y="3"/>
                      <a:pt x="123" y="2"/>
                    </a:cubicBezTo>
                    <a:cubicBezTo>
                      <a:pt x="121" y="2"/>
                      <a:pt x="116" y="0"/>
                      <a:pt x="116" y="2"/>
                    </a:cubicBezTo>
                    <a:cubicBezTo>
                      <a:pt x="116" y="3"/>
                      <a:pt x="121" y="6"/>
                      <a:pt x="121" y="6"/>
                    </a:cubicBezTo>
                    <a:cubicBezTo>
                      <a:pt x="121" y="6"/>
                      <a:pt x="124" y="9"/>
                      <a:pt x="123" y="10"/>
                    </a:cubicBezTo>
                    <a:cubicBezTo>
                      <a:pt x="122" y="12"/>
                      <a:pt x="119" y="12"/>
                      <a:pt x="116" y="10"/>
                    </a:cubicBezTo>
                    <a:cubicBezTo>
                      <a:pt x="113" y="8"/>
                      <a:pt x="114" y="8"/>
                      <a:pt x="112" y="9"/>
                    </a:cubicBezTo>
                    <a:cubicBezTo>
                      <a:pt x="111" y="10"/>
                      <a:pt x="112" y="14"/>
                      <a:pt x="112" y="14"/>
                    </a:cubicBezTo>
                    <a:cubicBezTo>
                      <a:pt x="112" y="14"/>
                      <a:pt x="109" y="16"/>
                      <a:pt x="109" y="19"/>
                    </a:cubicBezTo>
                    <a:cubicBezTo>
                      <a:pt x="109" y="21"/>
                      <a:pt x="111" y="22"/>
                      <a:pt x="111" y="22"/>
                    </a:cubicBezTo>
                    <a:cubicBezTo>
                      <a:pt x="111" y="29"/>
                      <a:pt x="111" y="29"/>
                      <a:pt x="111" y="29"/>
                    </a:cubicBezTo>
                    <a:cubicBezTo>
                      <a:pt x="24" y="29"/>
                      <a:pt x="24" y="29"/>
                      <a:pt x="24" y="29"/>
                    </a:cubicBezTo>
                    <a:cubicBezTo>
                      <a:pt x="24" y="73"/>
                      <a:pt x="24" y="73"/>
                      <a:pt x="24" y="73"/>
                    </a:cubicBezTo>
                    <a:cubicBezTo>
                      <a:pt x="28" y="73"/>
                      <a:pt x="28" y="73"/>
                      <a:pt x="28" y="73"/>
                    </a:cubicBezTo>
                    <a:cubicBezTo>
                      <a:pt x="28" y="73"/>
                      <a:pt x="29" y="79"/>
                      <a:pt x="27" y="82"/>
                    </a:cubicBezTo>
                    <a:cubicBezTo>
                      <a:pt x="17" y="86"/>
                      <a:pt x="16" y="88"/>
                      <a:pt x="16" y="88"/>
                    </a:cubicBezTo>
                    <a:cubicBezTo>
                      <a:pt x="16" y="88"/>
                      <a:pt x="16" y="88"/>
                      <a:pt x="20" y="90"/>
                    </a:cubicBezTo>
                    <a:cubicBezTo>
                      <a:pt x="17" y="94"/>
                      <a:pt x="14" y="102"/>
                      <a:pt x="14" y="102"/>
                    </a:cubicBezTo>
                    <a:cubicBezTo>
                      <a:pt x="11" y="102"/>
                      <a:pt x="11" y="102"/>
                      <a:pt x="11" y="102"/>
                    </a:cubicBezTo>
                    <a:cubicBezTo>
                      <a:pt x="11" y="105"/>
                      <a:pt x="11" y="105"/>
                      <a:pt x="11" y="105"/>
                    </a:cubicBezTo>
                    <a:cubicBezTo>
                      <a:pt x="6" y="105"/>
                      <a:pt x="6" y="105"/>
                      <a:pt x="6" y="105"/>
                    </a:cubicBezTo>
                    <a:cubicBezTo>
                      <a:pt x="0" y="133"/>
                      <a:pt x="0" y="133"/>
                      <a:pt x="0" y="133"/>
                    </a:cubicBezTo>
                    <a:cubicBezTo>
                      <a:pt x="11" y="134"/>
                      <a:pt x="11" y="134"/>
                      <a:pt x="11" y="134"/>
                    </a:cubicBezTo>
                    <a:cubicBezTo>
                      <a:pt x="11" y="138"/>
                      <a:pt x="11" y="138"/>
                      <a:pt x="11" y="138"/>
                    </a:cubicBezTo>
                    <a:cubicBezTo>
                      <a:pt x="18" y="143"/>
                      <a:pt x="18" y="143"/>
                      <a:pt x="18" y="143"/>
                    </a:cubicBezTo>
                    <a:cubicBezTo>
                      <a:pt x="18" y="143"/>
                      <a:pt x="18" y="146"/>
                      <a:pt x="20" y="147"/>
                    </a:cubicBezTo>
                    <a:cubicBezTo>
                      <a:pt x="21" y="148"/>
                      <a:pt x="31" y="151"/>
                      <a:pt x="31" y="151"/>
                    </a:cubicBezTo>
                    <a:cubicBezTo>
                      <a:pt x="31" y="151"/>
                      <a:pt x="32" y="146"/>
                      <a:pt x="33" y="146"/>
                    </a:cubicBezTo>
                    <a:cubicBezTo>
                      <a:pt x="35" y="146"/>
                      <a:pt x="35" y="153"/>
                      <a:pt x="36" y="156"/>
                    </a:cubicBezTo>
                    <a:cubicBezTo>
                      <a:pt x="38" y="155"/>
                      <a:pt x="41" y="156"/>
                      <a:pt x="41" y="154"/>
                    </a:cubicBezTo>
                    <a:cubicBezTo>
                      <a:pt x="41" y="152"/>
                      <a:pt x="39" y="152"/>
                      <a:pt x="39" y="150"/>
                    </a:cubicBezTo>
                    <a:cubicBezTo>
                      <a:pt x="40" y="148"/>
                      <a:pt x="44" y="151"/>
                      <a:pt x="45" y="152"/>
                    </a:cubicBezTo>
                    <a:cubicBezTo>
                      <a:pt x="46" y="153"/>
                      <a:pt x="50" y="155"/>
                      <a:pt x="50" y="152"/>
                    </a:cubicBezTo>
                    <a:cubicBezTo>
                      <a:pt x="50" y="149"/>
                      <a:pt x="58" y="151"/>
                      <a:pt x="59" y="150"/>
                    </a:cubicBezTo>
                    <a:cubicBezTo>
                      <a:pt x="59" y="150"/>
                      <a:pt x="60" y="149"/>
                      <a:pt x="62" y="150"/>
                    </a:cubicBezTo>
                    <a:cubicBezTo>
                      <a:pt x="63" y="151"/>
                      <a:pt x="64" y="149"/>
                      <a:pt x="64" y="148"/>
                    </a:cubicBezTo>
                    <a:cubicBezTo>
                      <a:pt x="64" y="147"/>
                      <a:pt x="64" y="146"/>
                      <a:pt x="64" y="144"/>
                    </a:cubicBezTo>
                    <a:cubicBezTo>
                      <a:pt x="66" y="139"/>
                      <a:pt x="68" y="134"/>
                      <a:pt x="70" y="129"/>
                    </a:cubicBezTo>
                    <a:cubicBezTo>
                      <a:pt x="70" y="128"/>
                      <a:pt x="71" y="127"/>
                      <a:pt x="72" y="127"/>
                    </a:cubicBezTo>
                    <a:cubicBezTo>
                      <a:pt x="80" y="122"/>
                      <a:pt x="87" y="118"/>
                      <a:pt x="94" y="113"/>
                    </a:cubicBezTo>
                    <a:cubicBezTo>
                      <a:pt x="97" y="112"/>
                      <a:pt x="97" y="110"/>
                      <a:pt x="95" y="108"/>
                    </a:cubicBezTo>
                    <a:cubicBezTo>
                      <a:pt x="94" y="107"/>
                      <a:pt x="93" y="106"/>
                      <a:pt x="92" y="105"/>
                    </a:cubicBezTo>
                    <a:cubicBezTo>
                      <a:pt x="89" y="103"/>
                      <a:pt x="88" y="101"/>
                      <a:pt x="91" y="98"/>
                    </a:cubicBezTo>
                    <a:cubicBezTo>
                      <a:pt x="92" y="97"/>
                      <a:pt x="92" y="96"/>
                      <a:pt x="92" y="94"/>
                    </a:cubicBezTo>
                    <a:cubicBezTo>
                      <a:pt x="91" y="89"/>
                      <a:pt x="92" y="83"/>
                      <a:pt x="89" y="77"/>
                    </a:cubicBezTo>
                    <a:cubicBezTo>
                      <a:pt x="89" y="76"/>
                      <a:pt x="89" y="75"/>
                      <a:pt x="90" y="74"/>
                    </a:cubicBezTo>
                    <a:cubicBezTo>
                      <a:pt x="91" y="73"/>
                      <a:pt x="93" y="72"/>
                      <a:pt x="94" y="70"/>
                    </a:cubicBezTo>
                    <a:cubicBezTo>
                      <a:pt x="96" y="66"/>
                      <a:pt x="99" y="66"/>
                      <a:pt x="101" y="69"/>
                    </a:cubicBezTo>
                    <a:cubicBezTo>
                      <a:pt x="102" y="70"/>
                      <a:pt x="104" y="71"/>
                      <a:pt x="106" y="71"/>
                    </a:cubicBezTo>
                    <a:cubicBezTo>
                      <a:pt x="103" y="67"/>
                      <a:pt x="104" y="62"/>
                      <a:pt x="101" y="59"/>
                    </a:cubicBezTo>
                    <a:cubicBezTo>
                      <a:pt x="101" y="59"/>
                      <a:pt x="101" y="58"/>
                      <a:pt x="101" y="58"/>
                    </a:cubicBezTo>
                    <a:cubicBezTo>
                      <a:pt x="102" y="54"/>
                      <a:pt x="98" y="51"/>
                      <a:pt x="98" y="47"/>
                    </a:cubicBezTo>
                    <a:cubicBezTo>
                      <a:pt x="98" y="45"/>
                      <a:pt x="98" y="44"/>
                      <a:pt x="99" y="44"/>
                    </a:cubicBezTo>
                    <a:cubicBezTo>
                      <a:pt x="100" y="43"/>
                      <a:pt x="101" y="43"/>
                      <a:pt x="103" y="43"/>
                    </a:cubicBezTo>
                    <a:cubicBezTo>
                      <a:pt x="104" y="44"/>
                      <a:pt x="103" y="45"/>
                      <a:pt x="103" y="46"/>
                    </a:cubicBezTo>
                    <a:cubicBezTo>
                      <a:pt x="103" y="47"/>
                      <a:pt x="102" y="49"/>
                      <a:pt x="104" y="49"/>
                    </a:cubicBezTo>
                    <a:cubicBezTo>
                      <a:pt x="109" y="48"/>
                      <a:pt x="110" y="54"/>
                      <a:pt x="115" y="54"/>
                    </a:cubicBezTo>
                    <a:cubicBezTo>
                      <a:pt x="116" y="54"/>
                      <a:pt x="117" y="55"/>
                      <a:pt x="117" y="56"/>
                    </a:cubicBezTo>
                    <a:cubicBezTo>
                      <a:pt x="116" y="60"/>
                      <a:pt x="118" y="60"/>
                      <a:pt x="121" y="61"/>
                    </a:cubicBezTo>
                    <a:cubicBezTo>
                      <a:pt x="127" y="63"/>
                      <a:pt x="133" y="65"/>
                      <a:pt x="139" y="67"/>
                    </a:cubicBezTo>
                    <a:cubicBezTo>
                      <a:pt x="143" y="68"/>
                      <a:pt x="147" y="70"/>
                      <a:pt x="149" y="75"/>
                    </a:cubicBezTo>
                    <a:cubicBezTo>
                      <a:pt x="151" y="78"/>
                      <a:pt x="152" y="79"/>
                      <a:pt x="154" y="76"/>
                    </a:cubicBezTo>
                    <a:cubicBezTo>
                      <a:pt x="157" y="72"/>
                      <a:pt x="160" y="68"/>
                      <a:pt x="162" y="65"/>
                    </a:cubicBezTo>
                    <a:cubicBezTo>
                      <a:pt x="165" y="61"/>
                      <a:pt x="170" y="61"/>
                      <a:pt x="174" y="65"/>
                    </a:cubicBezTo>
                    <a:cubicBezTo>
                      <a:pt x="175" y="67"/>
                      <a:pt x="176" y="68"/>
                      <a:pt x="177" y="70"/>
                    </a:cubicBezTo>
                    <a:cubicBezTo>
                      <a:pt x="178" y="73"/>
                      <a:pt x="180" y="74"/>
                      <a:pt x="183" y="73"/>
                    </a:cubicBezTo>
                    <a:cubicBezTo>
                      <a:pt x="185" y="72"/>
                      <a:pt x="186" y="73"/>
                      <a:pt x="188" y="74"/>
                    </a:cubicBezTo>
                    <a:cubicBezTo>
                      <a:pt x="185" y="66"/>
                      <a:pt x="188" y="60"/>
                      <a:pt x="190" y="54"/>
                    </a:cubicBezTo>
                    <a:cubicBezTo>
                      <a:pt x="191" y="50"/>
                      <a:pt x="190" y="49"/>
                      <a:pt x="187" y="48"/>
                    </a:cubicBezTo>
                    <a:cubicBezTo>
                      <a:pt x="183" y="47"/>
                      <a:pt x="183" y="46"/>
                      <a:pt x="187" y="43"/>
                    </a:cubicBezTo>
                    <a:cubicBezTo>
                      <a:pt x="187" y="43"/>
                      <a:pt x="188" y="43"/>
                      <a:pt x="188" y="42"/>
                    </a:cubicBezTo>
                    <a:cubicBezTo>
                      <a:pt x="192" y="39"/>
                      <a:pt x="192" y="40"/>
                      <a:pt x="194" y="44"/>
                    </a:cubicBezTo>
                    <a:cubicBezTo>
                      <a:pt x="196" y="50"/>
                      <a:pt x="198" y="57"/>
                      <a:pt x="201" y="63"/>
                    </a:cubicBezTo>
                    <a:cubicBezTo>
                      <a:pt x="201" y="64"/>
                      <a:pt x="202" y="64"/>
                      <a:pt x="202" y="65"/>
                    </a:cubicBezTo>
                    <a:cubicBezTo>
                      <a:pt x="202" y="64"/>
                      <a:pt x="202" y="64"/>
                      <a:pt x="202" y="63"/>
                    </a:cubicBezTo>
                    <a:cubicBezTo>
                      <a:pt x="202" y="60"/>
                      <a:pt x="202" y="56"/>
                      <a:pt x="202" y="52"/>
                    </a:cubicBezTo>
                    <a:close/>
                    <a:moveTo>
                      <a:pt x="64" y="66"/>
                    </a:moveTo>
                    <a:cubicBezTo>
                      <a:pt x="64" y="68"/>
                      <a:pt x="61" y="67"/>
                      <a:pt x="59" y="68"/>
                    </a:cubicBezTo>
                    <a:cubicBezTo>
                      <a:pt x="58" y="69"/>
                      <a:pt x="57" y="69"/>
                      <a:pt x="57" y="69"/>
                    </a:cubicBezTo>
                    <a:cubicBezTo>
                      <a:pt x="56" y="69"/>
                      <a:pt x="55" y="69"/>
                      <a:pt x="55" y="68"/>
                    </a:cubicBezTo>
                    <a:cubicBezTo>
                      <a:pt x="53" y="66"/>
                      <a:pt x="55" y="64"/>
                      <a:pt x="56" y="61"/>
                    </a:cubicBezTo>
                    <a:cubicBezTo>
                      <a:pt x="57" y="59"/>
                      <a:pt x="59" y="60"/>
                      <a:pt x="60" y="61"/>
                    </a:cubicBezTo>
                    <a:cubicBezTo>
                      <a:pt x="61" y="63"/>
                      <a:pt x="65" y="63"/>
                      <a:pt x="64" y="66"/>
                    </a:cubicBezTo>
                    <a:close/>
                    <a:moveTo>
                      <a:pt x="76" y="70"/>
                    </a:moveTo>
                    <a:cubicBezTo>
                      <a:pt x="70" y="70"/>
                      <a:pt x="70" y="69"/>
                      <a:pt x="70" y="63"/>
                    </a:cubicBezTo>
                    <a:cubicBezTo>
                      <a:pt x="70" y="63"/>
                      <a:pt x="70" y="62"/>
                      <a:pt x="70" y="62"/>
                    </a:cubicBezTo>
                    <a:cubicBezTo>
                      <a:pt x="72" y="60"/>
                      <a:pt x="74" y="60"/>
                      <a:pt x="75" y="61"/>
                    </a:cubicBezTo>
                    <a:cubicBezTo>
                      <a:pt x="77" y="62"/>
                      <a:pt x="80" y="59"/>
                      <a:pt x="82" y="63"/>
                    </a:cubicBezTo>
                    <a:cubicBezTo>
                      <a:pt x="83" y="68"/>
                      <a:pt x="82" y="70"/>
                      <a:pt x="76" y="70"/>
                    </a:cubicBezTo>
                    <a:close/>
                    <a:moveTo>
                      <a:pt x="91" y="52"/>
                    </a:moveTo>
                    <a:cubicBezTo>
                      <a:pt x="89" y="55"/>
                      <a:pt x="89" y="59"/>
                      <a:pt x="86" y="59"/>
                    </a:cubicBezTo>
                    <a:cubicBezTo>
                      <a:pt x="83" y="59"/>
                      <a:pt x="84" y="55"/>
                      <a:pt x="82" y="53"/>
                    </a:cubicBezTo>
                    <a:cubicBezTo>
                      <a:pt x="82" y="52"/>
                      <a:pt x="81" y="51"/>
                      <a:pt x="81" y="50"/>
                    </a:cubicBezTo>
                    <a:cubicBezTo>
                      <a:pt x="79" y="52"/>
                      <a:pt x="77" y="53"/>
                      <a:pt x="76" y="55"/>
                    </a:cubicBezTo>
                    <a:cubicBezTo>
                      <a:pt x="74" y="58"/>
                      <a:pt x="73" y="58"/>
                      <a:pt x="70" y="56"/>
                    </a:cubicBezTo>
                    <a:cubicBezTo>
                      <a:pt x="68" y="54"/>
                      <a:pt x="68" y="52"/>
                      <a:pt x="70" y="50"/>
                    </a:cubicBezTo>
                    <a:cubicBezTo>
                      <a:pt x="72" y="48"/>
                      <a:pt x="74" y="46"/>
                      <a:pt x="75" y="43"/>
                    </a:cubicBezTo>
                    <a:cubicBezTo>
                      <a:pt x="77" y="41"/>
                      <a:pt x="78" y="41"/>
                      <a:pt x="80" y="43"/>
                    </a:cubicBezTo>
                    <a:cubicBezTo>
                      <a:pt x="82" y="47"/>
                      <a:pt x="84" y="49"/>
                      <a:pt x="89" y="50"/>
                    </a:cubicBezTo>
                    <a:cubicBezTo>
                      <a:pt x="91" y="50"/>
                      <a:pt x="91" y="51"/>
                      <a:pt x="91" y="52"/>
                    </a:cubicBez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662D9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47" name="Freeform 2020">
                <a:extLst>
                  <a:ext uri="{FF2B5EF4-FFF2-40B4-BE49-F238E27FC236}">
                    <a16:creationId xmlns:a16="http://schemas.microsoft.com/office/drawing/2014/main" id="{4EA359AD-3993-4437-97E3-B858F8C2283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84" y="2931"/>
                <a:ext cx="586" cy="512"/>
              </a:xfrm>
              <a:custGeom>
                <a:avLst/>
                <a:gdLst>
                  <a:gd name="T0" fmla="*/ 242 w 244"/>
                  <a:gd name="T1" fmla="*/ 129 h 213"/>
                  <a:gd name="T2" fmla="*/ 239 w 244"/>
                  <a:gd name="T3" fmla="*/ 120 h 213"/>
                  <a:gd name="T4" fmla="*/ 241 w 244"/>
                  <a:gd name="T5" fmla="*/ 47 h 213"/>
                  <a:gd name="T6" fmla="*/ 223 w 244"/>
                  <a:gd name="T7" fmla="*/ 50 h 213"/>
                  <a:gd name="T8" fmla="*/ 201 w 244"/>
                  <a:gd name="T9" fmla="*/ 51 h 213"/>
                  <a:gd name="T10" fmla="*/ 206 w 244"/>
                  <a:gd name="T11" fmla="*/ 6 h 213"/>
                  <a:gd name="T12" fmla="*/ 213 w 244"/>
                  <a:gd name="T13" fmla="*/ 6 h 213"/>
                  <a:gd name="T14" fmla="*/ 210 w 244"/>
                  <a:gd name="T15" fmla="*/ 3 h 213"/>
                  <a:gd name="T16" fmla="*/ 201 w 244"/>
                  <a:gd name="T17" fmla="*/ 0 h 213"/>
                  <a:gd name="T18" fmla="*/ 144 w 244"/>
                  <a:gd name="T19" fmla="*/ 0 h 213"/>
                  <a:gd name="T20" fmla="*/ 64 w 244"/>
                  <a:gd name="T21" fmla="*/ 9 h 213"/>
                  <a:gd name="T22" fmla="*/ 58 w 244"/>
                  <a:gd name="T23" fmla="*/ 12 h 213"/>
                  <a:gd name="T24" fmla="*/ 57 w 244"/>
                  <a:gd name="T25" fmla="*/ 17 h 213"/>
                  <a:gd name="T26" fmla="*/ 54 w 244"/>
                  <a:gd name="T27" fmla="*/ 24 h 213"/>
                  <a:gd name="T28" fmla="*/ 43 w 244"/>
                  <a:gd name="T29" fmla="*/ 30 h 213"/>
                  <a:gd name="T30" fmla="*/ 30 w 244"/>
                  <a:gd name="T31" fmla="*/ 36 h 213"/>
                  <a:gd name="T32" fmla="*/ 24 w 244"/>
                  <a:gd name="T33" fmla="*/ 38 h 213"/>
                  <a:gd name="T34" fmla="*/ 12 w 244"/>
                  <a:gd name="T35" fmla="*/ 47 h 213"/>
                  <a:gd name="T36" fmla="*/ 5 w 244"/>
                  <a:gd name="T37" fmla="*/ 52 h 213"/>
                  <a:gd name="T38" fmla="*/ 0 w 244"/>
                  <a:gd name="T39" fmla="*/ 56 h 213"/>
                  <a:gd name="T40" fmla="*/ 6 w 244"/>
                  <a:gd name="T41" fmla="*/ 56 h 213"/>
                  <a:gd name="T42" fmla="*/ 6 w 244"/>
                  <a:gd name="T43" fmla="*/ 63 h 213"/>
                  <a:gd name="T44" fmla="*/ 7 w 244"/>
                  <a:gd name="T45" fmla="*/ 69 h 213"/>
                  <a:gd name="T46" fmla="*/ 8 w 244"/>
                  <a:gd name="T47" fmla="*/ 73 h 213"/>
                  <a:gd name="T48" fmla="*/ 15 w 244"/>
                  <a:gd name="T49" fmla="*/ 71 h 213"/>
                  <a:gd name="T50" fmla="*/ 19 w 244"/>
                  <a:gd name="T51" fmla="*/ 77 h 213"/>
                  <a:gd name="T52" fmla="*/ 22 w 244"/>
                  <a:gd name="T53" fmla="*/ 82 h 213"/>
                  <a:gd name="T54" fmla="*/ 27 w 244"/>
                  <a:gd name="T55" fmla="*/ 86 h 213"/>
                  <a:gd name="T56" fmla="*/ 33 w 244"/>
                  <a:gd name="T57" fmla="*/ 90 h 213"/>
                  <a:gd name="T58" fmla="*/ 35 w 244"/>
                  <a:gd name="T59" fmla="*/ 95 h 213"/>
                  <a:gd name="T60" fmla="*/ 38 w 244"/>
                  <a:gd name="T61" fmla="*/ 97 h 213"/>
                  <a:gd name="T62" fmla="*/ 44 w 244"/>
                  <a:gd name="T63" fmla="*/ 103 h 213"/>
                  <a:gd name="T64" fmla="*/ 39 w 244"/>
                  <a:gd name="T65" fmla="*/ 107 h 213"/>
                  <a:gd name="T66" fmla="*/ 37 w 244"/>
                  <a:gd name="T67" fmla="*/ 124 h 213"/>
                  <a:gd name="T68" fmla="*/ 37 w 244"/>
                  <a:gd name="T69" fmla="*/ 130 h 213"/>
                  <a:gd name="T70" fmla="*/ 42 w 244"/>
                  <a:gd name="T71" fmla="*/ 136 h 213"/>
                  <a:gd name="T72" fmla="*/ 49 w 244"/>
                  <a:gd name="T73" fmla="*/ 141 h 213"/>
                  <a:gd name="T74" fmla="*/ 53 w 244"/>
                  <a:gd name="T75" fmla="*/ 143 h 213"/>
                  <a:gd name="T76" fmla="*/ 44 w 244"/>
                  <a:gd name="T77" fmla="*/ 146 h 213"/>
                  <a:gd name="T78" fmla="*/ 49 w 244"/>
                  <a:gd name="T79" fmla="*/ 150 h 213"/>
                  <a:gd name="T80" fmla="*/ 67 w 244"/>
                  <a:gd name="T81" fmla="*/ 156 h 213"/>
                  <a:gd name="T82" fmla="*/ 72 w 244"/>
                  <a:gd name="T83" fmla="*/ 162 h 213"/>
                  <a:gd name="T84" fmla="*/ 79 w 244"/>
                  <a:gd name="T85" fmla="*/ 168 h 213"/>
                  <a:gd name="T86" fmla="*/ 82 w 244"/>
                  <a:gd name="T87" fmla="*/ 173 h 213"/>
                  <a:gd name="T88" fmla="*/ 96 w 244"/>
                  <a:gd name="T89" fmla="*/ 181 h 213"/>
                  <a:gd name="T90" fmla="*/ 102 w 244"/>
                  <a:gd name="T91" fmla="*/ 186 h 213"/>
                  <a:gd name="T92" fmla="*/ 113 w 244"/>
                  <a:gd name="T93" fmla="*/ 194 h 213"/>
                  <a:gd name="T94" fmla="*/ 121 w 244"/>
                  <a:gd name="T95" fmla="*/ 192 h 213"/>
                  <a:gd name="T96" fmla="*/ 140 w 244"/>
                  <a:gd name="T97" fmla="*/ 192 h 213"/>
                  <a:gd name="T98" fmla="*/ 146 w 244"/>
                  <a:gd name="T99" fmla="*/ 196 h 213"/>
                  <a:gd name="T100" fmla="*/ 150 w 244"/>
                  <a:gd name="T101" fmla="*/ 205 h 213"/>
                  <a:gd name="T102" fmla="*/ 156 w 244"/>
                  <a:gd name="T103" fmla="*/ 213 h 213"/>
                  <a:gd name="T104" fmla="*/ 165 w 244"/>
                  <a:gd name="T105" fmla="*/ 209 h 213"/>
                  <a:gd name="T106" fmla="*/ 171 w 244"/>
                  <a:gd name="T107" fmla="*/ 202 h 213"/>
                  <a:gd name="T108" fmla="*/ 174 w 244"/>
                  <a:gd name="T109" fmla="*/ 206 h 213"/>
                  <a:gd name="T110" fmla="*/ 187 w 244"/>
                  <a:gd name="T111" fmla="*/ 196 h 213"/>
                  <a:gd name="T112" fmla="*/ 198 w 244"/>
                  <a:gd name="T113" fmla="*/ 191 h 213"/>
                  <a:gd name="T114" fmla="*/ 212 w 244"/>
                  <a:gd name="T115" fmla="*/ 187 h 213"/>
                  <a:gd name="T116" fmla="*/ 215 w 244"/>
                  <a:gd name="T117" fmla="*/ 180 h 213"/>
                  <a:gd name="T118" fmla="*/ 226 w 244"/>
                  <a:gd name="T119" fmla="*/ 152 h 213"/>
                  <a:gd name="T120" fmla="*/ 229 w 244"/>
                  <a:gd name="T121" fmla="*/ 149 h 213"/>
                  <a:gd name="T122" fmla="*/ 231 w 244"/>
                  <a:gd name="T123" fmla="*/ 135 h 213"/>
                  <a:gd name="T124" fmla="*/ 201 w 244"/>
                  <a:gd name="T125" fmla="*/ 51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44" h="213">
                    <a:moveTo>
                      <a:pt x="231" y="135"/>
                    </a:moveTo>
                    <a:cubicBezTo>
                      <a:pt x="231" y="135"/>
                      <a:pt x="232" y="133"/>
                      <a:pt x="242" y="129"/>
                    </a:cubicBezTo>
                    <a:cubicBezTo>
                      <a:pt x="244" y="126"/>
                      <a:pt x="243" y="120"/>
                      <a:pt x="243" y="120"/>
                    </a:cubicBezTo>
                    <a:cubicBezTo>
                      <a:pt x="239" y="120"/>
                      <a:pt x="239" y="120"/>
                      <a:pt x="239" y="120"/>
                    </a:cubicBezTo>
                    <a:cubicBezTo>
                      <a:pt x="239" y="75"/>
                      <a:pt x="239" y="75"/>
                      <a:pt x="239" y="75"/>
                    </a:cubicBezTo>
                    <a:cubicBezTo>
                      <a:pt x="241" y="47"/>
                      <a:pt x="241" y="47"/>
                      <a:pt x="241" y="47"/>
                    </a:cubicBezTo>
                    <a:cubicBezTo>
                      <a:pt x="234" y="47"/>
                      <a:pt x="234" y="47"/>
                      <a:pt x="234" y="47"/>
                    </a:cubicBezTo>
                    <a:cubicBezTo>
                      <a:pt x="234" y="47"/>
                      <a:pt x="232" y="50"/>
                      <a:pt x="223" y="50"/>
                    </a:cubicBezTo>
                    <a:cubicBezTo>
                      <a:pt x="214" y="50"/>
                      <a:pt x="213" y="47"/>
                      <a:pt x="205" y="48"/>
                    </a:cubicBezTo>
                    <a:cubicBezTo>
                      <a:pt x="202" y="49"/>
                      <a:pt x="201" y="50"/>
                      <a:pt x="201" y="51"/>
                    </a:cubicBezTo>
                    <a:cubicBezTo>
                      <a:pt x="199" y="13"/>
                      <a:pt x="199" y="13"/>
                      <a:pt x="199" y="13"/>
                    </a:cubicBezTo>
                    <a:cubicBezTo>
                      <a:pt x="199" y="13"/>
                      <a:pt x="202" y="6"/>
                      <a:pt x="206" y="6"/>
                    </a:cubicBezTo>
                    <a:cubicBezTo>
                      <a:pt x="208" y="5"/>
                      <a:pt x="207" y="8"/>
                      <a:pt x="211" y="7"/>
                    </a:cubicBezTo>
                    <a:cubicBezTo>
                      <a:pt x="214" y="7"/>
                      <a:pt x="213" y="6"/>
                      <a:pt x="213" y="6"/>
                    </a:cubicBezTo>
                    <a:cubicBezTo>
                      <a:pt x="212" y="6"/>
                      <a:pt x="212" y="6"/>
                      <a:pt x="212" y="6"/>
                    </a:cubicBezTo>
                    <a:cubicBezTo>
                      <a:pt x="210" y="3"/>
                      <a:pt x="210" y="3"/>
                      <a:pt x="210" y="3"/>
                    </a:cubicBezTo>
                    <a:cubicBezTo>
                      <a:pt x="204" y="3"/>
                      <a:pt x="204" y="3"/>
                      <a:pt x="204" y="3"/>
                    </a:cubicBezTo>
                    <a:cubicBezTo>
                      <a:pt x="201" y="0"/>
                      <a:pt x="201" y="0"/>
                      <a:pt x="201" y="0"/>
                    </a:cubicBezTo>
                    <a:cubicBezTo>
                      <a:pt x="144" y="0"/>
                      <a:pt x="144" y="0"/>
                      <a:pt x="144" y="0"/>
                    </a:cubicBezTo>
                    <a:cubicBezTo>
                      <a:pt x="144" y="0"/>
                      <a:pt x="144" y="0"/>
                      <a:pt x="144" y="0"/>
                    </a:cubicBezTo>
                    <a:cubicBezTo>
                      <a:pt x="62" y="5"/>
                      <a:pt x="62" y="5"/>
                      <a:pt x="62" y="5"/>
                    </a:cubicBezTo>
                    <a:cubicBezTo>
                      <a:pt x="61" y="6"/>
                      <a:pt x="64" y="8"/>
                      <a:pt x="64" y="9"/>
                    </a:cubicBezTo>
                    <a:cubicBezTo>
                      <a:pt x="64" y="10"/>
                      <a:pt x="61" y="10"/>
                      <a:pt x="60" y="12"/>
                    </a:cubicBezTo>
                    <a:cubicBezTo>
                      <a:pt x="59" y="14"/>
                      <a:pt x="59" y="14"/>
                      <a:pt x="58" y="12"/>
                    </a:cubicBezTo>
                    <a:cubicBezTo>
                      <a:pt x="57" y="10"/>
                      <a:pt x="56" y="12"/>
                      <a:pt x="56" y="12"/>
                    </a:cubicBezTo>
                    <a:cubicBezTo>
                      <a:pt x="56" y="12"/>
                      <a:pt x="58" y="15"/>
                      <a:pt x="57" y="17"/>
                    </a:cubicBezTo>
                    <a:cubicBezTo>
                      <a:pt x="57" y="18"/>
                      <a:pt x="54" y="20"/>
                      <a:pt x="54" y="20"/>
                    </a:cubicBezTo>
                    <a:cubicBezTo>
                      <a:pt x="54" y="24"/>
                      <a:pt x="54" y="24"/>
                      <a:pt x="54" y="24"/>
                    </a:cubicBezTo>
                    <a:cubicBezTo>
                      <a:pt x="50" y="31"/>
                      <a:pt x="50" y="31"/>
                      <a:pt x="50" y="31"/>
                    </a:cubicBezTo>
                    <a:cubicBezTo>
                      <a:pt x="50" y="31"/>
                      <a:pt x="45" y="30"/>
                      <a:pt x="43" y="30"/>
                    </a:cubicBezTo>
                    <a:cubicBezTo>
                      <a:pt x="41" y="31"/>
                      <a:pt x="34" y="36"/>
                      <a:pt x="34" y="36"/>
                    </a:cubicBezTo>
                    <a:cubicBezTo>
                      <a:pt x="30" y="36"/>
                      <a:pt x="30" y="36"/>
                      <a:pt x="30" y="36"/>
                    </a:cubicBezTo>
                    <a:cubicBezTo>
                      <a:pt x="25" y="40"/>
                      <a:pt x="25" y="40"/>
                      <a:pt x="25" y="40"/>
                    </a:cubicBezTo>
                    <a:cubicBezTo>
                      <a:pt x="24" y="38"/>
                      <a:pt x="24" y="38"/>
                      <a:pt x="24" y="38"/>
                    </a:cubicBezTo>
                    <a:cubicBezTo>
                      <a:pt x="17" y="42"/>
                      <a:pt x="17" y="42"/>
                      <a:pt x="17" y="42"/>
                    </a:cubicBezTo>
                    <a:cubicBezTo>
                      <a:pt x="17" y="42"/>
                      <a:pt x="14" y="45"/>
                      <a:pt x="12" y="47"/>
                    </a:cubicBezTo>
                    <a:cubicBezTo>
                      <a:pt x="12" y="47"/>
                      <a:pt x="12" y="47"/>
                      <a:pt x="12" y="47"/>
                    </a:cubicBezTo>
                    <a:cubicBezTo>
                      <a:pt x="5" y="52"/>
                      <a:pt x="5" y="52"/>
                      <a:pt x="5" y="52"/>
                    </a:cubicBezTo>
                    <a:cubicBezTo>
                      <a:pt x="0" y="55"/>
                      <a:pt x="0" y="55"/>
                      <a:pt x="0" y="55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6" y="56"/>
                      <a:pt x="6" y="56"/>
                      <a:pt x="6" y="56"/>
                    </a:cubicBezTo>
                    <a:cubicBezTo>
                      <a:pt x="7" y="61"/>
                      <a:pt x="7" y="61"/>
                      <a:pt x="7" y="61"/>
                    </a:cubicBezTo>
                    <a:cubicBezTo>
                      <a:pt x="6" y="63"/>
                      <a:pt x="6" y="63"/>
                      <a:pt x="6" y="63"/>
                    </a:cubicBezTo>
                    <a:cubicBezTo>
                      <a:pt x="9" y="65"/>
                      <a:pt x="9" y="65"/>
                      <a:pt x="9" y="65"/>
                    </a:cubicBezTo>
                    <a:cubicBezTo>
                      <a:pt x="7" y="69"/>
                      <a:pt x="7" y="69"/>
                      <a:pt x="7" y="69"/>
                    </a:cubicBezTo>
                    <a:cubicBezTo>
                      <a:pt x="10" y="71"/>
                      <a:pt x="10" y="71"/>
                      <a:pt x="10" y="71"/>
                    </a:cubicBezTo>
                    <a:cubicBezTo>
                      <a:pt x="8" y="73"/>
                      <a:pt x="8" y="73"/>
                      <a:pt x="8" y="73"/>
                    </a:cubicBezTo>
                    <a:cubicBezTo>
                      <a:pt x="12" y="73"/>
                      <a:pt x="12" y="73"/>
                      <a:pt x="12" y="73"/>
                    </a:cubicBezTo>
                    <a:cubicBezTo>
                      <a:pt x="15" y="71"/>
                      <a:pt x="15" y="71"/>
                      <a:pt x="15" y="71"/>
                    </a:cubicBezTo>
                    <a:cubicBezTo>
                      <a:pt x="18" y="77"/>
                      <a:pt x="18" y="77"/>
                      <a:pt x="18" y="77"/>
                    </a:cubicBezTo>
                    <a:cubicBezTo>
                      <a:pt x="19" y="77"/>
                      <a:pt x="19" y="77"/>
                      <a:pt x="19" y="77"/>
                    </a:cubicBezTo>
                    <a:cubicBezTo>
                      <a:pt x="21" y="74"/>
                      <a:pt x="21" y="74"/>
                      <a:pt x="21" y="74"/>
                    </a:cubicBezTo>
                    <a:cubicBezTo>
                      <a:pt x="22" y="82"/>
                      <a:pt x="22" y="82"/>
                      <a:pt x="22" y="82"/>
                    </a:cubicBezTo>
                    <a:cubicBezTo>
                      <a:pt x="27" y="84"/>
                      <a:pt x="27" y="84"/>
                      <a:pt x="27" y="84"/>
                    </a:cubicBezTo>
                    <a:cubicBezTo>
                      <a:pt x="27" y="86"/>
                      <a:pt x="27" y="86"/>
                      <a:pt x="27" y="86"/>
                    </a:cubicBezTo>
                    <a:cubicBezTo>
                      <a:pt x="32" y="87"/>
                      <a:pt x="32" y="87"/>
                      <a:pt x="32" y="87"/>
                    </a:cubicBezTo>
                    <a:cubicBezTo>
                      <a:pt x="33" y="90"/>
                      <a:pt x="33" y="90"/>
                      <a:pt x="33" y="90"/>
                    </a:cubicBezTo>
                    <a:cubicBezTo>
                      <a:pt x="35" y="91"/>
                      <a:pt x="35" y="91"/>
                      <a:pt x="35" y="91"/>
                    </a:cubicBezTo>
                    <a:cubicBezTo>
                      <a:pt x="35" y="95"/>
                      <a:pt x="35" y="95"/>
                      <a:pt x="35" y="95"/>
                    </a:cubicBezTo>
                    <a:cubicBezTo>
                      <a:pt x="37" y="95"/>
                      <a:pt x="37" y="95"/>
                      <a:pt x="37" y="95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40" y="97"/>
                      <a:pt x="40" y="97"/>
                      <a:pt x="40" y="97"/>
                    </a:cubicBezTo>
                    <a:cubicBezTo>
                      <a:pt x="44" y="103"/>
                      <a:pt x="44" y="103"/>
                      <a:pt x="44" y="103"/>
                    </a:cubicBezTo>
                    <a:cubicBezTo>
                      <a:pt x="42" y="107"/>
                      <a:pt x="42" y="107"/>
                      <a:pt x="42" y="107"/>
                    </a:cubicBezTo>
                    <a:cubicBezTo>
                      <a:pt x="39" y="107"/>
                      <a:pt x="39" y="107"/>
                      <a:pt x="39" y="107"/>
                    </a:cubicBezTo>
                    <a:cubicBezTo>
                      <a:pt x="41" y="110"/>
                      <a:pt x="41" y="110"/>
                      <a:pt x="41" y="110"/>
                    </a:cubicBezTo>
                    <a:cubicBezTo>
                      <a:pt x="37" y="124"/>
                      <a:pt x="37" y="124"/>
                      <a:pt x="37" y="124"/>
                    </a:cubicBezTo>
                    <a:cubicBezTo>
                      <a:pt x="39" y="126"/>
                      <a:pt x="39" y="126"/>
                      <a:pt x="39" y="126"/>
                    </a:cubicBezTo>
                    <a:cubicBezTo>
                      <a:pt x="37" y="130"/>
                      <a:pt x="37" y="130"/>
                      <a:pt x="37" y="130"/>
                    </a:cubicBezTo>
                    <a:cubicBezTo>
                      <a:pt x="39" y="135"/>
                      <a:pt x="39" y="135"/>
                      <a:pt x="39" y="135"/>
                    </a:cubicBezTo>
                    <a:cubicBezTo>
                      <a:pt x="42" y="136"/>
                      <a:pt x="42" y="136"/>
                      <a:pt x="42" y="136"/>
                    </a:cubicBezTo>
                    <a:cubicBezTo>
                      <a:pt x="45" y="139"/>
                      <a:pt x="45" y="139"/>
                      <a:pt x="45" y="139"/>
                    </a:cubicBezTo>
                    <a:cubicBezTo>
                      <a:pt x="49" y="141"/>
                      <a:pt x="49" y="141"/>
                      <a:pt x="49" y="141"/>
                    </a:cubicBezTo>
                    <a:cubicBezTo>
                      <a:pt x="54" y="141"/>
                      <a:pt x="54" y="141"/>
                      <a:pt x="54" y="141"/>
                    </a:cubicBezTo>
                    <a:cubicBezTo>
                      <a:pt x="53" y="143"/>
                      <a:pt x="53" y="143"/>
                      <a:pt x="53" y="143"/>
                    </a:cubicBezTo>
                    <a:cubicBezTo>
                      <a:pt x="49" y="144"/>
                      <a:pt x="49" y="144"/>
                      <a:pt x="49" y="144"/>
                    </a:cubicBezTo>
                    <a:cubicBezTo>
                      <a:pt x="44" y="146"/>
                      <a:pt x="44" y="146"/>
                      <a:pt x="44" y="146"/>
                    </a:cubicBezTo>
                    <a:cubicBezTo>
                      <a:pt x="47" y="148"/>
                      <a:pt x="47" y="148"/>
                      <a:pt x="47" y="148"/>
                    </a:cubicBezTo>
                    <a:cubicBezTo>
                      <a:pt x="49" y="150"/>
                      <a:pt x="49" y="150"/>
                      <a:pt x="49" y="150"/>
                    </a:cubicBezTo>
                    <a:cubicBezTo>
                      <a:pt x="53" y="154"/>
                      <a:pt x="53" y="154"/>
                      <a:pt x="53" y="154"/>
                    </a:cubicBezTo>
                    <a:cubicBezTo>
                      <a:pt x="67" y="156"/>
                      <a:pt x="67" y="156"/>
                      <a:pt x="67" y="156"/>
                    </a:cubicBezTo>
                    <a:cubicBezTo>
                      <a:pt x="68" y="161"/>
                      <a:pt x="68" y="161"/>
                      <a:pt x="68" y="161"/>
                    </a:cubicBezTo>
                    <a:cubicBezTo>
                      <a:pt x="72" y="162"/>
                      <a:pt x="72" y="162"/>
                      <a:pt x="72" y="162"/>
                    </a:cubicBezTo>
                    <a:cubicBezTo>
                      <a:pt x="79" y="167"/>
                      <a:pt x="79" y="167"/>
                      <a:pt x="79" y="167"/>
                    </a:cubicBezTo>
                    <a:cubicBezTo>
                      <a:pt x="79" y="168"/>
                      <a:pt x="79" y="168"/>
                      <a:pt x="79" y="168"/>
                    </a:cubicBezTo>
                    <a:cubicBezTo>
                      <a:pt x="83" y="171"/>
                      <a:pt x="83" y="171"/>
                      <a:pt x="83" y="171"/>
                    </a:cubicBezTo>
                    <a:cubicBezTo>
                      <a:pt x="82" y="173"/>
                      <a:pt x="82" y="173"/>
                      <a:pt x="82" y="173"/>
                    </a:cubicBezTo>
                    <a:cubicBezTo>
                      <a:pt x="96" y="179"/>
                      <a:pt x="96" y="179"/>
                      <a:pt x="96" y="179"/>
                    </a:cubicBezTo>
                    <a:cubicBezTo>
                      <a:pt x="96" y="181"/>
                      <a:pt x="96" y="181"/>
                      <a:pt x="96" y="181"/>
                    </a:cubicBezTo>
                    <a:cubicBezTo>
                      <a:pt x="102" y="182"/>
                      <a:pt x="102" y="182"/>
                      <a:pt x="102" y="182"/>
                    </a:cubicBezTo>
                    <a:cubicBezTo>
                      <a:pt x="102" y="186"/>
                      <a:pt x="102" y="186"/>
                      <a:pt x="102" y="186"/>
                    </a:cubicBezTo>
                    <a:cubicBezTo>
                      <a:pt x="106" y="188"/>
                      <a:pt x="106" y="188"/>
                      <a:pt x="106" y="188"/>
                    </a:cubicBezTo>
                    <a:cubicBezTo>
                      <a:pt x="113" y="194"/>
                      <a:pt x="113" y="194"/>
                      <a:pt x="113" y="194"/>
                    </a:cubicBezTo>
                    <a:cubicBezTo>
                      <a:pt x="120" y="194"/>
                      <a:pt x="120" y="194"/>
                      <a:pt x="120" y="194"/>
                    </a:cubicBezTo>
                    <a:cubicBezTo>
                      <a:pt x="121" y="192"/>
                      <a:pt x="121" y="192"/>
                      <a:pt x="121" y="192"/>
                    </a:cubicBezTo>
                    <a:cubicBezTo>
                      <a:pt x="134" y="189"/>
                      <a:pt x="134" y="189"/>
                      <a:pt x="134" y="189"/>
                    </a:cubicBezTo>
                    <a:cubicBezTo>
                      <a:pt x="140" y="192"/>
                      <a:pt x="140" y="192"/>
                      <a:pt x="140" y="192"/>
                    </a:cubicBezTo>
                    <a:cubicBezTo>
                      <a:pt x="143" y="196"/>
                      <a:pt x="143" y="196"/>
                      <a:pt x="143" y="196"/>
                    </a:cubicBezTo>
                    <a:cubicBezTo>
                      <a:pt x="146" y="196"/>
                      <a:pt x="146" y="196"/>
                      <a:pt x="146" y="196"/>
                    </a:cubicBezTo>
                    <a:cubicBezTo>
                      <a:pt x="146" y="200"/>
                      <a:pt x="146" y="200"/>
                      <a:pt x="146" y="200"/>
                    </a:cubicBezTo>
                    <a:cubicBezTo>
                      <a:pt x="150" y="205"/>
                      <a:pt x="150" y="205"/>
                      <a:pt x="150" y="205"/>
                    </a:cubicBezTo>
                    <a:cubicBezTo>
                      <a:pt x="150" y="210"/>
                      <a:pt x="150" y="210"/>
                      <a:pt x="150" y="210"/>
                    </a:cubicBezTo>
                    <a:cubicBezTo>
                      <a:pt x="156" y="213"/>
                      <a:pt x="156" y="213"/>
                      <a:pt x="156" y="213"/>
                    </a:cubicBezTo>
                    <a:cubicBezTo>
                      <a:pt x="163" y="209"/>
                      <a:pt x="163" y="209"/>
                      <a:pt x="163" y="209"/>
                    </a:cubicBezTo>
                    <a:cubicBezTo>
                      <a:pt x="165" y="209"/>
                      <a:pt x="165" y="209"/>
                      <a:pt x="165" y="209"/>
                    </a:cubicBezTo>
                    <a:cubicBezTo>
                      <a:pt x="171" y="207"/>
                      <a:pt x="171" y="207"/>
                      <a:pt x="171" y="207"/>
                    </a:cubicBezTo>
                    <a:cubicBezTo>
                      <a:pt x="171" y="202"/>
                      <a:pt x="171" y="202"/>
                      <a:pt x="171" y="202"/>
                    </a:cubicBezTo>
                    <a:cubicBezTo>
                      <a:pt x="174" y="202"/>
                      <a:pt x="174" y="202"/>
                      <a:pt x="174" y="202"/>
                    </a:cubicBezTo>
                    <a:cubicBezTo>
                      <a:pt x="174" y="206"/>
                      <a:pt x="174" y="206"/>
                      <a:pt x="174" y="206"/>
                    </a:cubicBezTo>
                    <a:cubicBezTo>
                      <a:pt x="177" y="206"/>
                      <a:pt x="177" y="206"/>
                      <a:pt x="177" y="206"/>
                    </a:cubicBezTo>
                    <a:cubicBezTo>
                      <a:pt x="187" y="196"/>
                      <a:pt x="187" y="196"/>
                      <a:pt x="187" y="196"/>
                    </a:cubicBezTo>
                    <a:cubicBezTo>
                      <a:pt x="188" y="192"/>
                      <a:pt x="188" y="192"/>
                      <a:pt x="188" y="192"/>
                    </a:cubicBezTo>
                    <a:cubicBezTo>
                      <a:pt x="198" y="191"/>
                      <a:pt x="198" y="191"/>
                      <a:pt x="198" y="191"/>
                    </a:cubicBezTo>
                    <a:cubicBezTo>
                      <a:pt x="202" y="188"/>
                      <a:pt x="202" y="188"/>
                      <a:pt x="202" y="188"/>
                    </a:cubicBezTo>
                    <a:cubicBezTo>
                      <a:pt x="202" y="188"/>
                      <a:pt x="210" y="189"/>
                      <a:pt x="212" y="187"/>
                    </a:cubicBezTo>
                    <a:cubicBezTo>
                      <a:pt x="213" y="186"/>
                      <a:pt x="214" y="180"/>
                      <a:pt x="214" y="180"/>
                    </a:cubicBezTo>
                    <a:cubicBezTo>
                      <a:pt x="215" y="180"/>
                      <a:pt x="215" y="180"/>
                      <a:pt x="215" y="180"/>
                    </a:cubicBezTo>
                    <a:cubicBezTo>
                      <a:pt x="221" y="152"/>
                      <a:pt x="221" y="152"/>
                      <a:pt x="221" y="152"/>
                    </a:cubicBezTo>
                    <a:cubicBezTo>
                      <a:pt x="226" y="152"/>
                      <a:pt x="226" y="152"/>
                      <a:pt x="226" y="152"/>
                    </a:cubicBezTo>
                    <a:cubicBezTo>
                      <a:pt x="226" y="149"/>
                      <a:pt x="226" y="149"/>
                      <a:pt x="226" y="149"/>
                    </a:cubicBezTo>
                    <a:cubicBezTo>
                      <a:pt x="229" y="149"/>
                      <a:pt x="229" y="149"/>
                      <a:pt x="229" y="149"/>
                    </a:cubicBezTo>
                    <a:cubicBezTo>
                      <a:pt x="229" y="149"/>
                      <a:pt x="232" y="141"/>
                      <a:pt x="235" y="137"/>
                    </a:cubicBezTo>
                    <a:cubicBezTo>
                      <a:pt x="231" y="135"/>
                      <a:pt x="231" y="135"/>
                      <a:pt x="231" y="135"/>
                    </a:cubicBezTo>
                    <a:close/>
                    <a:moveTo>
                      <a:pt x="201" y="51"/>
                    </a:moveTo>
                    <a:cubicBezTo>
                      <a:pt x="201" y="51"/>
                      <a:pt x="201" y="51"/>
                      <a:pt x="201" y="51"/>
                    </a:cubicBezTo>
                    <a:cubicBezTo>
                      <a:pt x="201" y="51"/>
                      <a:pt x="201" y="51"/>
                      <a:pt x="201" y="51"/>
                    </a:cubicBezTo>
                    <a:close/>
                  </a:path>
                </a:pathLst>
              </a:custGeom>
              <a:solidFill>
                <a:srgbClr val="FFE699"/>
              </a:solidFill>
              <a:ln w="3175" cap="flat">
                <a:solidFill>
                  <a:srgbClr val="662D9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48" name="Freeform 2021">
                <a:extLst>
                  <a:ext uri="{FF2B5EF4-FFF2-40B4-BE49-F238E27FC236}">
                    <a16:creationId xmlns:a16="http://schemas.microsoft.com/office/drawing/2014/main" id="{D3CB3FAF-DC06-4053-AA24-091203B186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62" y="2866"/>
                <a:ext cx="595" cy="248"/>
              </a:xfrm>
              <a:custGeom>
                <a:avLst/>
                <a:gdLst>
                  <a:gd name="T0" fmla="*/ 241 w 248"/>
                  <a:gd name="T1" fmla="*/ 83 h 103"/>
                  <a:gd name="T2" fmla="*/ 234 w 248"/>
                  <a:gd name="T3" fmla="*/ 86 h 103"/>
                  <a:gd name="T4" fmla="*/ 233 w 248"/>
                  <a:gd name="T5" fmla="*/ 91 h 103"/>
                  <a:gd name="T6" fmla="*/ 225 w 248"/>
                  <a:gd name="T7" fmla="*/ 90 h 103"/>
                  <a:gd name="T8" fmla="*/ 216 w 248"/>
                  <a:gd name="T9" fmla="*/ 91 h 103"/>
                  <a:gd name="T10" fmla="*/ 202 w 248"/>
                  <a:gd name="T11" fmla="*/ 86 h 103"/>
                  <a:gd name="T12" fmla="*/ 191 w 248"/>
                  <a:gd name="T13" fmla="*/ 85 h 103"/>
                  <a:gd name="T14" fmla="*/ 166 w 248"/>
                  <a:gd name="T15" fmla="*/ 82 h 103"/>
                  <a:gd name="T16" fmla="*/ 160 w 248"/>
                  <a:gd name="T17" fmla="*/ 80 h 103"/>
                  <a:gd name="T18" fmla="*/ 154 w 248"/>
                  <a:gd name="T19" fmla="*/ 81 h 103"/>
                  <a:gd name="T20" fmla="*/ 139 w 248"/>
                  <a:gd name="T21" fmla="*/ 76 h 103"/>
                  <a:gd name="T22" fmla="*/ 137 w 248"/>
                  <a:gd name="T23" fmla="*/ 80 h 103"/>
                  <a:gd name="T24" fmla="*/ 132 w 248"/>
                  <a:gd name="T25" fmla="*/ 84 h 103"/>
                  <a:gd name="T26" fmla="*/ 128 w 248"/>
                  <a:gd name="T27" fmla="*/ 88 h 103"/>
                  <a:gd name="T28" fmla="*/ 127 w 248"/>
                  <a:gd name="T29" fmla="*/ 96 h 103"/>
                  <a:gd name="T30" fmla="*/ 40 w 248"/>
                  <a:gd name="T31" fmla="*/ 103 h 103"/>
                  <a:gd name="T32" fmla="*/ 42 w 248"/>
                  <a:gd name="T33" fmla="*/ 74 h 103"/>
                  <a:gd name="T34" fmla="*/ 24 w 248"/>
                  <a:gd name="T35" fmla="*/ 77 h 103"/>
                  <a:gd name="T36" fmla="*/ 2 w 248"/>
                  <a:gd name="T37" fmla="*/ 78 h 103"/>
                  <a:gd name="T38" fmla="*/ 7 w 248"/>
                  <a:gd name="T39" fmla="*/ 33 h 103"/>
                  <a:gd name="T40" fmla="*/ 14 w 248"/>
                  <a:gd name="T41" fmla="*/ 33 h 103"/>
                  <a:gd name="T42" fmla="*/ 47 w 248"/>
                  <a:gd name="T43" fmla="*/ 31 h 103"/>
                  <a:gd name="T44" fmla="*/ 53 w 248"/>
                  <a:gd name="T45" fmla="*/ 23 h 103"/>
                  <a:gd name="T46" fmla="*/ 69 w 248"/>
                  <a:gd name="T47" fmla="*/ 22 h 103"/>
                  <a:gd name="T48" fmla="*/ 77 w 248"/>
                  <a:gd name="T49" fmla="*/ 22 h 103"/>
                  <a:gd name="T50" fmla="*/ 89 w 248"/>
                  <a:gd name="T51" fmla="*/ 25 h 103"/>
                  <a:gd name="T52" fmla="*/ 94 w 248"/>
                  <a:gd name="T53" fmla="*/ 20 h 103"/>
                  <a:gd name="T54" fmla="*/ 104 w 248"/>
                  <a:gd name="T55" fmla="*/ 25 h 103"/>
                  <a:gd name="T56" fmla="*/ 120 w 248"/>
                  <a:gd name="T57" fmla="*/ 24 h 103"/>
                  <a:gd name="T58" fmla="*/ 126 w 248"/>
                  <a:gd name="T59" fmla="*/ 21 h 103"/>
                  <a:gd name="T60" fmla="*/ 128 w 248"/>
                  <a:gd name="T61" fmla="*/ 8 h 103"/>
                  <a:gd name="T62" fmla="*/ 133 w 248"/>
                  <a:gd name="T63" fmla="*/ 8 h 103"/>
                  <a:gd name="T64" fmla="*/ 141 w 248"/>
                  <a:gd name="T65" fmla="*/ 5 h 103"/>
                  <a:gd name="T66" fmla="*/ 147 w 248"/>
                  <a:gd name="T67" fmla="*/ 0 h 103"/>
                  <a:gd name="T68" fmla="*/ 170 w 248"/>
                  <a:gd name="T69" fmla="*/ 10 h 103"/>
                  <a:gd name="T70" fmla="*/ 189 w 248"/>
                  <a:gd name="T71" fmla="*/ 7 h 103"/>
                  <a:gd name="T72" fmla="*/ 198 w 248"/>
                  <a:gd name="T73" fmla="*/ 15 h 103"/>
                  <a:gd name="T74" fmla="*/ 216 w 248"/>
                  <a:gd name="T75" fmla="*/ 22 h 103"/>
                  <a:gd name="T76" fmla="*/ 234 w 248"/>
                  <a:gd name="T77" fmla="*/ 19 h 103"/>
                  <a:gd name="T78" fmla="*/ 235 w 248"/>
                  <a:gd name="T79" fmla="*/ 40 h 103"/>
                  <a:gd name="T80" fmla="*/ 233 w 248"/>
                  <a:gd name="T81" fmla="*/ 55 h 103"/>
                  <a:gd name="T82" fmla="*/ 234 w 248"/>
                  <a:gd name="T83" fmla="*/ 61 h 103"/>
                  <a:gd name="T84" fmla="*/ 242 w 248"/>
                  <a:gd name="T85" fmla="*/ 68 h 103"/>
                  <a:gd name="T86" fmla="*/ 247 w 248"/>
                  <a:gd name="T87" fmla="*/ 78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48" h="103">
                    <a:moveTo>
                      <a:pt x="247" y="78"/>
                    </a:moveTo>
                    <a:cubicBezTo>
                      <a:pt x="247" y="80"/>
                      <a:pt x="242" y="83"/>
                      <a:pt x="241" y="83"/>
                    </a:cubicBezTo>
                    <a:cubicBezTo>
                      <a:pt x="239" y="83"/>
                      <a:pt x="238" y="83"/>
                      <a:pt x="237" y="83"/>
                    </a:cubicBezTo>
                    <a:cubicBezTo>
                      <a:pt x="236" y="84"/>
                      <a:pt x="234" y="86"/>
                      <a:pt x="234" y="86"/>
                    </a:cubicBezTo>
                    <a:cubicBezTo>
                      <a:pt x="234" y="90"/>
                      <a:pt x="234" y="90"/>
                      <a:pt x="234" y="90"/>
                    </a:cubicBezTo>
                    <a:cubicBezTo>
                      <a:pt x="234" y="90"/>
                      <a:pt x="233" y="90"/>
                      <a:pt x="233" y="91"/>
                    </a:cubicBezTo>
                    <a:cubicBezTo>
                      <a:pt x="231" y="92"/>
                      <a:pt x="230" y="92"/>
                      <a:pt x="228" y="90"/>
                    </a:cubicBezTo>
                    <a:cubicBezTo>
                      <a:pt x="227" y="89"/>
                      <a:pt x="226" y="89"/>
                      <a:pt x="225" y="90"/>
                    </a:cubicBezTo>
                    <a:cubicBezTo>
                      <a:pt x="223" y="92"/>
                      <a:pt x="222" y="92"/>
                      <a:pt x="219" y="91"/>
                    </a:cubicBezTo>
                    <a:cubicBezTo>
                      <a:pt x="218" y="90"/>
                      <a:pt x="217" y="90"/>
                      <a:pt x="216" y="91"/>
                    </a:cubicBezTo>
                    <a:cubicBezTo>
                      <a:pt x="213" y="86"/>
                      <a:pt x="213" y="86"/>
                      <a:pt x="213" y="86"/>
                    </a:cubicBezTo>
                    <a:cubicBezTo>
                      <a:pt x="202" y="86"/>
                      <a:pt x="202" y="86"/>
                      <a:pt x="202" y="86"/>
                    </a:cubicBezTo>
                    <a:cubicBezTo>
                      <a:pt x="196" y="83"/>
                      <a:pt x="196" y="83"/>
                      <a:pt x="196" y="83"/>
                    </a:cubicBezTo>
                    <a:cubicBezTo>
                      <a:pt x="191" y="85"/>
                      <a:pt x="191" y="85"/>
                      <a:pt x="191" y="85"/>
                    </a:cubicBezTo>
                    <a:cubicBezTo>
                      <a:pt x="167" y="84"/>
                      <a:pt x="167" y="84"/>
                      <a:pt x="167" y="84"/>
                    </a:cubicBezTo>
                    <a:cubicBezTo>
                      <a:pt x="166" y="82"/>
                      <a:pt x="166" y="82"/>
                      <a:pt x="166" y="82"/>
                    </a:cubicBezTo>
                    <a:cubicBezTo>
                      <a:pt x="161" y="82"/>
                      <a:pt x="161" y="82"/>
                      <a:pt x="161" y="82"/>
                    </a:cubicBezTo>
                    <a:cubicBezTo>
                      <a:pt x="160" y="80"/>
                      <a:pt x="160" y="80"/>
                      <a:pt x="160" y="80"/>
                    </a:cubicBezTo>
                    <a:cubicBezTo>
                      <a:pt x="155" y="79"/>
                      <a:pt x="155" y="79"/>
                      <a:pt x="155" y="79"/>
                    </a:cubicBezTo>
                    <a:cubicBezTo>
                      <a:pt x="155" y="79"/>
                      <a:pt x="155" y="81"/>
                      <a:pt x="154" y="81"/>
                    </a:cubicBezTo>
                    <a:cubicBezTo>
                      <a:pt x="152" y="82"/>
                      <a:pt x="145" y="80"/>
                      <a:pt x="145" y="80"/>
                    </a:cubicBezTo>
                    <a:cubicBezTo>
                      <a:pt x="145" y="80"/>
                      <a:pt x="140" y="77"/>
                      <a:pt x="139" y="76"/>
                    </a:cubicBezTo>
                    <a:cubicBezTo>
                      <a:pt x="137" y="76"/>
                      <a:pt x="132" y="74"/>
                      <a:pt x="132" y="76"/>
                    </a:cubicBezTo>
                    <a:cubicBezTo>
                      <a:pt x="132" y="77"/>
                      <a:pt x="137" y="80"/>
                      <a:pt x="137" y="80"/>
                    </a:cubicBezTo>
                    <a:cubicBezTo>
                      <a:pt x="137" y="80"/>
                      <a:pt x="140" y="83"/>
                      <a:pt x="139" y="84"/>
                    </a:cubicBezTo>
                    <a:cubicBezTo>
                      <a:pt x="138" y="86"/>
                      <a:pt x="135" y="86"/>
                      <a:pt x="132" y="84"/>
                    </a:cubicBezTo>
                    <a:cubicBezTo>
                      <a:pt x="129" y="82"/>
                      <a:pt x="130" y="82"/>
                      <a:pt x="128" y="83"/>
                    </a:cubicBezTo>
                    <a:cubicBezTo>
                      <a:pt x="127" y="84"/>
                      <a:pt x="128" y="88"/>
                      <a:pt x="128" y="88"/>
                    </a:cubicBezTo>
                    <a:cubicBezTo>
                      <a:pt x="128" y="88"/>
                      <a:pt x="125" y="90"/>
                      <a:pt x="125" y="93"/>
                    </a:cubicBezTo>
                    <a:cubicBezTo>
                      <a:pt x="125" y="95"/>
                      <a:pt x="127" y="96"/>
                      <a:pt x="127" y="96"/>
                    </a:cubicBezTo>
                    <a:cubicBezTo>
                      <a:pt x="127" y="103"/>
                      <a:pt x="127" y="103"/>
                      <a:pt x="127" y="103"/>
                    </a:cubicBezTo>
                    <a:cubicBezTo>
                      <a:pt x="40" y="103"/>
                      <a:pt x="40" y="103"/>
                      <a:pt x="40" y="103"/>
                    </a:cubicBezTo>
                    <a:cubicBezTo>
                      <a:pt x="40" y="102"/>
                      <a:pt x="40" y="102"/>
                      <a:pt x="40" y="102"/>
                    </a:cubicBezTo>
                    <a:cubicBezTo>
                      <a:pt x="42" y="74"/>
                      <a:pt x="42" y="74"/>
                      <a:pt x="42" y="74"/>
                    </a:cubicBezTo>
                    <a:cubicBezTo>
                      <a:pt x="35" y="74"/>
                      <a:pt x="35" y="74"/>
                      <a:pt x="35" y="74"/>
                    </a:cubicBezTo>
                    <a:cubicBezTo>
                      <a:pt x="35" y="74"/>
                      <a:pt x="33" y="77"/>
                      <a:pt x="24" y="77"/>
                    </a:cubicBezTo>
                    <a:cubicBezTo>
                      <a:pt x="15" y="77"/>
                      <a:pt x="14" y="74"/>
                      <a:pt x="6" y="75"/>
                    </a:cubicBezTo>
                    <a:cubicBezTo>
                      <a:pt x="3" y="76"/>
                      <a:pt x="2" y="77"/>
                      <a:pt x="2" y="78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3" y="33"/>
                      <a:pt x="7" y="33"/>
                    </a:cubicBezTo>
                    <a:cubicBezTo>
                      <a:pt x="9" y="32"/>
                      <a:pt x="8" y="35"/>
                      <a:pt x="12" y="34"/>
                    </a:cubicBezTo>
                    <a:cubicBezTo>
                      <a:pt x="15" y="34"/>
                      <a:pt x="14" y="33"/>
                      <a:pt x="14" y="33"/>
                    </a:cubicBezTo>
                    <a:cubicBezTo>
                      <a:pt x="44" y="33"/>
                      <a:pt x="44" y="33"/>
                      <a:pt x="44" y="33"/>
                    </a:cubicBezTo>
                    <a:cubicBezTo>
                      <a:pt x="44" y="33"/>
                      <a:pt x="47" y="32"/>
                      <a:pt x="47" y="31"/>
                    </a:cubicBezTo>
                    <a:cubicBezTo>
                      <a:pt x="47" y="30"/>
                      <a:pt x="45" y="29"/>
                      <a:pt x="45" y="27"/>
                    </a:cubicBezTo>
                    <a:cubicBezTo>
                      <a:pt x="45" y="25"/>
                      <a:pt x="51" y="23"/>
                      <a:pt x="53" y="23"/>
                    </a:cubicBezTo>
                    <a:cubicBezTo>
                      <a:pt x="55" y="24"/>
                      <a:pt x="62" y="25"/>
                      <a:pt x="67" y="21"/>
                    </a:cubicBezTo>
                    <a:cubicBezTo>
                      <a:pt x="69" y="22"/>
                      <a:pt x="69" y="22"/>
                      <a:pt x="69" y="22"/>
                    </a:cubicBezTo>
                    <a:cubicBezTo>
                      <a:pt x="73" y="21"/>
                      <a:pt x="73" y="21"/>
                      <a:pt x="73" y="21"/>
                    </a:cubicBezTo>
                    <a:cubicBezTo>
                      <a:pt x="77" y="22"/>
                      <a:pt x="77" y="22"/>
                      <a:pt x="77" y="22"/>
                    </a:cubicBezTo>
                    <a:cubicBezTo>
                      <a:pt x="77" y="22"/>
                      <a:pt x="83" y="28"/>
                      <a:pt x="84" y="28"/>
                    </a:cubicBezTo>
                    <a:cubicBezTo>
                      <a:pt x="86" y="28"/>
                      <a:pt x="89" y="25"/>
                      <a:pt x="89" y="25"/>
                    </a:cubicBezTo>
                    <a:cubicBezTo>
                      <a:pt x="93" y="22"/>
                      <a:pt x="93" y="22"/>
                      <a:pt x="93" y="22"/>
                    </a:cubicBezTo>
                    <a:cubicBezTo>
                      <a:pt x="94" y="20"/>
                      <a:pt x="94" y="20"/>
                      <a:pt x="94" y="20"/>
                    </a:cubicBezTo>
                    <a:cubicBezTo>
                      <a:pt x="101" y="20"/>
                      <a:pt x="101" y="20"/>
                      <a:pt x="101" y="20"/>
                    </a:cubicBezTo>
                    <a:cubicBezTo>
                      <a:pt x="101" y="20"/>
                      <a:pt x="101" y="25"/>
                      <a:pt x="104" y="25"/>
                    </a:cubicBezTo>
                    <a:cubicBezTo>
                      <a:pt x="107" y="25"/>
                      <a:pt x="119" y="25"/>
                      <a:pt x="119" y="25"/>
                    </a:cubicBezTo>
                    <a:cubicBezTo>
                      <a:pt x="120" y="24"/>
                      <a:pt x="120" y="24"/>
                      <a:pt x="120" y="24"/>
                    </a:cubicBezTo>
                    <a:cubicBezTo>
                      <a:pt x="120" y="24"/>
                      <a:pt x="119" y="21"/>
                      <a:pt x="120" y="21"/>
                    </a:cubicBezTo>
                    <a:cubicBezTo>
                      <a:pt x="122" y="21"/>
                      <a:pt x="126" y="21"/>
                      <a:pt x="126" y="21"/>
                    </a:cubicBezTo>
                    <a:cubicBezTo>
                      <a:pt x="130" y="11"/>
                      <a:pt x="130" y="11"/>
                      <a:pt x="130" y="11"/>
                    </a:cubicBezTo>
                    <a:cubicBezTo>
                      <a:pt x="128" y="8"/>
                      <a:pt x="128" y="8"/>
                      <a:pt x="128" y="8"/>
                    </a:cubicBezTo>
                    <a:cubicBezTo>
                      <a:pt x="131" y="7"/>
                      <a:pt x="131" y="7"/>
                      <a:pt x="131" y="7"/>
                    </a:cubicBezTo>
                    <a:cubicBezTo>
                      <a:pt x="133" y="8"/>
                      <a:pt x="133" y="8"/>
                      <a:pt x="133" y="8"/>
                    </a:cubicBezTo>
                    <a:cubicBezTo>
                      <a:pt x="139" y="8"/>
                      <a:pt x="139" y="8"/>
                      <a:pt x="139" y="8"/>
                    </a:cubicBezTo>
                    <a:cubicBezTo>
                      <a:pt x="141" y="5"/>
                      <a:pt x="141" y="5"/>
                      <a:pt x="141" y="5"/>
                    </a:cubicBezTo>
                    <a:cubicBezTo>
                      <a:pt x="144" y="4"/>
                      <a:pt x="144" y="4"/>
                      <a:pt x="144" y="4"/>
                    </a:cubicBezTo>
                    <a:cubicBezTo>
                      <a:pt x="147" y="0"/>
                      <a:pt x="147" y="0"/>
                      <a:pt x="147" y="0"/>
                    </a:cubicBezTo>
                    <a:cubicBezTo>
                      <a:pt x="152" y="10"/>
                      <a:pt x="152" y="10"/>
                      <a:pt x="152" y="10"/>
                    </a:cubicBezTo>
                    <a:cubicBezTo>
                      <a:pt x="170" y="10"/>
                      <a:pt x="170" y="10"/>
                      <a:pt x="170" y="10"/>
                    </a:cubicBezTo>
                    <a:cubicBezTo>
                      <a:pt x="177" y="8"/>
                      <a:pt x="177" y="8"/>
                      <a:pt x="177" y="8"/>
                    </a:cubicBezTo>
                    <a:cubicBezTo>
                      <a:pt x="189" y="7"/>
                      <a:pt x="189" y="7"/>
                      <a:pt x="189" y="7"/>
                    </a:cubicBezTo>
                    <a:cubicBezTo>
                      <a:pt x="196" y="15"/>
                      <a:pt x="196" y="15"/>
                      <a:pt x="196" y="15"/>
                    </a:cubicBezTo>
                    <a:cubicBezTo>
                      <a:pt x="198" y="15"/>
                      <a:pt x="198" y="15"/>
                      <a:pt x="198" y="15"/>
                    </a:cubicBezTo>
                    <a:cubicBezTo>
                      <a:pt x="199" y="16"/>
                      <a:pt x="199" y="16"/>
                      <a:pt x="199" y="16"/>
                    </a:cubicBezTo>
                    <a:cubicBezTo>
                      <a:pt x="216" y="22"/>
                      <a:pt x="216" y="22"/>
                      <a:pt x="216" y="22"/>
                    </a:cubicBezTo>
                    <a:cubicBezTo>
                      <a:pt x="227" y="19"/>
                      <a:pt x="227" y="19"/>
                      <a:pt x="227" y="19"/>
                    </a:cubicBezTo>
                    <a:cubicBezTo>
                      <a:pt x="234" y="19"/>
                      <a:pt x="234" y="19"/>
                      <a:pt x="234" y="19"/>
                    </a:cubicBezTo>
                    <a:cubicBezTo>
                      <a:pt x="234" y="34"/>
                      <a:pt x="234" y="34"/>
                      <a:pt x="234" y="34"/>
                    </a:cubicBezTo>
                    <a:cubicBezTo>
                      <a:pt x="234" y="34"/>
                      <a:pt x="235" y="37"/>
                      <a:pt x="235" y="40"/>
                    </a:cubicBezTo>
                    <a:cubicBezTo>
                      <a:pt x="235" y="42"/>
                      <a:pt x="232" y="48"/>
                      <a:pt x="232" y="48"/>
                    </a:cubicBezTo>
                    <a:cubicBezTo>
                      <a:pt x="233" y="55"/>
                      <a:pt x="233" y="55"/>
                      <a:pt x="233" y="55"/>
                    </a:cubicBezTo>
                    <a:cubicBezTo>
                      <a:pt x="233" y="58"/>
                      <a:pt x="233" y="58"/>
                      <a:pt x="233" y="58"/>
                    </a:cubicBezTo>
                    <a:cubicBezTo>
                      <a:pt x="234" y="61"/>
                      <a:pt x="234" y="61"/>
                      <a:pt x="234" y="61"/>
                    </a:cubicBezTo>
                    <a:cubicBezTo>
                      <a:pt x="234" y="61"/>
                      <a:pt x="233" y="65"/>
                      <a:pt x="236" y="67"/>
                    </a:cubicBezTo>
                    <a:cubicBezTo>
                      <a:pt x="238" y="68"/>
                      <a:pt x="242" y="68"/>
                      <a:pt x="242" y="68"/>
                    </a:cubicBezTo>
                    <a:cubicBezTo>
                      <a:pt x="242" y="68"/>
                      <a:pt x="246" y="72"/>
                      <a:pt x="248" y="72"/>
                    </a:cubicBezTo>
                    <a:cubicBezTo>
                      <a:pt x="248" y="74"/>
                      <a:pt x="248" y="77"/>
                      <a:pt x="247" y="78"/>
                    </a:cubicBez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662D9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49" name="Freeform 2022">
                <a:extLst>
                  <a:ext uri="{FF2B5EF4-FFF2-40B4-BE49-F238E27FC236}">
                    <a16:creationId xmlns:a16="http://schemas.microsoft.com/office/drawing/2014/main" id="{8EDE4DCA-807C-4412-A648-465F1E0858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5" y="2677"/>
                <a:ext cx="264" cy="434"/>
              </a:xfrm>
              <a:custGeom>
                <a:avLst/>
                <a:gdLst>
                  <a:gd name="T0" fmla="*/ 102 w 110"/>
                  <a:gd name="T1" fmla="*/ 109 h 181"/>
                  <a:gd name="T2" fmla="*/ 97 w 110"/>
                  <a:gd name="T3" fmla="*/ 111 h 181"/>
                  <a:gd name="T4" fmla="*/ 87 w 110"/>
                  <a:gd name="T5" fmla="*/ 98 h 181"/>
                  <a:gd name="T6" fmla="*/ 76 w 110"/>
                  <a:gd name="T7" fmla="*/ 106 h 181"/>
                  <a:gd name="T8" fmla="*/ 57 w 110"/>
                  <a:gd name="T9" fmla="*/ 109 h 181"/>
                  <a:gd name="T10" fmla="*/ 52 w 110"/>
                  <a:gd name="T11" fmla="*/ 127 h 181"/>
                  <a:gd name="T12" fmla="*/ 60 w 110"/>
                  <a:gd name="T13" fmla="*/ 142 h 181"/>
                  <a:gd name="T14" fmla="*/ 69 w 110"/>
                  <a:gd name="T15" fmla="*/ 137 h 181"/>
                  <a:gd name="T16" fmla="*/ 67 w 110"/>
                  <a:gd name="T17" fmla="*/ 127 h 181"/>
                  <a:gd name="T18" fmla="*/ 71 w 110"/>
                  <a:gd name="T19" fmla="*/ 129 h 181"/>
                  <a:gd name="T20" fmla="*/ 75 w 110"/>
                  <a:gd name="T21" fmla="*/ 136 h 181"/>
                  <a:gd name="T22" fmla="*/ 83 w 110"/>
                  <a:gd name="T23" fmla="*/ 138 h 181"/>
                  <a:gd name="T24" fmla="*/ 83 w 110"/>
                  <a:gd name="T25" fmla="*/ 161 h 181"/>
                  <a:gd name="T26" fmla="*/ 65 w 110"/>
                  <a:gd name="T27" fmla="*/ 178 h 181"/>
                  <a:gd name="T28" fmla="*/ 56 w 110"/>
                  <a:gd name="T29" fmla="*/ 178 h 181"/>
                  <a:gd name="T30" fmla="*/ 47 w 110"/>
                  <a:gd name="T31" fmla="*/ 173 h 181"/>
                  <a:gd name="T32" fmla="*/ 37 w 110"/>
                  <a:gd name="T33" fmla="*/ 165 h 181"/>
                  <a:gd name="T34" fmla="*/ 44 w 110"/>
                  <a:gd name="T35" fmla="*/ 162 h 181"/>
                  <a:gd name="T36" fmla="*/ 51 w 110"/>
                  <a:gd name="T37" fmla="*/ 151 h 181"/>
                  <a:gd name="T38" fmla="*/ 39 w 110"/>
                  <a:gd name="T39" fmla="*/ 146 h 181"/>
                  <a:gd name="T40" fmla="*/ 36 w 110"/>
                  <a:gd name="T41" fmla="*/ 137 h 181"/>
                  <a:gd name="T42" fmla="*/ 35 w 110"/>
                  <a:gd name="T43" fmla="*/ 127 h 181"/>
                  <a:gd name="T44" fmla="*/ 37 w 110"/>
                  <a:gd name="T45" fmla="*/ 113 h 181"/>
                  <a:gd name="T46" fmla="*/ 30 w 110"/>
                  <a:gd name="T47" fmla="*/ 98 h 181"/>
                  <a:gd name="T48" fmla="*/ 2 w 110"/>
                  <a:gd name="T49" fmla="*/ 95 h 181"/>
                  <a:gd name="T50" fmla="*/ 4 w 110"/>
                  <a:gd name="T51" fmla="*/ 89 h 181"/>
                  <a:gd name="T52" fmla="*/ 11 w 110"/>
                  <a:gd name="T53" fmla="*/ 87 h 181"/>
                  <a:gd name="T54" fmla="*/ 7 w 110"/>
                  <a:gd name="T55" fmla="*/ 76 h 181"/>
                  <a:gd name="T56" fmla="*/ 4 w 110"/>
                  <a:gd name="T57" fmla="*/ 56 h 181"/>
                  <a:gd name="T58" fmla="*/ 2 w 110"/>
                  <a:gd name="T59" fmla="*/ 45 h 181"/>
                  <a:gd name="T60" fmla="*/ 15 w 110"/>
                  <a:gd name="T61" fmla="*/ 38 h 181"/>
                  <a:gd name="T62" fmla="*/ 28 w 110"/>
                  <a:gd name="T63" fmla="*/ 20 h 181"/>
                  <a:gd name="T64" fmla="*/ 30 w 110"/>
                  <a:gd name="T65" fmla="*/ 15 h 181"/>
                  <a:gd name="T66" fmla="*/ 42 w 110"/>
                  <a:gd name="T67" fmla="*/ 29 h 181"/>
                  <a:gd name="T68" fmla="*/ 53 w 110"/>
                  <a:gd name="T69" fmla="*/ 30 h 181"/>
                  <a:gd name="T70" fmla="*/ 47 w 110"/>
                  <a:gd name="T71" fmla="*/ 18 h 181"/>
                  <a:gd name="T72" fmla="*/ 48 w 110"/>
                  <a:gd name="T73" fmla="*/ 1 h 181"/>
                  <a:gd name="T74" fmla="*/ 59 w 110"/>
                  <a:gd name="T75" fmla="*/ 2 h 181"/>
                  <a:gd name="T76" fmla="*/ 76 w 110"/>
                  <a:gd name="T77" fmla="*/ 15 h 181"/>
                  <a:gd name="T78" fmla="*/ 81 w 110"/>
                  <a:gd name="T79" fmla="*/ 31 h 181"/>
                  <a:gd name="T80" fmla="*/ 93 w 110"/>
                  <a:gd name="T81" fmla="*/ 47 h 181"/>
                  <a:gd name="T82" fmla="*/ 97 w 110"/>
                  <a:gd name="T83" fmla="*/ 48 h 181"/>
                  <a:gd name="T84" fmla="*/ 104 w 110"/>
                  <a:gd name="T85" fmla="*/ 82 h 181"/>
                  <a:gd name="T86" fmla="*/ 98 w 110"/>
                  <a:gd name="T87" fmla="*/ 99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10" h="181">
                    <a:moveTo>
                      <a:pt x="98" y="99"/>
                    </a:moveTo>
                    <a:cubicBezTo>
                      <a:pt x="100" y="102"/>
                      <a:pt x="102" y="105"/>
                      <a:pt x="102" y="109"/>
                    </a:cubicBezTo>
                    <a:cubicBezTo>
                      <a:pt x="102" y="111"/>
                      <a:pt x="101" y="112"/>
                      <a:pt x="99" y="112"/>
                    </a:cubicBezTo>
                    <a:cubicBezTo>
                      <a:pt x="98" y="113"/>
                      <a:pt x="98" y="111"/>
                      <a:pt x="97" y="111"/>
                    </a:cubicBezTo>
                    <a:cubicBezTo>
                      <a:pt x="95" y="108"/>
                      <a:pt x="93" y="105"/>
                      <a:pt x="92" y="102"/>
                    </a:cubicBezTo>
                    <a:cubicBezTo>
                      <a:pt x="92" y="99"/>
                      <a:pt x="90" y="98"/>
                      <a:pt x="87" y="98"/>
                    </a:cubicBezTo>
                    <a:cubicBezTo>
                      <a:pt x="84" y="97"/>
                      <a:pt x="84" y="99"/>
                      <a:pt x="83" y="101"/>
                    </a:cubicBezTo>
                    <a:cubicBezTo>
                      <a:pt x="82" y="104"/>
                      <a:pt x="79" y="106"/>
                      <a:pt x="76" y="106"/>
                    </a:cubicBezTo>
                    <a:cubicBezTo>
                      <a:pt x="71" y="106"/>
                      <a:pt x="68" y="107"/>
                      <a:pt x="64" y="109"/>
                    </a:cubicBezTo>
                    <a:cubicBezTo>
                      <a:pt x="62" y="111"/>
                      <a:pt x="59" y="110"/>
                      <a:pt x="57" y="109"/>
                    </a:cubicBezTo>
                    <a:cubicBezTo>
                      <a:pt x="53" y="107"/>
                      <a:pt x="52" y="108"/>
                      <a:pt x="52" y="112"/>
                    </a:cubicBezTo>
                    <a:cubicBezTo>
                      <a:pt x="52" y="117"/>
                      <a:pt x="52" y="122"/>
                      <a:pt x="52" y="127"/>
                    </a:cubicBezTo>
                    <a:cubicBezTo>
                      <a:pt x="52" y="128"/>
                      <a:pt x="52" y="129"/>
                      <a:pt x="53" y="130"/>
                    </a:cubicBezTo>
                    <a:cubicBezTo>
                      <a:pt x="57" y="133"/>
                      <a:pt x="59" y="137"/>
                      <a:pt x="60" y="142"/>
                    </a:cubicBezTo>
                    <a:cubicBezTo>
                      <a:pt x="60" y="143"/>
                      <a:pt x="61" y="144"/>
                      <a:pt x="63" y="143"/>
                    </a:cubicBezTo>
                    <a:cubicBezTo>
                      <a:pt x="65" y="141"/>
                      <a:pt x="67" y="139"/>
                      <a:pt x="69" y="137"/>
                    </a:cubicBezTo>
                    <a:cubicBezTo>
                      <a:pt x="70" y="135"/>
                      <a:pt x="67" y="133"/>
                      <a:pt x="66" y="131"/>
                    </a:cubicBezTo>
                    <a:cubicBezTo>
                      <a:pt x="65" y="130"/>
                      <a:pt x="66" y="128"/>
                      <a:pt x="67" y="127"/>
                    </a:cubicBezTo>
                    <a:cubicBezTo>
                      <a:pt x="67" y="126"/>
                      <a:pt x="69" y="126"/>
                      <a:pt x="70" y="126"/>
                    </a:cubicBezTo>
                    <a:cubicBezTo>
                      <a:pt x="72" y="127"/>
                      <a:pt x="71" y="128"/>
                      <a:pt x="71" y="129"/>
                    </a:cubicBezTo>
                    <a:cubicBezTo>
                      <a:pt x="71" y="131"/>
                      <a:pt x="71" y="133"/>
                      <a:pt x="72" y="135"/>
                    </a:cubicBezTo>
                    <a:cubicBezTo>
                      <a:pt x="72" y="137"/>
                      <a:pt x="73" y="138"/>
                      <a:pt x="75" y="136"/>
                    </a:cubicBezTo>
                    <a:cubicBezTo>
                      <a:pt x="76" y="135"/>
                      <a:pt x="78" y="134"/>
                      <a:pt x="79" y="133"/>
                    </a:cubicBezTo>
                    <a:cubicBezTo>
                      <a:pt x="80" y="135"/>
                      <a:pt x="81" y="137"/>
                      <a:pt x="83" y="138"/>
                    </a:cubicBezTo>
                    <a:cubicBezTo>
                      <a:pt x="87" y="140"/>
                      <a:pt x="86" y="143"/>
                      <a:pt x="85" y="146"/>
                    </a:cubicBezTo>
                    <a:cubicBezTo>
                      <a:pt x="85" y="151"/>
                      <a:pt x="85" y="156"/>
                      <a:pt x="83" y="161"/>
                    </a:cubicBezTo>
                    <a:cubicBezTo>
                      <a:pt x="80" y="166"/>
                      <a:pt x="79" y="174"/>
                      <a:pt x="71" y="177"/>
                    </a:cubicBezTo>
                    <a:cubicBezTo>
                      <a:pt x="69" y="178"/>
                      <a:pt x="67" y="179"/>
                      <a:pt x="65" y="178"/>
                    </a:cubicBezTo>
                    <a:cubicBezTo>
                      <a:pt x="63" y="178"/>
                      <a:pt x="61" y="178"/>
                      <a:pt x="59" y="177"/>
                    </a:cubicBezTo>
                    <a:cubicBezTo>
                      <a:pt x="58" y="177"/>
                      <a:pt x="56" y="177"/>
                      <a:pt x="56" y="178"/>
                    </a:cubicBezTo>
                    <a:cubicBezTo>
                      <a:pt x="54" y="181"/>
                      <a:pt x="53" y="179"/>
                      <a:pt x="51" y="178"/>
                    </a:cubicBezTo>
                    <a:cubicBezTo>
                      <a:pt x="49" y="177"/>
                      <a:pt x="48" y="175"/>
                      <a:pt x="47" y="173"/>
                    </a:cubicBezTo>
                    <a:cubicBezTo>
                      <a:pt x="45" y="170"/>
                      <a:pt x="41" y="168"/>
                      <a:pt x="37" y="169"/>
                    </a:cubicBezTo>
                    <a:cubicBezTo>
                      <a:pt x="37" y="165"/>
                      <a:pt x="37" y="165"/>
                      <a:pt x="37" y="165"/>
                    </a:cubicBezTo>
                    <a:cubicBezTo>
                      <a:pt x="37" y="165"/>
                      <a:pt x="39" y="163"/>
                      <a:pt x="40" y="162"/>
                    </a:cubicBezTo>
                    <a:cubicBezTo>
                      <a:pt x="41" y="162"/>
                      <a:pt x="42" y="162"/>
                      <a:pt x="44" y="162"/>
                    </a:cubicBezTo>
                    <a:cubicBezTo>
                      <a:pt x="45" y="162"/>
                      <a:pt x="50" y="159"/>
                      <a:pt x="50" y="157"/>
                    </a:cubicBezTo>
                    <a:cubicBezTo>
                      <a:pt x="51" y="156"/>
                      <a:pt x="51" y="153"/>
                      <a:pt x="51" y="151"/>
                    </a:cubicBezTo>
                    <a:cubicBezTo>
                      <a:pt x="49" y="151"/>
                      <a:pt x="45" y="147"/>
                      <a:pt x="45" y="147"/>
                    </a:cubicBezTo>
                    <a:cubicBezTo>
                      <a:pt x="45" y="147"/>
                      <a:pt x="41" y="147"/>
                      <a:pt x="39" y="146"/>
                    </a:cubicBezTo>
                    <a:cubicBezTo>
                      <a:pt x="36" y="144"/>
                      <a:pt x="37" y="140"/>
                      <a:pt x="37" y="140"/>
                    </a:cubicBezTo>
                    <a:cubicBezTo>
                      <a:pt x="36" y="137"/>
                      <a:pt x="36" y="137"/>
                      <a:pt x="36" y="137"/>
                    </a:cubicBezTo>
                    <a:cubicBezTo>
                      <a:pt x="36" y="134"/>
                      <a:pt x="36" y="134"/>
                      <a:pt x="36" y="134"/>
                    </a:cubicBezTo>
                    <a:cubicBezTo>
                      <a:pt x="35" y="127"/>
                      <a:pt x="35" y="127"/>
                      <a:pt x="35" y="127"/>
                    </a:cubicBezTo>
                    <a:cubicBezTo>
                      <a:pt x="35" y="127"/>
                      <a:pt x="38" y="121"/>
                      <a:pt x="38" y="119"/>
                    </a:cubicBezTo>
                    <a:cubicBezTo>
                      <a:pt x="38" y="116"/>
                      <a:pt x="37" y="113"/>
                      <a:pt x="37" y="113"/>
                    </a:cubicBezTo>
                    <a:cubicBezTo>
                      <a:pt x="37" y="98"/>
                      <a:pt x="37" y="98"/>
                      <a:pt x="37" y="98"/>
                    </a:cubicBezTo>
                    <a:cubicBezTo>
                      <a:pt x="30" y="98"/>
                      <a:pt x="30" y="98"/>
                      <a:pt x="30" y="98"/>
                    </a:cubicBezTo>
                    <a:cubicBezTo>
                      <a:pt x="19" y="101"/>
                      <a:pt x="19" y="101"/>
                      <a:pt x="19" y="101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1" y="94"/>
                      <a:pt x="1" y="94"/>
                      <a:pt x="1" y="94"/>
                    </a:cubicBezTo>
                    <a:cubicBezTo>
                      <a:pt x="4" y="89"/>
                      <a:pt x="4" y="89"/>
                      <a:pt x="4" y="89"/>
                    </a:cubicBezTo>
                    <a:cubicBezTo>
                      <a:pt x="9" y="89"/>
                      <a:pt x="9" y="89"/>
                      <a:pt x="9" y="89"/>
                    </a:cubicBezTo>
                    <a:cubicBezTo>
                      <a:pt x="9" y="89"/>
                      <a:pt x="11" y="89"/>
                      <a:pt x="11" y="87"/>
                    </a:cubicBezTo>
                    <a:cubicBezTo>
                      <a:pt x="11" y="86"/>
                      <a:pt x="10" y="83"/>
                      <a:pt x="10" y="83"/>
                    </a:cubicBezTo>
                    <a:cubicBezTo>
                      <a:pt x="10" y="83"/>
                      <a:pt x="8" y="81"/>
                      <a:pt x="7" y="76"/>
                    </a:cubicBezTo>
                    <a:cubicBezTo>
                      <a:pt x="5" y="71"/>
                      <a:pt x="4" y="71"/>
                      <a:pt x="4" y="71"/>
                    </a:cubicBezTo>
                    <a:cubicBezTo>
                      <a:pt x="4" y="56"/>
                      <a:pt x="4" y="56"/>
                      <a:pt x="4" y="56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1" y="47"/>
                      <a:pt x="2" y="46"/>
                      <a:pt x="2" y="45"/>
                    </a:cubicBezTo>
                    <a:cubicBezTo>
                      <a:pt x="3" y="43"/>
                      <a:pt x="3" y="41"/>
                      <a:pt x="5" y="40"/>
                    </a:cubicBezTo>
                    <a:cubicBezTo>
                      <a:pt x="8" y="39"/>
                      <a:pt x="11" y="38"/>
                      <a:pt x="15" y="38"/>
                    </a:cubicBezTo>
                    <a:cubicBezTo>
                      <a:pt x="20" y="40"/>
                      <a:pt x="23" y="38"/>
                      <a:pt x="24" y="33"/>
                    </a:cubicBezTo>
                    <a:cubicBezTo>
                      <a:pt x="25" y="28"/>
                      <a:pt x="24" y="23"/>
                      <a:pt x="28" y="20"/>
                    </a:cubicBezTo>
                    <a:cubicBezTo>
                      <a:pt x="29" y="19"/>
                      <a:pt x="28" y="16"/>
                      <a:pt x="28" y="13"/>
                    </a:cubicBezTo>
                    <a:cubicBezTo>
                      <a:pt x="29" y="14"/>
                      <a:pt x="30" y="15"/>
                      <a:pt x="30" y="15"/>
                    </a:cubicBezTo>
                    <a:cubicBezTo>
                      <a:pt x="31" y="21"/>
                      <a:pt x="36" y="22"/>
                      <a:pt x="39" y="24"/>
                    </a:cubicBezTo>
                    <a:cubicBezTo>
                      <a:pt x="42" y="25"/>
                      <a:pt x="43" y="26"/>
                      <a:pt x="42" y="29"/>
                    </a:cubicBezTo>
                    <a:cubicBezTo>
                      <a:pt x="41" y="32"/>
                      <a:pt x="42" y="33"/>
                      <a:pt x="46" y="33"/>
                    </a:cubicBezTo>
                    <a:cubicBezTo>
                      <a:pt x="48" y="32"/>
                      <a:pt x="51" y="31"/>
                      <a:pt x="53" y="30"/>
                    </a:cubicBezTo>
                    <a:cubicBezTo>
                      <a:pt x="56" y="29"/>
                      <a:pt x="56" y="27"/>
                      <a:pt x="54" y="25"/>
                    </a:cubicBezTo>
                    <a:cubicBezTo>
                      <a:pt x="52" y="23"/>
                      <a:pt x="49" y="20"/>
                      <a:pt x="47" y="18"/>
                    </a:cubicBezTo>
                    <a:cubicBezTo>
                      <a:pt x="46" y="17"/>
                      <a:pt x="45" y="16"/>
                      <a:pt x="46" y="15"/>
                    </a:cubicBezTo>
                    <a:cubicBezTo>
                      <a:pt x="47" y="11"/>
                      <a:pt x="48" y="6"/>
                      <a:pt x="48" y="1"/>
                    </a:cubicBezTo>
                    <a:cubicBezTo>
                      <a:pt x="52" y="7"/>
                      <a:pt x="54" y="2"/>
                      <a:pt x="57" y="0"/>
                    </a:cubicBezTo>
                    <a:cubicBezTo>
                      <a:pt x="58" y="1"/>
                      <a:pt x="58" y="2"/>
                      <a:pt x="59" y="2"/>
                    </a:cubicBezTo>
                    <a:cubicBezTo>
                      <a:pt x="63" y="7"/>
                      <a:pt x="71" y="9"/>
                      <a:pt x="75" y="15"/>
                    </a:cubicBezTo>
                    <a:cubicBezTo>
                      <a:pt x="75" y="15"/>
                      <a:pt x="76" y="15"/>
                      <a:pt x="76" y="15"/>
                    </a:cubicBezTo>
                    <a:cubicBezTo>
                      <a:pt x="82" y="17"/>
                      <a:pt x="83" y="18"/>
                      <a:pt x="82" y="24"/>
                    </a:cubicBezTo>
                    <a:cubicBezTo>
                      <a:pt x="80" y="26"/>
                      <a:pt x="80" y="29"/>
                      <a:pt x="81" y="31"/>
                    </a:cubicBezTo>
                    <a:cubicBezTo>
                      <a:pt x="81" y="34"/>
                      <a:pt x="82" y="36"/>
                      <a:pt x="82" y="39"/>
                    </a:cubicBezTo>
                    <a:cubicBezTo>
                      <a:pt x="83" y="45"/>
                      <a:pt x="86" y="47"/>
                      <a:pt x="93" y="47"/>
                    </a:cubicBezTo>
                    <a:cubicBezTo>
                      <a:pt x="94" y="47"/>
                      <a:pt x="96" y="47"/>
                      <a:pt x="97" y="47"/>
                    </a:cubicBezTo>
                    <a:cubicBezTo>
                      <a:pt x="97" y="47"/>
                      <a:pt x="97" y="48"/>
                      <a:pt x="97" y="48"/>
                    </a:cubicBezTo>
                    <a:cubicBezTo>
                      <a:pt x="97" y="52"/>
                      <a:pt x="97" y="55"/>
                      <a:pt x="98" y="59"/>
                    </a:cubicBezTo>
                    <a:cubicBezTo>
                      <a:pt x="98" y="67"/>
                      <a:pt x="99" y="75"/>
                      <a:pt x="104" y="82"/>
                    </a:cubicBezTo>
                    <a:cubicBezTo>
                      <a:pt x="110" y="89"/>
                      <a:pt x="109" y="89"/>
                      <a:pt x="101" y="92"/>
                    </a:cubicBezTo>
                    <a:cubicBezTo>
                      <a:pt x="95" y="94"/>
                      <a:pt x="95" y="94"/>
                      <a:pt x="98" y="99"/>
                    </a:cubicBez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662D9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50" name="Freeform 2023">
                <a:extLst>
                  <a:ext uri="{FF2B5EF4-FFF2-40B4-BE49-F238E27FC236}">
                    <a16:creationId xmlns:a16="http://schemas.microsoft.com/office/drawing/2014/main" id="{345A6AC1-286A-4798-A250-40015221A5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7" y="2139"/>
                <a:ext cx="341" cy="307"/>
              </a:xfrm>
              <a:custGeom>
                <a:avLst/>
                <a:gdLst>
                  <a:gd name="T0" fmla="*/ 141 w 142"/>
                  <a:gd name="T1" fmla="*/ 41 h 128"/>
                  <a:gd name="T2" fmla="*/ 134 w 142"/>
                  <a:gd name="T3" fmla="*/ 52 h 128"/>
                  <a:gd name="T4" fmla="*/ 134 w 142"/>
                  <a:gd name="T5" fmla="*/ 63 h 128"/>
                  <a:gd name="T6" fmla="*/ 132 w 142"/>
                  <a:gd name="T7" fmla="*/ 63 h 128"/>
                  <a:gd name="T8" fmla="*/ 126 w 142"/>
                  <a:gd name="T9" fmla="*/ 44 h 128"/>
                  <a:gd name="T10" fmla="*/ 122 w 142"/>
                  <a:gd name="T11" fmla="*/ 59 h 128"/>
                  <a:gd name="T12" fmla="*/ 117 w 142"/>
                  <a:gd name="T13" fmla="*/ 65 h 128"/>
                  <a:gd name="T14" fmla="*/ 108 w 142"/>
                  <a:gd name="T15" fmla="*/ 69 h 128"/>
                  <a:gd name="T16" fmla="*/ 102 w 142"/>
                  <a:gd name="T17" fmla="*/ 81 h 128"/>
                  <a:gd name="T18" fmla="*/ 104 w 142"/>
                  <a:gd name="T19" fmla="*/ 92 h 128"/>
                  <a:gd name="T20" fmla="*/ 111 w 142"/>
                  <a:gd name="T21" fmla="*/ 89 h 128"/>
                  <a:gd name="T22" fmla="*/ 118 w 142"/>
                  <a:gd name="T23" fmla="*/ 96 h 128"/>
                  <a:gd name="T24" fmla="*/ 138 w 142"/>
                  <a:gd name="T25" fmla="*/ 107 h 128"/>
                  <a:gd name="T26" fmla="*/ 129 w 142"/>
                  <a:gd name="T27" fmla="*/ 115 h 128"/>
                  <a:gd name="T28" fmla="*/ 128 w 142"/>
                  <a:gd name="T29" fmla="*/ 128 h 128"/>
                  <a:gd name="T30" fmla="*/ 118 w 142"/>
                  <a:gd name="T31" fmla="*/ 124 h 128"/>
                  <a:gd name="T32" fmla="*/ 111 w 142"/>
                  <a:gd name="T33" fmla="*/ 125 h 128"/>
                  <a:gd name="T34" fmla="*/ 95 w 142"/>
                  <a:gd name="T35" fmla="*/ 126 h 128"/>
                  <a:gd name="T36" fmla="*/ 90 w 142"/>
                  <a:gd name="T37" fmla="*/ 114 h 128"/>
                  <a:gd name="T38" fmla="*/ 84 w 142"/>
                  <a:gd name="T39" fmla="*/ 106 h 128"/>
                  <a:gd name="T40" fmla="*/ 76 w 142"/>
                  <a:gd name="T41" fmla="*/ 104 h 128"/>
                  <a:gd name="T42" fmla="*/ 71 w 142"/>
                  <a:gd name="T43" fmla="*/ 103 h 128"/>
                  <a:gd name="T44" fmla="*/ 62 w 142"/>
                  <a:gd name="T45" fmla="*/ 102 h 128"/>
                  <a:gd name="T46" fmla="*/ 57 w 142"/>
                  <a:gd name="T47" fmla="*/ 93 h 128"/>
                  <a:gd name="T48" fmla="*/ 56 w 142"/>
                  <a:gd name="T49" fmla="*/ 86 h 128"/>
                  <a:gd name="T50" fmla="*/ 47 w 142"/>
                  <a:gd name="T51" fmla="*/ 81 h 128"/>
                  <a:gd name="T52" fmla="*/ 36 w 142"/>
                  <a:gd name="T53" fmla="*/ 85 h 128"/>
                  <a:gd name="T54" fmla="*/ 29 w 142"/>
                  <a:gd name="T55" fmla="*/ 83 h 128"/>
                  <a:gd name="T56" fmla="*/ 20 w 142"/>
                  <a:gd name="T57" fmla="*/ 80 h 128"/>
                  <a:gd name="T58" fmla="*/ 15 w 142"/>
                  <a:gd name="T59" fmla="*/ 81 h 128"/>
                  <a:gd name="T60" fmla="*/ 18 w 142"/>
                  <a:gd name="T61" fmla="*/ 88 h 128"/>
                  <a:gd name="T62" fmla="*/ 15 w 142"/>
                  <a:gd name="T63" fmla="*/ 92 h 128"/>
                  <a:gd name="T64" fmla="*/ 12 w 142"/>
                  <a:gd name="T65" fmla="*/ 86 h 128"/>
                  <a:gd name="T66" fmla="*/ 8 w 142"/>
                  <a:gd name="T67" fmla="*/ 80 h 128"/>
                  <a:gd name="T68" fmla="*/ 10 w 142"/>
                  <a:gd name="T69" fmla="*/ 74 h 128"/>
                  <a:gd name="T70" fmla="*/ 5 w 142"/>
                  <a:gd name="T71" fmla="*/ 68 h 128"/>
                  <a:gd name="T72" fmla="*/ 0 w 142"/>
                  <a:gd name="T73" fmla="*/ 63 h 128"/>
                  <a:gd name="T74" fmla="*/ 3 w 142"/>
                  <a:gd name="T75" fmla="*/ 57 h 128"/>
                  <a:gd name="T76" fmla="*/ 2 w 142"/>
                  <a:gd name="T77" fmla="*/ 41 h 128"/>
                  <a:gd name="T78" fmla="*/ 18 w 142"/>
                  <a:gd name="T79" fmla="*/ 20 h 128"/>
                  <a:gd name="T80" fmla="*/ 26 w 142"/>
                  <a:gd name="T81" fmla="*/ 13 h 128"/>
                  <a:gd name="T82" fmla="*/ 36 w 142"/>
                  <a:gd name="T83" fmla="*/ 9 h 128"/>
                  <a:gd name="T84" fmla="*/ 51 w 142"/>
                  <a:gd name="T85" fmla="*/ 12 h 128"/>
                  <a:gd name="T86" fmla="*/ 60 w 142"/>
                  <a:gd name="T87" fmla="*/ 13 h 128"/>
                  <a:gd name="T88" fmla="*/ 61 w 142"/>
                  <a:gd name="T89" fmla="*/ 6 h 128"/>
                  <a:gd name="T90" fmla="*/ 90 w 142"/>
                  <a:gd name="T91" fmla="*/ 0 h 128"/>
                  <a:gd name="T92" fmla="*/ 92 w 142"/>
                  <a:gd name="T93" fmla="*/ 4 h 128"/>
                  <a:gd name="T94" fmla="*/ 93 w 142"/>
                  <a:gd name="T95" fmla="*/ 10 h 128"/>
                  <a:gd name="T96" fmla="*/ 98 w 142"/>
                  <a:gd name="T97" fmla="*/ 17 h 128"/>
                  <a:gd name="T98" fmla="*/ 105 w 142"/>
                  <a:gd name="T99" fmla="*/ 23 h 128"/>
                  <a:gd name="T100" fmla="*/ 110 w 142"/>
                  <a:gd name="T101" fmla="*/ 27 h 128"/>
                  <a:gd name="T102" fmla="*/ 114 w 142"/>
                  <a:gd name="T103" fmla="*/ 34 h 128"/>
                  <a:gd name="T104" fmla="*/ 121 w 142"/>
                  <a:gd name="T105" fmla="*/ 33 h 128"/>
                  <a:gd name="T106" fmla="*/ 129 w 142"/>
                  <a:gd name="T107" fmla="*/ 34 h 128"/>
                  <a:gd name="T108" fmla="*/ 136 w 142"/>
                  <a:gd name="T109" fmla="*/ 31 h 128"/>
                  <a:gd name="T110" fmla="*/ 142 w 142"/>
                  <a:gd name="T111" fmla="*/ 34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42" h="128">
                    <a:moveTo>
                      <a:pt x="142" y="37"/>
                    </a:moveTo>
                    <a:cubicBezTo>
                      <a:pt x="141" y="41"/>
                      <a:pt x="141" y="41"/>
                      <a:pt x="141" y="41"/>
                    </a:cubicBezTo>
                    <a:cubicBezTo>
                      <a:pt x="141" y="41"/>
                      <a:pt x="142" y="43"/>
                      <a:pt x="142" y="45"/>
                    </a:cubicBezTo>
                    <a:cubicBezTo>
                      <a:pt x="137" y="44"/>
                      <a:pt x="133" y="47"/>
                      <a:pt x="134" y="52"/>
                    </a:cubicBezTo>
                    <a:cubicBezTo>
                      <a:pt x="135" y="55"/>
                      <a:pt x="135" y="59"/>
                      <a:pt x="134" y="62"/>
                    </a:cubicBezTo>
                    <a:cubicBezTo>
                      <a:pt x="134" y="62"/>
                      <a:pt x="134" y="63"/>
                      <a:pt x="134" y="63"/>
                    </a:cubicBezTo>
                    <a:cubicBezTo>
                      <a:pt x="134" y="64"/>
                      <a:pt x="136" y="66"/>
                      <a:pt x="134" y="66"/>
                    </a:cubicBezTo>
                    <a:cubicBezTo>
                      <a:pt x="132" y="66"/>
                      <a:pt x="132" y="64"/>
                      <a:pt x="132" y="63"/>
                    </a:cubicBezTo>
                    <a:cubicBezTo>
                      <a:pt x="132" y="59"/>
                      <a:pt x="132" y="55"/>
                      <a:pt x="132" y="51"/>
                    </a:cubicBezTo>
                    <a:cubicBezTo>
                      <a:pt x="132" y="46"/>
                      <a:pt x="129" y="45"/>
                      <a:pt x="126" y="44"/>
                    </a:cubicBezTo>
                    <a:cubicBezTo>
                      <a:pt x="121" y="43"/>
                      <a:pt x="121" y="44"/>
                      <a:pt x="121" y="48"/>
                    </a:cubicBezTo>
                    <a:cubicBezTo>
                      <a:pt x="121" y="52"/>
                      <a:pt x="123" y="55"/>
                      <a:pt x="122" y="59"/>
                    </a:cubicBezTo>
                    <a:cubicBezTo>
                      <a:pt x="121" y="61"/>
                      <a:pt x="125" y="63"/>
                      <a:pt x="122" y="65"/>
                    </a:cubicBezTo>
                    <a:cubicBezTo>
                      <a:pt x="121" y="66"/>
                      <a:pt x="119" y="65"/>
                      <a:pt x="117" y="65"/>
                    </a:cubicBezTo>
                    <a:cubicBezTo>
                      <a:pt x="115" y="65"/>
                      <a:pt x="114" y="65"/>
                      <a:pt x="113" y="65"/>
                    </a:cubicBezTo>
                    <a:cubicBezTo>
                      <a:pt x="110" y="64"/>
                      <a:pt x="108" y="66"/>
                      <a:pt x="108" y="69"/>
                    </a:cubicBezTo>
                    <a:cubicBezTo>
                      <a:pt x="108" y="71"/>
                      <a:pt x="108" y="72"/>
                      <a:pt x="106" y="73"/>
                    </a:cubicBezTo>
                    <a:cubicBezTo>
                      <a:pt x="102" y="74"/>
                      <a:pt x="102" y="78"/>
                      <a:pt x="102" y="81"/>
                    </a:cubicBezTo>
                    <a:cubicBezTo>
                      <a:pt x="102" y="84"/>
                      <a:pt x="103" y="86"/>
                      <a:pt x="103" y="89"/>
                    </a:cubicBezTo>
                    <a:cubicBezTo>
                      <a:pt x="103" y="90"/>
                      <a:pt x="103" y="92"/>
                      <a:pt x="104" y="92"/>
                    </a:cubicBezTo>
                    <a:cubicBezTo>
                      <a:pt x="106" y="92"/>
                      <a:pt x="107" y="92"/>
                      <a:pt x="108" y="91"/>
                    </a:cubicBezTo>
                    <a:cubicBezTo>
                      <a:pt x="109" y="89"/>
                      <a:pt x="110" y="89"/>
                      <a:pt x="111" y="89"/>
                    </a:cubicBezTo>
                    <a:cubicBezTo>
                      <a:pt x="115" y="89"/>
                      <a:pt x="118" y="89"/>
                      <a:pt x="121" y="85"/>
                    </a:cubicBezTo>
                    <a:cubicBezTo>
                      <a:pt x="120" y="90"/>
                      <a:pt x="117" y="92"/>
                      <a:pt x="118" y="96"/>
                    </a:cubicBezTo>
                    <a:cubicBezTo>
                      <a:pt x="120" y="101"/>
                      <a:pt x="124" y="105"/>
                      <a:pt x="128" y="108"/>
                    </a:cubicBezTo>
                    <a:cubicBezTo>
                      <a:pt x="130" y="110"/>
                      <a:pt x="135" y="112"/>
                      <a:pt x="138" y="107"/>
                    </a:cubicBezTo>
                    <a:cubicBezTo>
                      <a:pt x="137" y="111"/>
                      <a:pt x="137" y="112"/>
                      <a:pt x="134" y="111"/>
                    </a:cubicBezTo>
                    <a:cubicBezTo>
                      <a:pt x="132" y="111"/>
                      <a:pt x="130" y="112"/>
                      <a:pt x="129" y="115"/>
                    </a:cubicBezTo>
                    <a:cubicBezTo>
                      <a:pt x="128" y="119"/>
                      <a:pt x="128" y="123"/>
                      <a:pt x="128" y="128"/>
                    </a:cubicBezTo>
                    <a:cubicBezTo>
                      <a:pt x="128" y="128"/>
                      <a:pt x="128" y="128"/>
                      <a:pt x="128" y="128"/>
                    </a:cubicBezTo>
                    <a:cubicBezTo>
                      <a:pt x="126" y="128"/>
                      <a:pt x="123" y="128"/>
                      <a:pt x="122" y="125"/>
                    </a:cubicBezTo>
                    <a:cubicBezTo>
                      <a:pt x="121" y="124"/>
                      <a:pt x="119" y="123"/>
                      <a:pt x="118" y="124"/>
                    </a:cubicBezTo>
                    <a:cubicBezTo>
                      <a:pt x="116" y="126"/>
                      <a:pt x="115" y="127"/>
                      <a:pt x="112" y="125"/>
                    </a:cubicBezTo>
                    <a:cubicBezTo>
                      <a:pt x="112" y="125"/>
                      <a:pt x="111" y="125"/>
                      <a:pt x="111" y="125"/>
                    </a:cubicBezTo>
                    <a:cubicBezTo>
                      <a:pt x="106" y="126"/>
                      <a:pt x="101" y="127"/>
                      <a:pt x="96" y="128"/>
                    </a:cubicBezTo>
                    <a:cubicBezTo>
                      <a:pt x="95" y="126"/>
                      <a:pt x="95" y="126"/>
                      <a:pt x="95" y="126"/>
                    </a:cubicBezTo>
                    <a:cubicBezTo>
                      <a:pt x="94" y="120"/>
                      <a:pt x="94" y="120"/>
                      <a:pt x="94" y="120"/>
                    </a:cubicBezTo>
                    <a:cubicBezTo>
                      <a:pt x="90" y="114"/>
                      <a:pt x="90" y="114"/>
                      <a:pt x="90" y="114"/>
                    </a:cubicBezTo>
                    <a:cubicBezTo>
                      <a:pt x="89" y="108"/>
                      <a:pt x="89" y="108"/>
                      <a:pt x="89" y="108"/>
                    </a:cubicBezTo>
                    <a:cubicBezTo>
                      <a:pt x="84" y="106"/>
                      <a:pt x="84" y="106"/>
                      <a:pt x="84" y="106"/>
                    </a:cubicBezTo>
                    <a:cubicBezTo>
                      <a:pt x="81" y="104"/>
                      <a:pt x="81" y="104"/>
                      <a:pt x="81" y="104"/>
                    </a:cubicBezTo>
                    <a:cubicBezTo>
                      <a:pt x="76" y="104"/>
                      <a:pt x="76" y="104"/>
                      <a:pt x="76" y="104"/>
                    </a:cubicBezTo>
                    <a:cubicBezTo>
                      <a:pt x="74" y="103"/>
                      <a:pt x="74" y="103"/>
                      <a:pt x="74" y="103"/>
                    </a:cubicBezTo>
                    <a:cubicBezTo>
                      <a:pt x="71" y="103"/>
                      <a:pt x="71" y="103"/>
                      <a:pt x="71" y="103"/>
                    </a:cubicBezTo>
                    <a:cubicBezTo>
                      <a:pt x="69" y="102"/>
                      <a:pt x="69" y="102"/>
                      <a:pt x="69" y="102"/>
                    </a:cubicBezTo>
                    <a:cubicBezTo>
                      <a:pt x="62" y="102"/>
                      <a:pt x="62" y="102"/>
                      <a:pt x="62" y="102"/>
                    </a:cubicBezTo>
                    <a:cubicBezTo>
                      <a:pt x="57" y="99"/>
                      <a:pt x="57" y="99"/>
                      <a:pt x="57" y="99"/>
                    </a:cubicBezTo>
                    <a:cubicBezTo>
                      <a:pt x="57" y="93"/>
                      <a:pt x="57" y="93"/>
                      <a:pt x="57" y="93"/>
                    </a:cubicBezTo>
                    <a:cubicBezTo>
                      <a:pt x="55" y="88"/>
                      <a:pt x="55" y="88"/>
                      <a:pt x="55" y="88"/>
                    </a:cubicBezTo>
                    <a:cubicBezTo>
                      <a:pt x="56" y="86"/>
                      <a:pt x="56" y="86"/>
                      <a:pt x="56" y="86"/>
                    </a:cubicBezTo>
                    <a:cubicBezTo>
                      <a:pt x="56" y="84"/>
                      <a:pt x="56" y="84"/>
                      <a:pt x="56" y="84"/>
                    </a:cubicBezTo>
                    <a:cubicBezTo>
                      <a:pt x="47" y="81"/>
                      <a:pt x="47" y="81"/>
                      <a:pt x="47" y="81"/>
                    </a:cubicBezTo>
                    <a:cubicBezTo>
                      <a:pt x="44" y="81"/>
                      <a:pt x="44" y="81"/>
                      <a:pt x="44" y="81"/>
                    </a:cubicBezTo>
                    <a:cubicBezTo>
                      <a:pt x="36" y="85"/>
                      <a:pt x="36" y="85"/>
                      <a:pt x="36" y="85"/>
                    </a:cubicBezTo>
                    <a:cubicBezTo>
                      <a:pt x="33" y="86"/>
                      <a:pt x="33" y="86"/>
                      <a:pt x="33" y="86"/>
                    </a:cubicBezTo>
                    <a:cubicBezTo>
                      <a:pt x="29" y="83"/>
                      <a:pt x="29" y="83"/>
                      <a:pt x="29" y="83"/>
                    </a:cubicBezTo>
                    <a:cubicBezTo>
                      <a:pt x="23" y="83"/>
                      <a:pt x="23" y="83"/>
                      <a:pt x="23" y="83"/>
                    </a:cubicBezTo>
                    <a:cubicBezTo>
                      <a:pt x="20" y="80"/>
                      <a:pt x="20" y="80"/>
                      <a:pt x="20" y="80"/>
                    </a:cubicBezTo>
                    <a:cubicBezTo>
                      <a:pt x="17" y="79"/>
                      <a:pt x="17" y="79"/>
                      <a:pt x="17" y="79"/>
                    </a:cubicBezTo>
                    <a:cubicBezTo>
                      <a:pt x="17" y="79"/>
                      <a:pt x="15" y="81"/>
                      <a:pt x="15" y="81"/>
                    </a:cubicBezTo>
                    <a:cubicBezTo>
                      <a:pt x="15" y="81"/>
                      <a:pt x="15" y="86"/>
                      <a:pt x="15" y="86"/>
                    </a:cubicBezTo>
                    <a:cubicBezTo>
                      <a:pt x="18" y="88"/>
                      <a:pt x="18" y="88"/>
                      <a:pt x="18" y="88"/>
                    </a:cubicBezTo>
                    <a:cubicBezTo>
                      <a:pt x="18" y="88"/>
                      <a:pt x="17" y="92"/>
                      <a:pt x="17" y="92"/>
                    </a:cubicBezTo>
                    <a:cubicBezTo>
                      <a:pt x="17" y="92"/>
                      <a:pt x="15" y="92"/>
                      <a:pt x="15" y="92"/>
                    </a:cubicBezTo>
                    <a:cubicBezTo>
                      <a:pt x="13" y="91"/>
                      <a:pt x="13" y="91"/>
                      <a:pt x="13" y="91"/>
                    </a:cubicBezTo>
                    <a:cubicBezTo>
                      <a:pt x="12" y="86"/>
                      <a:pt x="12" y="86"/>
                      <a:pt x="12" y="86"/>
                    </a:cubicBezTo>
                    <a:cubicBezTo>
                      <a:pt x="10" y="86"/>
                      <a:pt x="10" y="86"/>
                      <a:pt x="10" y="86"/>
                    </a:cubicBezTo>
                    <a:cubicBezTo>
                      <a:pt x="8" y="80"/>
                      <a:pt x="8" y="80"/>
                      <a:pt x="8" y="80"/>
                    </a:cubicBezTo>
                    <a:cubicBezTo>
                      <a:pt x="10" y="78"/>
                      <a:pt x="10" y="78"/>
                      <a:pt x="10" y="78"/>
                    </a:cubicBezTo>
                    <a:cubicBezTo>
                      <a:pt x="10" y="74"/>
                      <a:pt x="10" y="74"/>
                      <a:pt x="10" y="74"/>
                    </a:cubicBezTo>
                    <a:cubicBezTo>
                      <a:pt x="6" y="73"/>
                      <a:pt x="6" y="73"/>
                      <a:pt x="6" y="73"/>
                    </a:cubicBezTo>
                    <a:cubicBezTo>
                      <a:pt x="5" y="68"/>
                      <a:pt x="5" y="68"/>
                      <a:pt x="5" y="68"/>
                    </a:cubicBezTo>
                    <a:cubicBezTo>
                      <a:pt x="0" y="65"/>
                      <a:pt x="0" y="65"/>
                      <a:pt x="0" y="65"/>
                    </a:cubicBezTo>
                    <a:cubicBezTo>
                      <a:pt x="0" y="63"/>
                      <a:pt x="0" y="63"/>
                      <a:pt x="0" y="63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2" y="55"/>
                      <a:pt x="2" y="55"/>
                      <a:pt x="2" y="55"/>
                    </a:cubicBezTo>
                    <a:cubicBezTo>
                      <a:pt x="2" y="41"/>
                      <a:pt x="2" y="41"/>
                      <a:pt x="2" y="41"/>
                    </a:cubicBezTo>
                    <a:cubicBezTo>
                      <a:pt x="0" y="39"/>
                      <a:pt x="0" y="39"/>
                      <a:pt x="0" y="39"/>
                    </a:cubicBezTo>
                    <a:cubicBezTo>
                      <a:pt x="18" y="20"/>
                      <a:pt x="18" y="20"/>
                      <a:pt x="18" y="20"/>
                    </a:cubicBezTo>
                    <a:cubicBezTo>
                      <a:pt x="24" y="20"/>
                      <a:pt x="24" y="20"/>
                      <a:pt x="24" y="20"/>
                    </a:cubicBezTo>
                    <a:cubicBezTo>
                      <a:pt x="26" y="13"/>
                      <a:pt x="26" y="13"/>
                      <a:pt x="26" y="13"/>
                    </a:cubicBezTo>
                    <a:cubicBezTo>
                      <a:pt x="35" y="12"/>
                      <a:pt x="35" y="12"/>
                      <a:pt x="35" y="12"/>
                    </a:cubicBezTo>
                    <a:cubicBezTo>
                      <a:pt x="36" y="9"/>
                      <a:pt x="36" y="9"/>
                      <a:pt x="36" y="9"/>
                    </a:cubicBezTo>
                    <a:cubicBezTo>
                      <a:pt x="47" y="9"/>
                      <a:pt x="47" y="9"/>
                      <a:pt x="47" y="9"/>
                    </a:cubicBezTo>
                    <a:cubicBezTo>
                      <a:pt x="51" y="12"/>
                      <a:pt x="51" y="12"/>
                      <a:pt x="51" y="12"/>
                    </a:cubicBezTo>
                    <a:cubicBezTo>
                      <a:pt x="56" y="15"/>
                      <a:pt x="56" y="15"/>
                      <a:pt x="56" y="15"/>
                    </a:cubicBezTo>
                    <a:cubicBezTo>
                      <a:pt x="60" y="13"/>
                      <a:pt x="60" y="13"/>
                      <a:pt x="60" y="13"/>
                    </a:cubicBezTo>
                    <a:cubicBezTo>
                      <a:pt x="63" y="10"/>
                      <a:pt x="63" y="10"/>
                      <a:pt x="63" y="10"/>
                    </a:cubicBezTo>
                    <a:cubicBezTo>
                      <a:pt x="61" y="6"/>
                      <a:pt x="61" y="6"/>
                      <a:pt x="61" y="6"/>
                    </a:cubicBezTo>
                    <a:cubicBezTo>
                      <a:pt x="62" y="5"/>
                      <a:pt x="62" y="5"/>
                      <a:pt x="62" y="5"/>
                    </a:cubicBezTo>
                    <a:cubicBezTo>
                      <a:pt x="62" y="5"/>
                      <a:pt x="89" y="0"/>
                      <a:pt x="90" y="0"/>
                    </a:cubicBezTo>
                    <a:cubicBezTo>
                      <a:pt x="90" y="1"/>
                      <a:pt x="90" y="3"/>
                      <a:pt x="90" y="3"/>
                    </a:cubicBezTo>
                    <a:cubicBezTo>
                      <a:pt x="92" y="4"/>
                      <a:pt x="92" y="4"/>
                      <a:pt x="92" y="4"/>
                    </a:cubicBezTo>
                    <a:cubicBezTo>
                      <a:pt x="91" y="8"/>
                      <a:pt x="91" y="8"/>
                      <a:pt x="91" y="8"/>
                    </a:cubicBezTo>
                    <a:cubicBezTo>
                      <a:pt x="93" y="10"/>
                      <a:pt x="93" y="10"/>
                      <a:pt x="93" y="10"/>
                    </a:cubicBezTo>
                    <a:cubicBezTo>
                      <a:pt x="93" y="14"/>
                      <a:pt x="93" y="14"/>
                      <a:pt x="93" y="14"/>
                    </a:cubicBezTo>
                    <a:cubicBezTo>
                      <a:pt x="98" y="17"/>
                      <a:pt x="98" y="17"/>
                      <a:pt x="98" y="17"/>
                    </a:cubicBezTo>
                    <a:cubicBezTo>
                      <a:pt x="101" y="21"/>
                      <a:pt x="101" y="21"/>
                      <a:pt x="101" y="21"/>
                    </a:cubicBezTo>
                    <a:cubicBezTo>
                      <a:pt x="105" y="23"/>
                      <a:pt x="105" y="23"/>
                      <a:pt x="105" y="23"/>
                    </a:cubicBezTo>
                    <a:cubicBezTo>
                      <a:pt x="109" y="25"/>
                      <a:pt x="109" y="25"/>
                      <a:pt x="109" y="25"/>
                    </a:cubicBezTo>
                    <a:cubicBezTo>
                      <a:pt x="110" y="27"/>
                      <a:pt x="110" y="27"/>
                      <a:pt x="110" y="27"/>
                    </a:cubicBezTo>
                    <a:cubicBezTo>
                      <a:pt x="112" y="31"/>
                      <a:pt x="112" y="31"/>
                      <a:pt x="112" y="31"/>
                    </a:cubicBezTo>
                    <a:cubicBezTo>
                      <a:pt x="114" y="34"/>
                      <a:pt x="114" y="34"/>
                      <a:pt x="114" y="34"/>
                    </a:cubicBezTo>
                    <a:cubicBezTo>
                      <a:pt x="117" y="34"/>
                      <a:pt x="117" y="34"/>
                      <a:pt x="117" y="34"/>
                    </a:cubicBezTo>
                    <a:cubicBezTo>
                      <a:pt x="121" y="33"/>
                      <a:pt x="121" y="33"/>
                      <a:pt x="121" y="33"/>
                    </a:cubicBezTo>
                    <a:cubicBezTo>
                      <a:pt x="123" y="34"/>
                      <a:pt x="123" y="34"/>
                      <a:pt x="123" y="34"/>
                    </a:cubicBezTo>
                    <a:cubicBezTo>
                      <a:pt x="129" y="34"/>
                      <a:pt x="129" y="34"/>
                      <a:pt x="129" y="34"/>
                    </a:cubicBezTo>
                    <a:cubicBezTo>
                      <a:pt x="132" y="31"/>
                      <a:pt x="132" y="31"/>
                      <a:pt x="132" y="31"/>
                    </a:cubicBezTo>
                    <a:cubicBezTo>
                      <a:pt x="136" y="31"/>
                      <a:pt x="136" y="31"/>
                      <a:pt x="136" y="31"/>
                    </a:cubicBezTo>
                    <a:cubicBezTo>
                      <a:pt x="137" y="33"/>
                      <a:pt x="137" y="33"/>
                      <a:pt x="137" y="33"/>
                    </a:cubicBezTo>
                    <a:cubicBezTo>
                      <a:pt x="142" y="34"/>
                      <a:pt x="142" y="34"/>
                      <a:pt x="142" y="34"/>
                    </a:cubicBezTo>
                    <a:lnTo>
                      <a:pt x="142" y="37"/>
                    </a:ln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662D9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51" name="Freeform 2024">
                <a:extLst>
                  <a:ext uri="{FF2B5EF4-FFF2-40B4-BE49-F238E27FC236}">
                    <a16:creationId xmlns:a16="http://schemas.microsoft.com/office/drawing/2014/main" id="{90D0318C-4AA3-402E-9BA4-1CF51948B5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3" y="2002"/>
                <a:ext cx="421" cy="252"/>
              </a:xfrm>
              <a:custGeom>
                <a:avLst/>
                <a:gdLst>
                  <a:gd name="T0" fmla="*/ 170 w 175"/>
                  <a:gd name="T1" fmla="*/ 64 h 105"/>
                  <a:gd name="T2" fmla="*/ 155 w 175"/>
                  <a:gd name="T3" fmla="*/ 65 h 105"/>
                  <a:gd name="T4" fmla="*/ 143 w 175"/>
                  <a:gd name="T5" fmla="*/ 61 h 105"/>
                  <a:gd name="T6" fmla="*/ 135 w 175"/>
                  <a:gd name="T7" fmla="*/ 67 h 105"/>
                  <a:gd name="T8" fmla="*/ 128 w 175"/>
                  <a:gd name="T9" fmla="*/ 80 h 105"/>
                  <a:gd name="T10" fmla="*/ 127 w 175"/>
                  <a:gd name="T11" fmla="*/ 98 h 105"/>
                  <a:gd name="T12" fmla="*/ 107 w 175"/>
                  <a:gd name="T13" fmla="*/ 102 h 105"/>
                  <a:gd name="T14" fmla="*/ 105 w 175"/>
                  <a:gd name="T15" fmla="*/ 98 h 105"/>
                  <a:gd name="T16" fmla="*/ 106 w 175"/>
                  <a:gd name="T17" fmla="*/ 91 h 105"/>
                  <a:gd name="T18" fmla="*/ 100 w 175"/>
                  <a:gd name="T19" fmla="*/ 88 h 105"/>
                  <a:gd name="T20" fmla="*/ 93 w 175"/>
                  <a:gd name="T21" fmla="*/ 91 h 105"/>
                  <a:gd name="T22" fmla="*/ 85 w 175"/>
                  <a:gd name="T23" fmla="*/ 90 h 105"/>
                  <a:gd name="T24" fmla="*/ 78 w 175"/>
                  <a:gd name="T25" fmla="*/ 91 h 105"/>
                  <a:gd name="T26" fmla="*/ 74 w 175"/>
                  <a:gd name="T27" fmla="*/ 84 h 105"/>
                  <a:gd name="T28" fmla="*/ 69 w 175"/>
                  <a:gd name="T29" fmla="*/ 80 h 105"/>
                  <a:gd name="T30" fmla="*/ 62 w 175"/>
                  <a:gd name="T31" fmla="*/ 74 h 105"/>
                  <a:gd name="T32" fmla="*/ 57 w 175"/>
                  <a:gd name="T33" fmla="*/ 67 h 105"/>
                  <a:gd name="T34" fmla="*/ 56 w 175"/>
                  <a:gd name="T35" fmla="*/ 61 h 105"/>
                  <a:gd name="T36" fmla="*/ 54 w 175"/>
                  <a:gd name="T37" fmla="*/ 57 h 105"/>
                  <a:gd name="T38" fmla="*/ 25 w 175"/>
                  <a:gd name="T39" fmla="*/ 63 h 105"/>
                  <a:gd name="T40" fmla="*/ 24 w 175"/>
                  <a:gd name="T41" fmla="*/ 70 h 105"/>
                  <a:gd name="T42" fmla="*/ 15 w 175"/>
                  <a:gd name="T43" fmla="*/ 69 h 105"/>
                  <a:gd name="T44" fmla="*/ 0 w 175"/>
                  <a:gd name="T45" fmla="*/ 66 h 105"/>
                  <a:gd name="T46" fmla="*/ 9 w 175"/>
                  <a:gd name="T47" fmla="*/ 55 h 105"/>
                  <a:gd name="T48" fmla="*/ 9 w 175"/>
                  <a:gd name="T49" fmla="*/ 50 h 105"/>
                  <a:gd name="T50" fmla="*/ 11 w 175"/>
                  <a:gd name="T51" fmla="*/ 37 h 105"/>
                  <a:gd name="T52" fmla="*/ 19 w 175"/>
                  <a:gd name="T53" fmla="*/ 40 h 105"/>
                  <a:gd name="T54" fmla="*/ 33 w 175"/>
                  <a:gd name="T55" fmla="*/ 38 h 105"/>
                  <a:gd name="T56" fmla="*/ 54 w 175"/>
                  <a:gd name="T57" fmla="*/ 29 h 105"/>
                  <a:gd name="T58" fmla="*/ 63 w 175"/>
                  <a:gd name="T59" fmla="*/ 34 h 105"/>
                  <a:gd name="T60" fmla="*/ 70 w 175"/>
                  <a:gd name="T61" fmla="*/ 21 h 105"/>
                  <a:gd name="T62" fmla="*/ 72 w 175"/>
                  <a:gd name="T63" fmla="*/ 14 h 105"/>
                  <a:gd name="T64" fmla="*/ 80 w 175"/>
                  <a:gd name="T65" fmla="*/ 13 h 105"/>
                  <a:gd name="T66" fmla="*/ 80 w 175"/>
                  <a:gd name="T67" fmla="*/ 9 h 105"/>
                  <a:gd name="T68" fmla="*/ 78 w 175"/>
                  <a:gd name="T69" fmla="*/ 7 h 105"/>
                  <a:gd name="T70" fmla="*/ 82 w 175"/>
                  <a:gd name="T71" fmla="*/ 4 h 105"/>
                  <a:gd name="T72" fmla="*/ 89 w 175"/>
                  <a:gd name="T73" fmla="*/ 5 h 105"/>
                  <a:gd name="T74" fmla="*/ 95 w 175"/>
                  <a:gd name="T75" fmla="*/ 10 h 105"/>
                  <a:gd name="T76" fmla="*/ 107 w 175"/>
                  <a:gd name="T77" fmla="*/ 20 h 105"/>
                  <a:gd name="T78" fmla="*/ 114 w 175"/>
                  <a:gd name="T79" fmla="*/ 15 h 105"/>
                  <a:gd name="T80" fmla="*/ 117 w 175"/>
                  <a:gd name="T81" fmla="*/ 18 h 105"/>
                  <a:gd name="T82" fmla="*/ 116 w 175"/>
                  <a:gd name="T83" fmla="*/ 28 h 105"/>
                  <a:gd name="T84" fmla="*/ 163 w 175"/>
                  <a:gd name="T85" fmla="*/ 46 h 105"/>
                  <a:gd name="T86" fmla="*/ 164 w 175"/>
                  <a:gd name="T87" fmla="*/ 46 h 105"/>
                  <a:gd name="T88" fmla="*/ 174 w 175"/>
                  <a:gd name="T89" fmla="*/ 57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75" h="105">
                    <a:moveTo>
                      <a:pt x="173" y="63"/>
                    </a:moveTo>
                    <a:cubicBezTo>
                      <a:pt x="172" y="63"/>
                      <a:pt x="171" y="64"/>
                      <a:pt x="170" y="64"/>
                    </a:cubicBezTo>
                    <a:cubicBezTo>
                      <a:pt x="167" y="65"/>
                      <a:pt x="163" y="65"/>
                      <a:pt x="162" y="64"/>
                    </a:cubicBezTo>
                    <a:cubicBezTo>
                      <a:pt x="159" y="63"/>
                      <a:pt x="157" y="64"/>
                      <a:pt x="155" y="65"/>
                    </a:cubicBezTo>
                    <a:cubicBezTo>
                      <a:pt x="154" y="66"/>
                      <a:pt x="154" y="68"/>
                      <a:pt x="153" y="66"/>
                    </a:cubicBezTo>
                    <a:cubicBezTo>
                      <a:pt x="150" y="63"/>
                      <a:pt x="148" y="61"/>
                      <a:pt x="143" y="61"/>
                    </a:cubicBezTo>
                    <a:cubicBezTo>
                      <a:pt x="140" y="60"/>
                      <a:pt x="137" y="61"/>
                      <a:pt x="135" y="61"/>
                    </a:cubicBezTo>
                    <a:cubicBezTo>
                      <a:pt x="133" y="62"/>
                      <a:pt x="134" y="65"/>
                      <a:pt x="135" y="67"/>
                    </a:cubicBezTo>
                    <a:cubicBezTo>
                      <a:pt x="135" y="70"/>
                      <a:pt x="134" y="72"/>
                      <a:pt x="132" y="74"/>
                    </a:cubicBezTo>
                    <a:cubicBezTo>
                      <a:pt x="130" y="75"/>
                      <a:pt x="126" y="76"/>
                      <a:pt x="128" y="80"/>
                    </a:cubicBezTo>
                    <a:cubicBezTo>
                      <a:pt x="131" y="84"/>
                      <a:pt x="130" y="87"/>
                      <a:pt x="128" y="90"/>
                    </a:cubicBezTo>
                    <a:cubicBezTo>
                      <a:pt x="127" y="93"/>
                      <a:pt x="125" y="94"/>
                      <a:pt x="127" y="98"/>
                    </a:cubicBezTo>
                    <a:cubicBezTo>
                      <a:pt x="129" y="102"/>
                      <a:pt x="125" y="105"/>
                      <a:pt x="120" y="104"/>
                    </a:cubicBezTo>
                    <a:cubicBezTo>
                      <a:pt x="116" y="103"/>
                      <a:pt x="111" y="103"/>
                      <a:pt x="107" y="102"/>
                    </a:cubicBezTo>
                    <a:cubicBezTo>
                      <a:pt x="107" y="102"/>
                      <a:pt x="106" y="102"/>
                      <a:pt x="106" y="102"/>
                    </a:cubicBezTo>
                    <a:cubicBezTo>
                      <a:pt x="106" y="100"/>
                      <a:pt x="105" y="98"/>
                      <a:pt x="105" y="98"/>
                    </a:cubicBezTo>
                    <a:cubicBezTo>
                      <a:pt x="106" y="94"/>
                      <a:pt x="106" y="94"/>
                      <a:pt x="106" y="94"/>
                    </a:cubicBezTo>
                    <a:cubicBezTo>
                      <a:pt x="106" y="91"/>
                      <a:pt x="106" y="91"/>
                      <a:pt x="106" y="91"/>
                    </a:cubicBezTo>
                    <a:cubicBezTo>
                      <a:pt x="101" y="90"/>
                      <a:pt x="101" y="90"/>
                      <a:pt x="101" y="90"/>
                    </a:cubicBezTo>
                    <a:cubicBezTo>
                      <a:pt x="100" y="88"/>
                      <a:pt x="100" y="88"/>
                      <a:pt x="100" y="88"/>
                    </a:cubicBezTo>
                    <a:cubicBezTo>
                      <a:pt x="96" y="88"/>
                      <a:pt x="96" y="88"/>
                      <a:pt x="96" y="88"/>
                    </a:cubicBezTo>
                    <a:cubicBezTo>
                      <a:pt x="93" y="91"/>
                      <a:pt x="93" y="91"/>
                      <a:pt x="93" y="91"/>
                    </a:cubicBezTo>
                    <a:cubicBezTo>
                      <a:pt x="87" y="91"/>
                      <a:pt x="87" y="91"/>
                      <a:pt x="87" y="91"/>
                    </a:cubicBezTo>
                    <a:cubicBezTo>
                      <a:pt x="85" y="90"/>
                      <a:pt x="85" y="90"/>
                      <a:pt x="85" y="90"/>
                    </a:cubicBezTo>
                    <a:cubicBezTo>
                      <a:pt x="81" y="91"/>
                      <a:pt x="81" y="91"/>
                      <a:pt x="81" y="91"/>
                    </a:cubicBezTo>
                    <a:cubicBezTo>
                      <a:pt x="78" y="91"/>
                      <a:pt x="78" y="91"/>
                      <a:pt x="78" y="91"/>
                    </a:cubicBezTo>
                    <a:cubicBezTo>
                      <a:pt x="76" y="88"/>
                      <a:pt x="76" y="88"/>
                      <a:pt x="76" y="88"/>
                    </a:cubicBezTo>
                    <a:cubicBezTo>
                      <a:pt x="74" y="84"/>
                      <a:pt x="74" y="84"/>
                      <a:pt x="74" y="84"/>
                    </a:cubicBezTo>
                    <a:cubicBezTo>
                      <a:pt x="73" y="82"/>
                      <a:pt x="73" y="82"/>
                      <a:pt x="73" y="82"/>
                    </a:cubicBezTo>
                    <a:cubicBezTo>
                      <a:pt x="69" y="80"/>
                      <a:pt x="69" y="80"/>
                      <a:pt x="69" y="80"/>
                    </a:cubicBezTo>
                    <a:cubicBezTo>
                      <a:pt x="65" y="78"/>
                      <a:pt x="65" y="78"/>
                      <a:pt x="65" y="78"/>
                    </a:cubicBezTo>
                    <a:cubicBezTo>
                      <a:pt x="62" y="74"/>
                      <a:pt x="62" y="74"/>
                      <a:pt x="62" y="74"/>
                    </a:cubicBezTo>
                    <a:cubicBezTo>
                      <a:pt x="57" y="71"/>
                      <a:pt x="57" y="71"/>
                      <a:pt x="57" y="71"/>
                    </a:cubicBezTo>
                    <a:cubicBezTo>
                      <a:pt x="57" y="67"/>
                      <a:pt x="57" y="67"/>
                      <a:pt x="57" y="67"/>
                    </a:cubicBezTo>
                    <a:cubicBezTo>
                      <a:pt x="55" y="65"/>
                      <a:pt x="55" y="65"/>
                      <a:pt x="55" y="65"/>
                    </a:cubicBezTo>
                    <a:cubicBezTo>
                      <a:pt x="56" y="61"/>
                      <a:pt x="56" y="61"/>
                      <a:pt x="56" y="61"/>
                    </a:cubicBezTo>
                    <a:cubicBezTo>
                      <a:pt x="54" y="60"/>
                      <a:pt x="54" y="60"/>
                      <a:pt x="54" y="60"/>
                    </a:cubicBezTo>
                    <a:cubicBezTo>
                      <a:pt x="54" y="60"/>
                      <a:pt x="54" y="58"/>
                      <a:pt x="54" y="57"/>
                    </a:cubicBezTo>
                    <a:cubicBezTo>
                      <a:pt x="53" y="57"/>
                      <a:pt x="26" y="62"/>
                      <a:pt x="26" y="62"/>
                    </a:cubicBezTo>
                    <a:cubicBezTo>
                      <a:pt x="25" y="63"/>
                      <a:pt x="25" y="63"/>
                      <a:pt x="25" y="63"/>
                    </a:cubicBezTo>
                    <a:cubicBezTo>
                      <a:pt x="27" y="67"/>
                      <a:pt x="27" y="67"/>
                      <a:pt x="27" y="67"/>
                    </a:cubicBezTo>
                    <a:cubicBezTo>
                      <a:pt x="24" y="70"/>
                      <a:pt x="24" y="70"/>
                      <a:pt x="24" y="70"/>
                    </a:cubicBezTo>
                    <a:cubicBezTo>
                      <a:pt x="20" y="72"/>
                      <a:pt x="20" y="72"/>
                      <a:pt x="20" y="72"/>
                    </a:cubicBezTo>
                    <a:cubicBezTo>
                      <a:pt x="15" y="69"/>
                      <a:pt x="15" y="69"/>
                      <a:pt x="15" y="69"/>
                    </a:cubicBezTo>
                    <a:cubicBezTo>
                      <a:pt x="11" y="66"/>
                      <a:pt x="11" y="66"/>
                      <a:pt x="11" y="66"/>
                    </a:cubicBezTo>
                    <a:cubicBezTo>
                      <a:pt x="0" y="66"/>
                      <a:pt x="0" y="66"/>
                      <a:pt x="0" y="6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9" y="55"/>
                      <a:pt x="9" y="55"/>
                      <a:pt x="9" y="55"/>
                    </a:cubicBezTo>
                    <a:cubicBezTo>
                      <a:pt x="7" y="52"/>
                      <a:pt x="7" y="52"/>
                      <a:pt x="7" y="52"/>
                    </a:cubicBezTo>
                    <a:cubicBezTo>
                      <a:pt x="9" y="50"/>
                      <a:pt x="9" y="50"/>
                      <a:pt x="9" y="50"/>
                    </a:cubicBezTo>
                    <a:cubicBezTo>
                      <a:pt x="10" y="39"/>
                      <a:pt x="10" y="39"/>
                      <a:pt x="10" y="39"/>
                    </a:cubicBezTo>
                    <a:cubicBezTo>
                      <a:pt x="11" y="37"/>
                      <a:pt x="11" y="37"/>
                      <a:pt x="11" y="37"/>
                    </a:cubicBezTo>
                    <a:cubicBezTo>
                      <a:pt x="13" y="36"/>
                      <a:pt x="13" y="36"/>
                      <a:pt x="13" y="36"/>
                    </a:cubicBezTo>
                    <a:cubicBezTo>
                      <a:pt x="19" y="40"/>
                      <a:pt x="19" y="40"/>
                      <a:pt x="19" y="40"/>
                    </a:cubicBezTo>
                    <a:cubicBezTo>
                      <a:pt x="28" y="41"/>
                      <a:pt x="28" y="41"/>
                      <a:pt x="28" y="41"/>
                    </a:cubicBezTo>
                    <a:cubicBezTo>
                      <a:pt x="33" y="38"/>
                      <a:pt x="33" y="38"/>
                      <a:pt x="33" y="38"/>
                    </a:cubicBezTo>
                    <a:cubicBezTo>
                      <a:pt x="45" y="42"/>
                      <a:pt x="45" y="42"/>
                      <a:pt x="45" y="42"/>
                    </a:cubicBezTo>
                    <a:cubicBezTo>
                      <a:pt x="54" y="29"/>
                      <a:pt x="54" y="29"/>
                      <a:pt x="54" y="29"/>
                    </a:cubicBezTo>
                    <a:cubicBezTo>
                      <a:pt x="60" y="34"/>
                      <a:pt x="60" y="34"/>
                      <a:pt x="60" y="34"/>
                    </a:cubicBezTo>
                    <a:cubicBezTo>
                      <a:pt x="63" y="34"/>
                      <a:pt x="63" y="34"/>
                      <a:pt x="63" y="34"/>
                    </a:cubicBezTo>
                    <a:cubicBezTo>
                      <a:pt x="63" y="34"/>
                      <a:pt x="63" y="27"/>
                      <a:pt x="66" y="26"/>
                    </a:cubicBezTo>
                    <a:cubicBezTo>
                      <a:pt x="70" y="25"/>
                      <a:pt x="70" y="25"/>
                      <a:pt x="70" y="21"/>
                    </a:cubicBezTo>
                    <a:cubicBezTo>
                      <a:pt x="70" y="17"/>
                      <a:pt x="72" y="17"/>
                      <a:pt x="72" y="17"/>
                    </a:cubicBezTo>
                    <a:cubicBezTo>
                      <a:pt x="72" y="14"/>
                      <a:pt x="72" y="14"/>
                      <a:pt x="72" y="14"/>
                    </a:cubicBezTo>
                    <a:cubicBezTo>
                      <a:pt x="76" y="12"/>
                      <a:pt x="76" y="12"/>
                      <a:pt x="76" y="12"/>
                    </a:cubicBezTo>
                    <a:cubicBezTo>
                      <a:pt x="76" y="12"/>
                      <a:pt x="79" y="13"/>
                      <a:pt x="80" y="13"/>
                    </a:cubicBezTo>
                    <a:cubicBezTo>
                      <a:pt x="80" y="13"/>
                      <a:pt x="82" y="10"/>
                      <a:pt x="82" y="10"/>
                    </a:cubicBezTo>
                    <a:cubicBezTo>
                      <a:pt x="80" y="9"/>
                      <a:pt x="80" y="9"/>
                      <a:pt x="80" y="9"/>
                    </a:cubicBezTo>
                    <a:cubicBezTo>
                      <a:pt x="79" y="10"/>
                      <a:pt x="79" y="10"/>
                      <a:pt x="79" y="10"/>
                    </a:cubicBezTo>
                    <a:cubicBezTo>
                      <a:pt x="78" y="7"/>
                      <a:pt x="78" y="7"/>
                      <a:pt x="78" y="7"/>
                    </a:cubicBezTo>
                    <a:cubicBezTo>
                      <a:pt x="80" y="6"/>
                      <a:pt x="80" y="6"/>
                      <a:pt x="80" y="6"/>
                    </a:cubicBezTo>
                    <a:cubicBezTo>
                      <a:pt x="82" y="4"/>
                      <a:pt x="82" y="4"/>
                      <a:pt x="82" y="4"/>
                    </a:cubicBezTo>
                    <a:cubicBezTo>
                      <a:pt x="78" y="0"/>
                      <a:pt x="78" y="0"/>
                      <a:pt x="78" y="0"/>
                    </a:cubicBezTo>
                    <a:cubicBezTo>
                      <a:pt x="89" y="5"/>
                      <a:pt x="89" y="5"/>
                      <a:pt x="89" y="5"/>
                    </a:cubicBezTo>
                    <a:cubicBezTo>
                      <a:pt x="93" y="6"/>
                      <a:pt x="93" y="6"/>
                      <a:pt x="93" y="6"/>
                    </a:cubicBezTo>
                    <a:cubicBezTo>
                      <a:pt x="95" y="10"/>
                      <a:pt x="95" y="10"/>
                      <a:pt x="95" y="10"/>
                    </a:cubicBezTo>
                    <a:cubicBezTo>
                      <a:pt x="98" y="16"/>
                      <a:pt x="98" y="16"/>
                      <a:pt x="98" y="16"/>
                    </a:cubicBezTo>
                    <a:cubicBezTo>
                      <a:pt x="107" y="20"/>
                      <a:pt x="107" y="20"/>
                      <a:pt x="107" y="20"/>
                    </a:cubicBezTo>
                    <a:cubicBezTo>
                      <a:pt x="109" y="19"/>
                      <a:pt x="109" y="19"/>
                      <a:pt x="109" y="19"/>
                    </a:cubicBezTo>
                    <a:cubicBezTo>
                      <a:pt x="114" y="15"/>
                      <a:pt x="114" y="15"/>
                      <a:pt x="114" y="15"/>
                    </a:cubicBezTo>
                    <a:cubicBezTo>
                      <a:pt x="118" y="13"/>
                      <a:pt x="118" y="13"/>
                      <a:pt x="118" y="13"/>
                    </a:cubicBezTo>
                    <a:cubicBezTo>
                      <a:pt x="117" y="18"/>
                      <a:pt x="117" y="18"/>
                      <a:pt x="117" y="18"/>
                    </a:cubicBezTo>
                    <a:cubicBezTo>
                      <a:pt x="114" y="23"/>
                      <a:pt x="114" y="23"/>
                      <a:pt x="114" y="23"/>
                    </a:cubicBezTo>
                    <a:cubicBezTo>
                      <a:pt x="116" y="28"/>
                      <a:pt x="116" y="28"/>
                      <a:pt x="116" y="28"/>
                    </a:cubicBezTo>
                    <a:cubicBezTo>
                      <a:pt x="127" y="34"/>
                      <a:pt x="127" y="34"/>
                      <a:pt x="127" y="34"/>
                    </a:cubicBezTo>
                    <a:cubicBezTo>
                      <a:pt x="163" y="46"/>
                      <a:pt x="163" y="46"/>
                      <a:pt x="163" y="46"/>
                    </a:cubicBezTo>
                    <a:cubicBezTo>
                      <a:pt x="163" y="46"/>
                      <a:pt x="163" y="46"/>
                      <a:pt x="163" y="46"/>
                    </a:cubicBezTo>
                    <a:cubicBezTo>
                      <a:pt x="163" y="46"/>
                      <a:pt x="163" y="46"/>
                      <a:pt x="164" y="46"/>
                    </a:cubicBezTo>
                    <a:cubicBezTo>
                      <a:pt x="165" y="47"/>
                      <a:pt x="167" y="47"/>
                      <a:pt x="167" y="48"/>
                    </a:cubicBezTo>
                    <a:cubicBezTo>
                      <a:pt x="166" y="53"/>
                      <a:pt x="172" y="54"/>
                      <a:pt x="174" y="57"/>
                    </a:cubicBezTo>
                    <a:cubicBezTo>
                      <a:pt x="175" y="59"/>
                      <a:pt x="175" y="62"/>
                      <a:pt x="173" y="63"/>
                    </a:cubicBezTo>
                    <a:close/>
                  </a:path>
                </a:pathLst>
              </a:custGeom>
              <a:solidFill>
                <a:srgbClr val="FFF2CC"/>
              </a:solidFill>
              <a:ln w="3175" cap="flat">
                <a:solidFill>
                  <a:srgbClr val="662D9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1" name="Freeform 2026">
              <a:extLst>
                <a:ext uri="{FF2B5EF4-FFF2-40B4-BE49-F238E27FC236}">
                  <a16:creationId xmlns:a16="http://schemas.microsoft.com/office/drawing/2014/main" id="{4BD543B9-278F-4311-986E-85291172CE1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51" y="2328"/>
              <a:ext cx="267" cy="325"/>
            </a:xfrm>
            <a:custGeom>
              <a:avLst/>
              <a:gdLst>
                <a:gd name="T0" fmla="*/ 109 w 111"/>
                <a:gd name="T1" fmla="*/ 41 h 135"/>
                <a:gd name="T2" fmla="*/ 104 w 111"/>
                <a:gd name="T3" fmla="*/ 29 h 135"/>
                <a:gd name="T4" fmla="*/ 96 w 111"/>
                <a:gd name="T5" fmla="*/ 25 h 135"/>
                <a:gd name="T6" fmla="*/ 89 w 111"/>
                <a:gd name="T7" fmla="*/ 24 h 135"/>
                <a:gd name="T8" fmla="*/ 84 w 111"/>
                <a:gd name="T9" fmla="*/ 23 h 135"/>
                <a:gd name="T10" fmla="*/ 72 w 111"/>
                <a:gd name="T11" fmla="*/ 20 h 135"/>
                <a:gd name="T12" fmla="*/ 70 w 111"/>
                <a:gd name="T13" fmla="*/ 9 h 135"/>
                <a:gd name="T14" fmla="*/ 71 w 111"/>
                <a:gd name="T15" fmla="*/ 5 h 135"/>
                <a:gd name="T16" fmla="*/ 59 w 111"/>
                <a:gd name="T17" fmla="*/ 2 h 135"/>
                <a:gd name="T18" fmla="*/ 48 w 111"/>
                <a:gd name="T19" fmla="*/ 7 h 135"/>
                <a:gd name="T20" fmla="*/ 38 w 111"/>
                <a:gd name="T21" fmla="*/ 4 h 135"/>
                <a:gd name="T22" fmla="*/ 32 w 111"/>
                <a:gd name="T23" fmla="*/ 0 h 135"/>
                <a:gd name="T24" fmla="*/ 30 w 111"/>
                <a:gd name="T25" fmla="*/ 7 h 135"/>
                <a:gd name="T26" fmla="*/ 32 w 111"/>
                <a:gd name="T27" fmla="*/ 13 h 135"/>
                <a:gd name="T28" fmla="*/ 28 w 111"/>
                <a:gd name="T29" fmla="*/ 12 h 135"/>
                <a:gd name="T30" fmla="*/ 25 w 111"/>
                <a:gd name="T31" fmla="*/ 7 h 135"/>
                <a:gd name="T32" fmla="*/ 21 w 111"/>
                <a:gd name="T33" fmla="*/ 11 h 135"/>
                <a:gd name="T34" fmla="*/ 22 w 111"/>
                <a:gd name="T35" fmla="*/ 21 h 135"/>
                <a:gd name="T36" fmla="*/ 12 w 111"/>
                <a:gd name="T37" fmla="*/ 21 h 135"/>
                <a:gd name="T38" fmla="*/ 6 w 111"/>
                <a:gd name="T39" fmla="*/ 27 h 135"/>
                <a:gd name="T40" fmla="*/ 2 w 111"/>
                <a:gd name="T41" fmla="*/ 35 h 135"/>
                <a:gd name="T42" fmla="*/ 4 w 111"/>
                <a:gd name="T43" fmla="*/ 44 h 135"/>
                <a:gd name="T44" fmla="*/ 14 w 111"/>
                <a:gd name="T45" fmla="*/ 49 h 135"/>
                <a:gd name="T46" fmla="*/ 7 w 111"/>
                <a:gd name="T47" fmla="*/ 56 h 135"/>
                <a:gd name="T48" fmla="*/ 9 w 111"/>
                <a:gd name="T49" fmla="*/ 62 h 135"/>
                <a:gd name="T50" fmla="*/ 14 w 111"/>
                <a:gd name="T51" fmla="*/ 72 h 135"/>
                <a:gd name="T52" fmla="*/ 32 w 111"/>
                <a:gd name="T53" fmla="*/ 76 h 135"/>
                <a:gd name="T54" fmla="*/ 36 w 111"/>
                <a:gd name="T55" fmla="*/ 86 h 135"/>
                <a:gd name="T56" fmla="*/ 33 w 111"/>
                <a:gd name="T57" fmla="*/ 89 h 135"/>
                <a:gd name="T58" fmla="*/ 22 w 111"/>
                <a:gd name="T59" fmla="*/ 90 h 135"/>
                <a:gd name="T60" fmla="*/ 26 w 111"/>
                <a:gd name="T61" fmla="*/ 102 h 135"/>
                <a:gd name="T62" fmla="*/ 26 w 111"/>
                <a:gd name="T63" fmla="*/ 124 h 135"/>
                <a:gd name="T64" fmla="*/ 29 w 111"/>
                <a:gd name="T65" fmla="*/ 123 h 135"/>
                <a:gd name="T66" fmla="*/ 39 w 111"/>
                <a:gd name="T67" fmla="*/ 124 h 135"/>
                <a:gd name="T68" fmla="*/ 51 w 111"/>
                <a:gd name="T69" fmla="*/ 129 h 135"/>
                <a:gd name="T70" fmla="*/ 61 w 111"/>
                <a:gd name="T71" fmla="*/ 128 h 135"/>
                <a:gd name="T72" fmla="*/ 64 w 111"/>
                <a:gd name="T73" fmla="*/ 119 h 135"/>
                <a:gd name="T74" fmla="*/ 77 w 111"/>
                <a:gd name="T75" fmla="*/ 108 h 135"/>
                <a:gd name="T76" fmla="*/ 84 w 111"/>
                <a:gd name="T77" fmla="*/ 96 h 135"/>
                <a:gd name="T78" fmla="*/ 89 w 111"/>
                <a:gd name="T79" fmla="*/ 80 h 135"/>
                <a:gd name="T80" fmla="*/ 96 w 111"/>
                <a:gd name="T81" fmla="*/ 76 h 135"/>
                <a:gd name="T82" fmla="*/ 95 w 111"/>
                <a:gd name="T83" fmla="*/ 69 h 135"/>
                <a:gd name="T84" fmla="*/ 106 w 111"/>
                <a:gd name="T85" fmla="*/ 61 h 135"/>
                <a:gd name="T86" fmla="*/ 111 w 111"/>
                <a:gd name="T87" fmla="*/ 49 h 135"/>
                <a:gd name="T88" fmla="*/ 110 w 111"/>
                <a:gd name="T89" fmla="*/ 47 h 135"/>
                <a:gd name="T90" fmla="*/ 42 w 111"/>
                <a:gd name="T91" fmla="*/ 120 h 135"/>
                <a:gd name="T92" fmla="*/ 32 w 111"/>
                <a:gd name="T93" fmla="*/ 107 h 135"/>
                <a:gd name="T94" fmla="*/ 41 w 111"/>
                <a:gd name="T95" fmla="*/ 107 h 135"/>
                <a:gd name="T96" fmla="*/ 47 w 111"/>
                <a:gd name="T97" fmla="*/ 119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11" h="135">
                  <a:moveTo>
                    <a:pt x="110" y="47"/>
                  </a:moveTo>
                  <a:cubicBezTo>
                    <a:pt x="109" y="41"/>
                    <a:pt x="109" y="41"/>
                    <a:pt x="109" y="41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4" y="29"/>
                    <a:pt x="104" y="29"/>
                    <a:pt x="104" y="29"/>
                  </a:cubicBezTo>
                  <a:cubicBezTo>
                    <a:pt x="99" y="27"/>
                    <a:pt x="99" y="27"/>
                    <a:pt x="99" y="27"/>
                  </a:cubicBezTo>
                  <a:cubicBezTo>
                    <a:pt x="96" y="25"/>
                    <a:pt x="96" y="25"/>
                    <a:pt x="96" y="25"/>
                  </a:cubicBezTo>
                  <a:cubicBezTo>
                    <a:pt x="91" y="25"/>
                    <a:pt x="91" y="25"/>
                    <a:pt x="91" y="25"/>
                  </a:cubicBezTo>
                  <a:cubicBezTo>
                    <a:pt x="89" y="24"/>
                    <a:pt x="89" y="24"/>
                    <a:pt x="89" y="24"/>
                  </a:cubicBezTo>
                  <a:cubicBezTo>
                    <a:pt x="86" y="24"/>
                    <a:pt x="86" y="24"/>
                    <a:pt x="86" y="24"/>
                  </a:cubicBezTo>
                  <a:cubicBezTo>
                    <a:pt x="84" y="23"/>
                    <a:pt x="84" y="23"/>
                    <a:pt x="84" y="23"/>
                  </a:cubicBezTo>
                  <a:cubicBezTo>
                    <a:pt x="77" y="23"/>
                    <a:pt x="77" y="23"/>
                    <a:pt x="77" y="23"/>
                  </a:cubicBezTo>
                  <a:cubicBezTo>
                    <a:pt x="72" y="20"/>
                    <a:pt x="72" y="20"/>
                    <a:pt x="72" y="20"/>
                  </a:cubicBezTo>
                  <a:cubicBezTo>
                    <a:pt x="72" y="14"/>
                    <a:pt x="72" y="14"/>
                    <a:pt x="72" y="14"/>
                  </a:cubicBezTo>
                  <a:cubicBezTo>
                    <a:pt x="70" y="9"/>
                    <a:pt x="70" y="9"/>
                    <a:pt x="70" y="9"/>
                  </a:cubicBezTo>
                  <a:cubicBezTo>
                    <a:pt x="71" y="7"/>
                    <a:pt x="71" y="7"/>
                    <a:pt x="71" y="7"/>
                  </a:cubicBezTo>
                  <a:cubicBezTo>
                    <a:pt x="71" y="5"/>
                    <a:pt x="71" y="5"/>
                    <a:pt x="71" y="5"/>
                  </a:cubicBezTo>
                  <a:cubicBezTo>
                    <a:pt x="62" y="2"/>
                    <a:pt x="62" y="2"/>
                    <a:pt x="62" y="2"/>
                  </a:cubicBezTo>
                  <a:cubicBezTo>
                    <a:pt x="59" y="2"/>
                    <a:pt x="59" y="2"/>
                    <a:pt x="59" y="2"/>
                  </a:cubicBezTo>
                  <a:cubicBezTo>
                    <a:pt x="51" y="6"/>
                    <a:pt x="51" y="6"/>
                    <a:pt x="51" y="6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4" y="4"/>
                    <a:pt x="44" y="4"/>
                    <a:pt x="44" y="4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0"/>
                    <a:pt x="30" y="2"/>
                    <a:pt x="30" y="2"/>
                  </a:cubicBezTo>
                  <a:cubicBezTo>
                    <a:pt x="30" y="2"/>
                    <a:pt x="30" y="7"/>
                    <a:pt x="30" y="7"/>
                  </a:cubicBezTo>
                  <a:cubicBezTo>
                    <a:pt x="33" y="9"/>
                    <a:pt x="33" y="9"/>
                    <a:pt x="33" y="9"/>
                  </a:cubicBezTo>
                  <a:cubicBezTo>
                    <a:pt x="33" y="9"/>
                    <a:pt x="32" y="13"/>
                    <a:pt x="32" y="13"/>
                  </a:cubicBezTo>
                  <a:cubicBezTo>
                    <a:pt x="32" y="13"/>
                    <a:pt x="30" y="13"/>
                    <a:pt x="30" y="13"/>
                  </a:cubicBezTo>
                  <a:cubicBezTo>
                    <a:pt x="28" y="12"/>
                    <a:pt x="28" y="12"/>
                    <a:pt x="28" y="12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25" y="7"/>
                    <a:pt x="25" y="7"/>
                    <a:pt x="25" y="7"/>
                  </a:cubicBezTo>
                  <a:cubicBezTo>
                    <a:pt x="23" y="7"/>
                    <a:pt x="23" y="7"/>
                    <a:pt x="23" y="7"/>
                  </a:cubicBezTo>
                  <a:cubicBezTo>
                    <a:pt x="21" y="11"/>
                    <a:pt x="21" y="11"/>
                    <a:pt x="21" y="11"/>
                  </a:cubicBezTo>
                  <a:cubicBezTo>
                    <a:pt x="23" y="18"/>
                    <a:pt x="23" y="18"/>
                    <a:pt x="23" y="18"/>
                  </a:cubicBezTo>
                  <a:cubicBezTo>
                    <a:pt x="22" y="21"/>
                    <a:pt x="22" y="21"/>
                    <a:pt x="22" y="21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2" y="21"/>
                    <a:pt x="12" y="21"/>
                    <a:pt x="12" y="21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2" y="35"/>
                    <a:pt x="2" y="35"/>
                    <a:pt x="2" y="35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4" y="44"/>
                    <a:pt x="4" y="44"/>
                    <a:pt x="4" y="44"/>
                  </a:cubicBezTo>
                  <a:cubicBezTo>
                    <a:pt x="12" y="45"/>
                    <a:pt x="12" y="45"/>
                    <a:pt x="12" y="45"/>
                  </a:cubicBezTo>
                  <a:cubicBezTo>
                    <a:pt x="14" y="49"/>
                    <a:pt x="14" y="49"/>
                    <a:pt x="14" y="49"/>
                  </a:cubicBezTo>
                  <a:cubicBezTo>
                    <a:pt x="13" y="55"/>
                    <a:pt x="13" y="55"/>
                    <a:pt x="13" y="55"/>
                  </a:cubicBezTo>
                  <a:cubicBezTo>
                    <a:pt x="7" y="56"/>
                    <a:pt x="7" y="56"/>
                    <a:pt x="7" y="56"/>
                  </a:cubicBezTo>
                  <a:cubicBezTo>
                    <a:pt x="5" y="61"/>
                    <a:pt x="5" y="61"/>
                    <a:pt x="5" y="61"/>
                  </a:cubicBezTo>
                  <a:cubicBezTo>
                    <a:pt x="9" y="62"/>
                    <a:pt x="9" y="62"/>
                    <a:pt x="9" y="62"/>
                  </a:cubicBezTo>
                  <a:cubicBezTo>
                    <a:pt x="14" y="66"/>
                    <a:pt x="14" y="66"/>
                    <a:pt x="14" y="66"/>
                  </a:cubicBezTo>
                  <a:cubicBezTo>
                    <a:pt x="14" y="72"/>
                    <a:pt x="14" y="72"/>
                    <a:pt x="14" y="72"/>
                  </a:cubicBezTo>
                  <a:cubicBezTo>
                    <a:pt x="26" y="71"/>
                    <a:pt x="26" y="71"/>
                    <a:pt x="26" y="71"/>
                  </a:cubicBezTo>
                  <a:cubicBezTo>
                    <a:pt x="32" y="76"/>
                    <a:pt x="32" y="76"/>
                    <a:pt x="32" y="76"/>
                  </a:cubicBezTo>
                  <a:cubicBezTo>
                    <a:pt x="32" y="79"/>
                    <a:pt x="32" y="79"/>
                    <a:pt x="32" y="79"/>
                  </a:cubicBezTo>
                  <a:cubicBezTo>
                    <a:pt x="36" y="86"/>
                    <a:pt x="36" y="86"/>
                    <a:pt x="36" y="86"/>
                  </a:cubicBezTo>
                  <a:cubicBezTo>
                    <a:pt x="36" y="89"/>
                    <a:pt x="36" y="89"/>
                    <a:pt x="36" y="89"/>
                  </a:cubicBezTo>
                  <a:cubicBezTo>
                    <a:pt x="33" y="89"/>
                    <a:pt x="33" y="89"/>
                    <a:pt x="33" y="89"/>
                  </a:cubicBezTo>
                  <a:cubicBezTo>
                    <a:pt x="26" y="91"/>
                    <a:pt x="26" y="91"/>
                    <a:pt x="26" y="91"/>
                  </a:cubicBezTo>
                  <a:cubicBezTo>
                    <a:pt x="22" y="90"/>
                    <a:pt x="22" y="90"/>
                    <a:pt x="22" y="90"/>
                  </a:cubicBezTo>
                  <a:cubicBezTo>
                    <a:pt x="23" y="101"/>
                    <a:pt x="23" y="101"/>
                    <a:pt x="23" y="101"/>
                  </a:cubicBezTo>
                  <a:cubicBezTo>
                    <a:pt x="26" y="102"/>
                    <a:pt x="26" y="102"/>
                    <a:pt x="26" y="102"/>
                  </a:cubicBezTo>
                  <a:cubicBezTo>
                    <a:pt x="28" y="108"/>
                    <a:pt x="28" y="108"/>
                    <a:pt x="28" y="108"/>
                  </a:cubicBezTo>
                  <a:cubicBezTo>
                    <a:pt x="26" y="124"/>
                    <a:pt x="26" y="124"/>
                    <a:pt x="26" y="124"/>
                  </a:cubicBezTo>
                  <a:cubicBezTo>
                    <a:pt x="27" y="124"/>
                    <a:pt x="27" y="124"/>
                    <a:pt x="28" y="124"/>
                  </a:cubicBezTo>
                  <a:cubicBezTo>
                    <a:pt x="28" y="124"/>
                    <a:pt x="28" y="123"/>
                    <a:pt x="29" y="123"/>
                  </a:cubicBezTo>
                  <a:cubicBezTo>
                    <a:pt x="32" y="119"/>
                    <a:pt x="32" y="119"/>
                    <a:pt x="35" y="123"/>
                  </a:cubicBezTo>
                  <a:cubicBezTo>
                    <a:pt x="36" y="125"/>
                    <a:pt x="36" y="127"/>
                    <a:pt x="39" y="124"/>
                  </a:cubicBezTo>
                  <a:cubicBezTo>
                    <a:pt x="42" y="122"/>
                    <a:pt x="45" y="125"/>
                    <a:pt x="48" y="127"/>
                  </a:cubicBezTo>
                  <a:cubicBezTo>
                    <a:pt x="49" y="128"/>
                    <a:pt x="50" y="129"/>
                    <a:pt x="51" y="129"/>
                  </a:cubicBezTo>
                  <a:cubicBezTo>
                    <a:pt x="54" y="130"/>
                    <a:pt x="52" y="133"/>
                    <a:pt x="54" y="135"/>
                  </a:cubicBezTo>
                  <a:cubicBezTo>
                    <a:pt x="56" y="132"/>
                    <a:pt x="58" y="130"/>
                    <a:pt x="61" y="128"/>
                  </a:cubicBezTo>
                  <a:cubicBezTo>
                    <a:pt x="62" y="127"/>
                    <a:pt x="61" y="125"/>
                    <a:pt x="61" y="124"/>
                  </a:cubicBezTo>
                  <a:cubicBezTo>
                    <a:pt x="59" y="121"/>
                    <a:pt x="61" y="119"/>
                    <a:pt x="64" y="119"/>
                  </a:cubicBezTo>
                  <a:cubicBezTo>
                    <a:pt x="69" y="118"/>
                    <a:pt x="72" y="115"/>
                    <a:pt x="75" y="110"/>
                  </a:cubicBezTo>
                  <a:cubicBezTo>
                    <a:pt x="76" y="109"/>
                    <a:pt x="76" y="108"/>
                    <a:pt x="77" y="108"/>
                  </a:cubicBezTo>
                  <a:cubicBezTo>
                    <a:pt x="81" y="108"/>
                    <a:pt x="81" y="106"/>
                    <a:pt x="80" y="104"/>
                  </a:cubicBezTo>
                  <a:cubicBezTo>
                    <a:pt x="79" y="99"/>
                    <a:pt x="79" y="98"/>
                    <a:pt x="84" y="96"/>
                  </a:cubicBezTo>
                  <a:cubicBezTo>
                    <a:pt x="88" y="95"/>
                    <a:pt x="92" y="87"/>
                    <a:pt x="90" y="84"/>
                  </a:cubicBezTo>
                  <a:cubicBezTo>
                    <a:pt x="89" y="83"/>
                    <a:pt x="89" y="81"/>
                    <a:pt x="89" y="80"/>
                  </a:cubicBezTo>
                  <a:cubicBezTo>
                    <a:pt x="89" y="77"/>
                    <a:pt x="90" y="75"/>
                    <a:pt x="93" y="76"/>
                  </a:cubicBezTo>
                  <a:cubicBezTo>
                    <a:pt x="94" y="76"/>
                    <a:pt x="95" y="76"/>
                    <a:pt x="96" y="76"/>
                  </a:cubicBezTo>
                  <a:cubicBezTo>
                    <a:pt x="96" y="75"/>
                    <a:pt x="96" y="74"/>
                    <a:pt x="96" y="73"/>
                  </a:cubicBezTo>
                  <a:cubicBezTo>
                    <a:pt x="95" y="72"/>
                    <a:pt x="93" y="70"/>
                    <a:pt x="95" y="69"/>
                  </a:cubicBezTo>
                  <a:cubicBezTo>
                    <a:pt x="97" y="67"/>
                    <a:pt x="99" y="64"/>
                    <a:pt x="103" y="65"/>
                  </a:cubicBezTo>
                  <a:cubicBezTo>
                    <a:pt x="107" y="66"/>
                    <a:pt x="107" y="65"/>
                    <a:pt x="106" y="61"/>
                  </a:cubicBezTo>
                  <a:cubicBezTo>
                    <a:pt x="106" y="60"/>
                    <a:pt x="105" y="59"/>
                    <a:pt x="105" y="58"/>
                  </a:cubicBezTo>
                  <a:cubicBezTo>
                    <a:pt x="104" y="53"/>
                    <a:pt x="106" y="50"/>
                    <a:pt x="111" y="49"/>
                  </a:cubicBezTo>
                  <a:cubicBezTo>
                    <a:pt x="111" y="49"/>
                    <a:pt x="111" y="49"/>
                    <a:pt x="111" y="49"/>
                  </a:cubicBezTo>
                  <a:lnTo>
                    <a:pt x="110" y="47"/>
                  </a:lnTo>
                  <a:close/>
                  <a:moveTo>
                    <a:pt x="45" y="122"/>
                  </a:moveTo>
                  <a:cubicBezTo>
                    <a:pt x="44" y="122"/>
                    <a:pt x="42" y="122"/>
                    <a:pt x="42" y="120"/>
                  </a:cubicBezTo>
                  <a:cubicBezTo>
                    <a:pt x="41" y="117"/>
                    <a:pt x="39" y="116"/>
                    <a:pt x="36" y="114"/>
                  </a:cubicBezTo>
                  <a:cubicBezTo>
                    <a:pt x="33" y="113"/>
                    <a:pt x="33" y="110"/>
                    <a:pt x="32" y="107"/>
                  </a:cubicBezTo>
                  <a:cubicBezTo>
                    <a:pt x="32" y="106"/>
                    <a:pt x="33" y="103"/>
                    <a:pt x="35" y="103"/>
                  </a:cubicBezTo>
                  <a:cubicBezTo>
                    <a:pt x="37" y="103"/>
                    <a:pt x="40" y="105"/>
                    <a:pt x="41" y="107"/>
                  </a:cubicBezTo>
                  <a:cubicBezTo>
                    <a:pt x="42" y="110"/>
                    <a:pt x="43" y="111"/>
                    <a:pt x="45" y="113"/>
                  </a:cubicBezTo>
                  <a:cubicBezTo>
                    <a:pt x="47" y="115"/>
                    <a:pt x="46" y="117"/>
                    <a:pt x="47" y="119"/>
                  </a:cubicBezTo>
                  <a:cubicBezTo>
                    <a:pt x="47" y="121"/>
                    <a:pt x="46" y="121"/>
                    <a:pt x="45" y="122"/>
                  </a:cubicBezTo>
                  <a:close/>
                </a:path>
              </a:pathLst>
            </a:custGeom>
            <a:solidFill>
              <a:srgbClr val="FFF2CC"/>
            </a:solidFill>
            <a:ln w="3175" cap="flat">
              <a:solidFill>
                <a:srgbClr val="662D9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12" name="Freeform 2027">
              <a:extLst>
                <a:ext uri="{FF2B5EF4-FFF2-40B4-BE49-F238E27FC236}">
                  <a16:creationId xmlns:a16="http://schemas.microsoft.com/office/drawing/2014/main" id="{75F61D11-F050-4D39-B860-2B41394ED73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3" y="2624"/>
              <a:ext cx="338" cy="310"/>
            </a:xfrm>
            <a:custGeom>
              <a:avLst/>
              <a:gdLst>
                <a:gd name="T0" fmla="*/ 139 w 141"/>
                <a:gd name="T1" fmla="*/ 111 h 129"/>
                <a:gd name="T2" fmla="*/ 131 w 141"/>
                <a:gd name="T3" fmla="*/ 116 h 129"/>
                <a:gd name="T4" fmla="*/ 122 w 141"/>
                <a:gd name="T5" fmla="*/ 108 h 129"/>
                <a:gd name="T6" fmla="*/ 103 w 141"/>
                <a:gd name="T7" fmla="*/ 111 h 129"/>
                <a:gd name="T8" fmla="*/ 80 w 141"/>
                <a:gd name="T9" fmla="*/ 101 h 129"/>
                <a:gd name="T10" fmla="*/ 74 w 141"/>
                <a:gd name="T11" fmla="*/ 106 h 129"/>
                <a:gd name="T12" fmla="*/ 66 w 141"/>
                <a:gd name="T13" fmla="*/ 109 h 129"/>
                <a:gd name="T14" fmla="*/ 61 w 141"/>
                <a:gd name="T15" fmla="*/ 109 h 129"/>
                <a:gd name="T16" fmla="*/ 59 w 141"/>
                <a:gd name="T17" fmla="*/ 122 h 129"/>
                <a:gd name="T18" fmla="*/ 53 w 141"/>
                <a:gd name="T19" fmla="*/ 125 h 129"/>
                <a:gd name="T20" fmla="*/ 37 w 141"/>
                <a:gd name="T21" fmla="*/ 126 h 129"/>
                <a:gd name="T22" fmla="*/ 27 w 141"/>
                <a:gd name="T23" fmla="*/ 121 h 129"/>
                <a:gd name="T24" fmla="*/ 22 w 141"/>
                <a:gd name="T25" fmla="*/ 126 h 129"/>
                <a:gd name="T26" fmla="*/ 10 w 141"/>
                <a:gd name="T27" fmla="*/ 123 h 129"/>
                <a:gd name="T28" fmla="*/ 2 w 141"/>
                <a:gd name="T29" fmla="*/ 123 h 129"/>
                <a:gd name="T30" fmla="*/ 1 w 141"/>
                <a:gd name="T31" fmla="*/ 122 h 129"/>
                <a:gd name="T32" fmla="*/ 6 w 141"/>
                <a:gd name="T33" fmla="*/ 112 h 129"/>
                <a:gd name="T34" fmla="*/ 10 w 141"/>
                <a:gd name="T35" fmla="*/ 105 h 129"/>
                <a:gd name="T36" fmla="*/ 11 w 141"/>
                <a:gd name="T37" fmla="*/ 92 h 129"/>
                <a:gd name="T38" fmla="*/ 8 w 141"/>
                <a:gd name="T39" fmla="*/ 90 h 129"/>
                <a:gd name="T40" fmla="*/ 6 w 141"/>
                <a:gd name="T41" fmla="*/ 87 h 129"/>
                <a:gd name="T42" fmla="*/ 10 w 141"/>
                <a:gd name="T43" fmla="*/ 72 h 129"/>
                <a:gd name="T44" fmla="*/ 16 w 141"/>
                <a:gd name="T45" fmla="*/ 65 h 129"/>
                <a:gd name="T46" fmla="*/ 33 w 141"/>
                <a:gd name="T47" fmla="*/ 62 h 129"/>
                <a:gd name="T48" fmla="*/ 38 w 141"/>
                <a:gd name="T49" fmla="*/ 57 h 129"/>
                <a:gd name="T50" fmla="*/ 42 w 141"/>
                <a:gd name="T51" fmla="*/ 47 h 129"/>
                <a:gd name="T52" fmla="*/ 35 w 141"/>
                <a:gd name="T53" fmla="*/ 44 h 129"/>
                <a:gd name="T54" fmla="*/ 29 w 141"/>
                <a:gd name="T55" fmla="*/ 46 h 129"/>
                <a:gd name="T56" fmla="*/ 31 w 141"/>
                <a:gd name="T57" fmla="*/ 42 h 129"/>
                <a:gd name="T58" fmla="*/ 34 w 141"/>
                <a:gd name="T59" fmla="*/ 37 h 129"/>
                <a:gd name="T60" fmla="*/ 36 w 141"/>
                <a:gd name="T61" fmla="*/ 25 h 129"/>
                <a:gd name="T62" fmla="*/ 38 w 141"/>
                <a:gd name="T63" fmla="*/ 20 h 129"/>
                <a:gd name="T64" fmla="*/ 42 w 141"/>
                <a:gd name="T65" fmla="*/ 6 h 129"/>
                <a:gd name="T66" fmla="*/ 50 w 141"/>
                <a:gd name="T67" fmla="*/ 3 h 129"/>
                <a:gd name="T68" fmla="*/ 52 w 141"/>
                <a:gd name="T69" fmla="*/ 8 h 129"/>
                <a:gd name="T70" fmla="*/ 63 w 141"/>
                <a:gd name="T71" fmla="*/ 0 h 129"/>
                <a:gd name="T72" fmla="*/ 68 w 141"/>
                <a:gd name="T73" fmla="*/ 8 h 129"/>
                <a:gd name="T74" fmla="*/ 73 w 141"/>
                <a:gd name="T75" fmla="*/ 10 h 129"/>
                <a:gd name="T76" fmla="*/ 78 w 141"/>
                <a:gd name="T77" fmla="*/ 6 h 129"/>
                <a:gd name="T78" fmla="*/ 82 w 141"/>
                <a:gd name="T79" fmla="*/ 7 h 129"/>
                <a:gd name="T80" fmla="*/ 88 w 141"/>
                <a:gd name="T81" fmla="*/ 8 h 129"/>
                <a:gd name="T82" fmla="*/ 86 w 141"/>
                <a:gd name="T83" fmla="*/ 14 h 129"/>
                <a:gd name="T84" fmla="*/ 92 w 141"/>
                <a:gd name="T85" fmla="*/ 11 h 129"/>
                <a:gd name="T86" fmla="*/ 112 w 141"/>
                <a:gd name="T87" fmla="*/ 23 h 129"/>
                <a:gd name="T88" fmla="*/ 117 w 141"/>
                <a:gd name="T89" fmla="*/ 18 h 129"/>
                <a:gd name="T90" fmla="*/ 120 w 141"/>
                <a:gd name="T91" fmla="*/ 17 h 129"/>
                <a:gd name="T92" fmla="*/ 121 w 141"/>
                <a:gd name="T93" fmla="*/ 25 h 129"/>
                <a:gd name="T94" fmla="*/ 125 w 141"/>
                <a:gd name="T95" fmla="*/ 40 h 129"/>
                <a:gd name="T96" fmla="*/ 121 w 141"/>
                <a:gd name="T97" fmla="*/ 60 h 129"/>
                <a:gd name="T98" fmla="*/ 130 w 141"/>
                <a:gd name="T99" fmla="*/ 69 h 129"/>
                <a:gd name="T100" fmla="*/ 134 w 141"/>
                <a:gd name="T101" fmla="*/ 93 h 129"/>
                <a:gd name="T102" fmla="*/ 140 w 141"/>
                <a:gd name="T103" fmla="*/ 105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1" h="129">
                  <a:moveTo>
                    <a:pt x="141" y="109"/>
                  </a:moveTo>
                  <a:cubicBezTo>
                    <a:pt x="141" y="111"/>
                    <a:pt x="139" y="111"/>
                    <a:pt x="139" y="111"/>
                  </a:cubicBezTo>
                  <a:cubicBezTo>
                    <a:pt x="134" y="111"/>
                    <a:pt x="134" y="111"/>
                    <a:pt x="134" y="111"/>
                  </a:cubicBezTo>
                  <a:cubicBezTo>
                    <a:pt x="131" y="116"/>
                    <a:pt x="131" y="116"/>
                    <a:pt x="131" y="116"/>
                  </a:cubicBezTo>
                  <a:cubicBezTo>
                    <a:pt x="129" y="116"/>
                    <a:pt x="129" y="116"/>
                    <a:pt x="129" y="116"/>
                  </a:cubicBezTo>
                  <a:cubicBezTo>
                    <a:pt x="122" y="108"/>
                    <a:pt x="122" y="108"/>
                    <a:pt x="122" y="108"/>
                  </a:cubicBezTo>
                  <a:cubicBezTo>
                    <a:pt x="110" y="109"/>
                    <a:pt x="110" y="109"/>
                    <a:pt x="110" y="109"/>
                  </a:cubicBezTo>
                  <a:cubicBezTo>
                    <a:pt x="103" y="111"/>
                    <a:pt x="103" y="111"/>
                    <a:pt x="103" y="111"/>
                  </a:cubicBezTo>
                  <a:cubicBezTo>
                    <a:pt x="85" y="111"/>
                    <a:pt x="85" y="111"/>
                    <a:pt x="85" y="111"/>
                  </a:cubicBezTo>
                  <a:cubicBezTo>
                    <a:pt x="80" y="101"/>
                    <a:pt x="80" y="101"/>
                    <a:pt x="80" y="101"/>
                  </a:cubicBezTo>
                  <a:cubicBezTo>
                    <a:pt x="77" y="105"/>
                    <a:pt x="77" y="105"/>
                    <a:pt x="77" y="105"/>
                  </a:cubicBezTo>
                  <a:cubicBezTo>
                    <a:pt x="74" y="106"/>
                    <a:pt x="74" y="106"/>
                    <a:pt x="74" y="106"/>
                  </a:cubicBezTo>
                  <a:cubicBezTo>
                    <a:pt x="72" y="109"/>
                    <a:pt x="72" y="109"/>
                    <a:pt x="72" y="109"/>
                  </a:cubicBezTo>
                  <a:cubicBezTo>
                    <a:pt x="66" y="109"/>
                    <a:pt x="66" y="109"/>
                    <a:pt x="66" y="109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59" y="122"/>
                    <a:pt x="59" y="122"/>
                    <a:pt x="59" y="122"/>
                  </a:cubicBezTo>
                  <a:cubicBezTo>
                    <a:pt x="59" y="122"/>
                    <a:pt x="55" y="122"/>
                    <a:pt x="53" y="122"/>
                  </a:cubicBezTo>
                  <a:cubicBezTo>
                    <a:pt x="52" y="122"/>
                    <a:pt x="53" y="125"/>
                    <a:pt x="53" y="125"/>
                  </a:cubicBezTo>
                  <a:cubicBezTo>
                    <a:pt x="52" y="126"/>
                    <a:pt x="52" y="126"/>
                    <a:pt x="52" y="126"/>
                  </a:cubicBezTo>
                  <a:cubicBezTo>
                    <a:pt x="52" y="126"/>
                    <a:pt x="40" y="126"/>
                    <a:pt x="37" y="126"/>
                  </a:cubicBezTo>
                  <a:cubicBezTo>
                    <a:pt x="34" y="126"/>
                    <a:pt x="34" y="121"/>
                    <a:pt x="34" y="121"/>
                  </a:cubicBezTo>
                  <a:cubicBezTo>
                    <a:pt x="27" y="121"/>
                    <a:pt x="27" y="121"/>
                    <a:pt x="27" y="121"/>
                  </a:cubicBezTo>
                  <a:cubicBezTo>
                    <a:pt x="26" y="123"/>
                    <a:pt x="26" y="123"/>
                    <a:pt x="26" y="123"/>
                  </a:cubicBezTo>
                  <a:cubicBezTo>
                    <a:pt x="22" y="126"/>
                    <a:pt x="22" y="126"/>
                    <a:pt x="22" y="126"/>
                  </a:cubicBezTo>
                  <a:cubicBezTo>
                    <a:pt x="22" y="126"/>
                    <a:pt x="19" y="129"/>
                    <a:pt x="17" y="129"/>
                  </a:cubicBezTo>
                  <a:cubicBezTo>
                    <a:pt x="16" y="129"/>
                    <a:pt x="10" y="123"/>
                    <a:pt x="10" y="123"/>
                  </a:cubicBezTo>
                  <a:cubicBezTo>
                    <a:pt x="6" y="122"/>
                    <a:pt x="6" y="122"/>
                    <a:pt x="6" y="122"/>
                  </a:cubicBezTo>
                  <a:cubicBezTo>
                    <a:pt x="2" y="123"/>
                    <a:pt x="2" y="123"/>
                    <a:pt x="2" y="123"/>
                  </a:cubicBezTo>
                  <a:cubicBezTo>
                    <a:pt x="0" y="122"/>
                    <a:pt x="0" y="122"/>
                    <a:pt x="0" y="122"/>
                  </a:cubicBezTo>
                  <a:cubicBezTo>
                    <a:pt x="0" y="122"/>
                    <a:pt x="0" y="122"/>
                    <a:pt x="1" y="122"/>
                  </a:cubicBezTo>
                  <a:cubicBezTo>
                    <a:pt x="1" y="121"/>
                    <a:pt x="1" y="112"/>
                    <a:pt x="1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10" y="110"/>
                    <a:pt x="10" y="110"/>
                    <a:pt x="10" y="110"/>
                  </a:cubicBezTo>
                  <a:cubicBezTo>
                    <a:pt x="10" y="105"/>
                    <a:pt x="10" y="105"/>
                    <a:pt x="10" y="105"/>
                  </a:cubicBezTo>
                  <a:cubicBezTo>
                    <a:pt x="10" y="105"/>
                    <a:pt x="11" y="96"/>
                    <a:pt x="16" y="94"/>
                  </a:cubicBezTo>
                  <a:cubicBezTo>
                    <a:pt x="14" y="93"/>
                    <a:pt x="11" y="92"/>
                    <a:pt x="11" y="92"/>
                  </a:cubicBezTo>
                  <a:cubicBezTo>
                    <a:pt x="8" y="93"/>
                    <a:pt x="8" y="93"/>
                    <a:pt x="8" y="93"/>
                  </a:cubicBezTo>
                  <a:cubicBezTo>
                    <a:pt x="8" y="90"/>
                    <a:pt x="8" y="90"/>
                    <a:pt x="8" y="90"/>
                  </a:cubicBezTo>
                  <a:cubicBezTo>
                    <a:pt x="9" y="88"/>
                    <a:pt x="9" y="88"/>
                    <a:pt x="9" y="88"/>
                  </a:cubicBezTo>
                  <a:cubicBezTo>
                    <a:pt x="6" y="87"/>
                    <a:pt x="6" y="87"/>
                    <a:pt x="6" y="87"/>
                  </a:cubicBezTo>
                  <a:cubicBezTo>
                    <a:pt x="4" y="81"/>
                    <a:pt x="4" y="81"/>
                    <a:pt x="4" y="81"/>
                  </a:cubicBezTo>
                  <a:cubicBezTo>
                    <a:pt x="10" y="72"/>
                    <a:pt x="10" y="72"/>
                    <a:pt x="10" y="72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6" y="65"/>
                    <a:pt x="16" y="65"/>
                    <a:pt x="16" y="65"/>
                  </a:cubicBezTo>
                  <a:cubicBezTo>
                    <a:pt x="16" y="65"/>
                    <a:pt x="16" y="69"/>
                    <a:pt x="19" y="70"/>
                  </a:cubicBezTo>
                  <a:cubicBezTo>
                    <a:pt x="20" y="69"/>
                    <a:pt x="33" y="62"/>
                    <a:pt x="33" y="62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41" y="53"/>
                    <a:pt x="41" y="53"/>
                    <a:pt x="41" y="53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38" y="44"/>
                    <a:pt x="38" y="44"/>
                    <a:pt x="38" y="44"/>
                  </a:cubicBezTo>
                  <a:cubicBezTo>
                    <a:pt x="35" y="44"/>
                    <a:pt x="35" y="44"/>
                    <a:pt x="35" y="44"/>
                  </a:cubicBezTo>
                  <a:cubicBezTo>
                    <a:pt x="33" y="46"/>
                    <a:pt x="33" y="46"/>
                    <a:pt x="33" y="46"/>
                  </a:cubicBezTo>
                  <a:cubicBezTo>
                    <a:pt x="29" y="46"/>
                    <a:pt x="29" y="46"/>
                    <a:pt x="29" y="46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1" y="42"/>
                    <a:pt x="31" y="42"/>
                    <a:pt x="31" y="42"/>
                  </a:cubicBezTo>
                  <a:cubicBezTo>
                    <a:pt x="31" y="42"/>
                    <a:pt x="34" y="42"/>
                    <a:pt x="34" y="40"/>
                  </a:cubicBezTo>
                  <a:cubicBezTo>
                    <a:pt x="34" y="38"/>
                    <a:pt x="34" y="37"/>
                    <a:pt x="34" y="37"/>
                  </a:cubicBezTo>
                  <a:cubicBezTo>
                    <a:pt x="34" y="37"/>
                    <a:pt x="32" y="35"/>
                    <a:pt x="33" y="32"/>
                  </a:cubicBezTo>
                  <a:cubicBezTo>
                    <a:pt x="34" y="30"/>
                    <a:pt x="36" y="29"/>
                    <a:pt x="36" y="25"/>
                  </a:cubicBezTo>
                  <a:cubicBezTo>
                    <a:pt x="38" y="25"/>
                    <a:pt x="38" y="25"/>
                    <a:pt x="38" y="25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38" y="20"/>
                    <a:pt x="41" y="10"/>
                    <a:pt x="41" y="10"/>
                  </a:cubicBezTo>
                  <a:cubicBezTo>
                    <a:pt x="41" y="9"/>
                    <a:pt x="42" y="6"/>
                    <a:pt x="42" y="6"/>
                  </a:cubicBezTo>
                  <a:cubicBezTo>
                    <a:pt x="50" y="3"/>
                    <a:pt x="50" y="3"/>
                    <a:pt x="50" y="3"/>
                  </a:cubicBezTo>
                  <a:cubicBezTo>
                    <a:pt x="50" y="3"/>
                    <a:pt x="50" y="3"/>
                    <a:pt x="50" y="3"/>
                  </a:cubicBezTo>
                  <a:cubicBezTo>
                    <a:pt x="52" y="5"/>
                    <a:pt x="52" y="5"/>
                    <a:pt x="52" y="5"/>
                  </a:cubicBezTo>
                  <a:cubicBezTo>
                    <a:pt x="52" y="8"/>
                    <a:pt x="52" y="8"/>
                    <a:pt x="52" y="8"/>
                  </a:cubicBezTo>
                  <a:cubicBezTo>
                    <a:pt x="58" y="8"/>
                    <a:pt x="58" y="8"/>
                    <a:pt x="58" y="8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6" y="4"/>
                    <a:pt x="66" y="4"/>
                    <a:pt x="66" y="4"/>
                  </a:cubicBezTo>
                  <a:cubicBezTo>
                    <a:pt x="68" y="8"/>
                    <a:pt x="68" y="8"/>
                    <a:pt x="68" y="8"/>
                  </a:cubicBezTo>
                  <a:cubicBezTo>
                    <a:pt x="69" y="10"/>
                    <a:pt x="69" y="10"/>
                    <a:pt x="69" y="10"/>
                  </a:cubicBezTo>
                  <a:cubicBezTo>
                    <a:pt x="73" y="10"/>
                    <a:pt x="73" y="10"/>
                    <a:pt x="73" y="10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78" y="6"/>
                    <a:pt x="78" y="6"/>
                    <a:pt x="78" y="6"/>
                  </a:cubicBezTo>
                  <a:cubicBezTo>
                    <a:pt x="80" y="4"/>
                    <a:pt x="80" y="4"/>
                    <a:pt x="80" y="4"/>
                  </a:cubicBezTo>
                  <a:cubicBezTo>
                    <a:pt x="82" y="7"/>
                    <a:pt x="82" y="7"/>
                    <a:pt x="82" y="7"/>
                  </a:cubicBezTo>
                  <a:cubicBezTo>
                    <a:pt x="85" y="5"/>
                    <a:pt x="85" y="5"/>
                    <a:pt x="85" y="5"/>
                  </a:cubicBezTo>
                  <a:cubicBezTo>
                    <a:pt x="85" y="5"/>
                    <a:pt x="88" y="8"/>
                    <a:pt x="88" y="8"/>
                  </a:cubicBezTo>
                  <a:cubicBezTo>
                    <a:pt x="88" y="8"/>
                    <a:pt x="88" y="11"/>
                    <a:pt x="88" y="11"/>
                  </a:cubicBezTo>
                  <a:cubicBezTo>
                    <a:pt x="86" y="14"/>
                    <a:pt x="86" y="14"/>
                    <a:pt x="86" y="14"/>
                  </a:cubicBezTo>
                  <a:cubicBezTo>
                    <a:pt x="89" y="14"/>
                    <a:pt x="89" y="14"/>
                    <a:pt x="89" y="14"/>
                  </a:cubicBezTo>
                  <a:cubicBezTo>
                    <a:pt x="92" y="11"/>
                    <a:pt x="92" y="11"/>
                    <a:pt x="92" y="11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8" y="16"/>
                    <a:pt x="108" y="23"/>
                    <a:pt x="112" y="23"/>
                  </a:cubicBezTo>
                  <a:cubicBezTo>
                    <a:pt x="115" y="22"/>
                    <a:pt x="115" y="22"/>
                    <a:pt x="116" y="21"/>
                  </a:cubicBezTo>
                  <a:cubicBezTo>
                    <a:pt x="117" y="21"/>
                    <a:pt x="117" y="18"/>
                    <a:pt x="117" y="18"/>
                  </a:cubicBezTo>
                  <a:cubicBezTo>
                    <a:pt x="119" y="17"/>
                    <a:pt x="119" y="17"/>
                    <a:pt x="119" y="17"/>
                  </a:cubicBezTo>
                  <a:cubicBezTo>
                    <a:pt x="120" y="17"/>
                    <a:pt x="120" y="17"/>
                    <a:pt x="120" y="17"/>
                  </a:cubicBezTo>
                  <a:cubicBezTo>
                    <a:pt x="123" y="18"/>
                    <a:pt x="122" y="20"/>
                    <a:pt x="121" y="22"/>
                  </a:cubicBezTo>
                  <a:cubicBezTo>
                    <a:pt x="120" y="23"/>
                    <a:pt x="119" y="24"/>
                    <a:pt x="121" y="25"/>
                  </a:cubicBezTo>
                  <a:cubicBezTo>
                    <a:pt x="126" y="28"/>
                    <a:pt x="128" y="32"/>
                    <a:pt x="125" y="38"/>
                  </a:cubicBezTo>
                  <a:cubicBezTo>
                    <a:pt x="125" y="39"/>
                    <a:pt x="125" y="39"/>
                    <a:pt x="125" y="40"/>
                  </a:cubicBezTo>
                  <a:cubicBezTo>
                    <a:pt x="126" y="45"/>
                    <a:pt x="124" y="51"/>
                    <a:pt x="124" y="56"/>
                  </a:cubicBezTo>
                  <a:cubicBezTo>
                    <a:pt x="123" y="58"/>
                    <a:pt x="123" y="59"/>
                    <a:pt x="121" y="60"/>
                  </a:cubicBezTo>
                  <a:cubicBezTo>
                    <a:pt x="118" y="60"/>
                    <a:pt x="118" y="69"/>
                    <a:pt x="120" y="71"/>
                  </a:cubicBezTo>
                  <a:cubicBezTo>
                    <a:pt x="122" y="72"/>
                    <a:pt x="127" y="71"/>
                    <a:pt x="130" y="69"/>
                  </a:cubicBezTo>
                  <a:cubicBezTo>
                    <a:pt x="134" y="78"/>
                    <a:pt x="134" y="78"/>
                    <a:pt x="134" y="78"/>
                  </a:cubicBezTo>
                  <a:cubicBezTo>
                    <a:pt x="134" y="93"/>
                    <a:pt x="134" y="93"/>
                    <a:pt x="134" y="93"/>
                  </a:cubicBezTo>
                  <a:cubicBezTo>
                    <a:pt x="134" y="93"/>
                    <a:pt x="135" y="93"/>
                    <a:pt x="137" y="98"/>
                  </a:cubicBezTo>
                  <a:cubicBezTo>
                    <a:pt x="138" y="103"/>
                    <a:pt x="140" y="105"/>
                    <a:pt x="140" y="105"/>
                  </a:cubicBezTo>
                  <a:cubicBezTo>
                    <a:pt x="140" y="105"/>
                    <a:pt x="141" y="108"/>
                    <a:pt x="141" y="109"/>
                  </a:cubicBezTo>
                  <a:close/>
                </a:path>
              </a:pathLst>
            </a:custGeom>
            <a:solidFill>
              <a:srgbClr val="FFF2CC"/>
            </a:solidFill>
            <a:ln w="3175" cap="flat">
              <a:solidFill>
                <a:srgbClr val="662D9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14" name="Freeform 2028">
              <a:extLst>
                <a:ext uri="{FF2B5EF4-FFF2-40B4-BE49-F238E27FC236}">
                  <a16:creationId xmlns:a16="http://schemas.microsoft.com/office/drawing/2014/main" id="{A66E7E08-FA27-4EFB-9F0C-C13D8E95B03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4" y="1949"/>
              <a:ext cx="406" cy="351"/>
            </a:xfrm>
            <a:custGeom>
              <a:avLst/>
              <a:gdLst>
                <a:gd name="T0" fmla="*/ 168 w 169"/>
                <a:gd name="T1" fmla="*/ 61 h 146"/>
                <a:gd name="T2" fmla="*/ 167 w 169"/>
                <a:gd name="T3" fmla="*/ 77 h 146"/>
                <a:gd name="T4" fmla="*/ 157 w 169"/>
                <a:gd name="T5" fmla="*/ 91 h 146"/>
                <a:gd name="T6" fmla="*/ 140 w 169"/>
                <a:gd name="T7" fmla="*/ 99 h 146"/>
                <a:gd name="T8" fmla="*/ 116 w 169"/>
                <a:gd name="T9" fmla="*/ 124 h 146"/>
                <a:gd name="T10" fmla="*/ 102 w 169"/>
                <a:gd name="T11" fmla="*/ 136 h 146"/>
                <a:gd name="T12" fmla="*/ 88 w 169"/>
                <a:gd name="T13" fmla="*/ 145 h 146"/>
                <a:gd name="T14" fmla="*/ 82 w 169"/>
                <a:gd name="T15" fmla="*/ 143 h 146"/>
                <a:gd name="T16" fmla="*/ 80 w 169"/>
                <a:gd name="T17" fmla="*/ 136 h 146"/>
                <a:gd name="T18" fmla="*/ 74 w 169"/>
                <a:gd name="T19" fmla="*/ 133 h 146"/>
                <a:gd name="T20" fmla="*/ 68 w 169"/>
                <a:gd name="T21" fmla="*/ 136 h 146"/>
                <a:gd name="T22" fmla="*/ 53 w 169"/>
                <a:gd name="T23" fmla="*/ 131 h 146"/>
                <a:gd name="T24" fmla="*/ 47 w 169"/>
                <a:gd name="T25" fmla="*/ 133 h 146"/>
                <a:gd name="T26" fmla="*/ 41 w 169"/>
                <a:gd name="T27" fmla="*/ 139 h 146"/>
                <a:gd name="T28" fmla="*/ 36 w 169"/>
                <a:gd name="T29" fmla="*/ 140 h 146"/>
                <a:gd name="T30" fmla="*/ 35 w 169"/>
                <a:gd name="T31" fmla="*/ 121 h 146"/>
                <a:gd name="T32" fmla="*/ 46 w 169"/>
                <a:gd name="T33" fmla="*/ 117 h 146"/>
                <a:gd name="T34" fmla="*/ 51 w 169"/>
                <a:gd name="T35" fmla="*/ 108 h 146"/>
                <a:gd name="T36" fmla="*/ 55 w 169"/>
                <a:gd name="T37" fmla="*/ 96 h 146"/>
                <a:gd name="T38" fmla="*/ 46 w 169"/>
                <a:gd name="T39" fmla="*/ 84 h 146"/>
                <a:gd name="T40" fmla="*/ 34 w 169"/>
                <a:gd name="T41" fmla="*/ 79 h 146"/>
                <a:gd name="T42" fmla="*/ 19 w 169"/>
                <a:gd name="T43" fmla="*/ 71 h 146"/>
                <a:gd name="T44" fmla="*/ 6 w 169"/>
                <a:gd name="T45" fmla="*/ 65 h 146"/>
                <a:gd name="T46" fmla="*/ 3 w 169"/>
                <a:gd name="T47" fmla="*/ 57 h 146"/>
                <a:gd name="T48" fmla="*/ 5 w 169"/>
                <a:gd name="T49" fmla="*/ 50 h 146"/>
                <a:gd name="T50" fmla="*/ 3 w 169"/>
                <a:gd name="T51" fmla="*/ 40 h 146"/>
                <a:gd name="T52" fmla="*/ 6 w 169"/>
                <a:gd name="T53" fmla="*/ 32 h 146"/>
                <a:gd name="T54" fmla="*/ 9 w 169"/>
                <a:gd name="T55" fmla="*/ 18 h 146"/>
                <a:gd name="T56" fmla="*/ 27 w 169"/>
                <a:gd name="T57" fmla="*/ 18 h 146"/>
                <a:gd name="T58" fmla="*/ 42 w 169"/>
                <a:gd name="T59" fmla="*/ 12 h 146"/>
                <a:gd name="T60" fmla="*/ 65 w 169"/>
                <a:gd name="T61" fmla="*/ 13 h 146"/>
                <a:gd name="T62" fmla="*/ 75 w 169"/>
                <a:gd name="T63" fmla="*/ 10 h 146"/>
                <a:gd name="T64" fmla="*/ 84 w 169"/>
                <a:gd name="T65" fmla="*/ 5 h 146"/>
                <a:gd name="T66" fmla="*/ 96 w 169"/>
                <a:gd name="T67" fmla="*/ 5 h 146"/>
                <a:gd name="T68" fmla="*/ 104 w 169"/>
                <a:gd name="T69" fmla="*/ 2 h 146"/>
                <a:gd name="T70" fmla="*/ 110 w 169"/>
                <a:gd name="T71" fmla="*/ 9 h 146"/>
                <a:gd name="T72" fmla="*/ 121 w 169"/>
                <a:gd name="T73" fmla="*/ 12 h 146"/>
                <a:gd name="T74" fmla="*/ 125 w 169"/>
                <a:gd name="T75" fmla="*/ 22 h 146"/>
                <a:gd name="T76" fmla="*/ 131 w 169"/>
                <a:gd name="T77" fmla="*/ 30 h 146"/>
                <a:gd name="T78" fmla="*/ 141 w 169"/>
                <a:gd name="T79" fmla="*/ 32 h 146"/>
                <a:gd name="T80" fmla="*/ 148 w 169"/>
                <a:gd name="T81" fmla="*/ 37 h 146"/>
                <a:gd name="T82" fmla="*/ 149 w 169"/>
                <a:gd name="T83" fmla="*/ 52 h 146"/>
                <a:gd name="T84" fmla="*/ 165 w 169"/>
                <a:gd name="T85" fmla="*/ 56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69" h="146">
                  <a:moveTo>
                    <a:pt x="169" y="58"/>
                  </a:moveTo>
                  <a:cubicBezTo>
                    <a:pt x="169" y="59"/>
                    <a:pt x="169" y="59"/>
                    <a:pt x="169" y="59"/>
                  </a:cubicBezTo>
                  <a:cubicBezTo>
                    <a:pt x="168" y="61"/>
                    <a:pt x="168" y="61"/>
                    <a:pt x="168" y="61"/>
                  </a:cubicBezTo>
                  <a:cubicBezTo>
                    <a:pt x="167" y="72"/>
                    <a:pt x="167" y="72"/>
                    <a:pt x="167" y="72"/>
                  </a:cubicBezTo>
                  <a:cubicBezTo>
                    <a:pt x="165" y="74"/>
                    <a:pt x="165" y="74"/>
                    <a:pt x="165" y="74"/>
                  </a:cubicBezTo>
                  <a:cubicBezTo>
                    <a:pt x="167" y="77"/>
                    <a:pt x="167" y="77"/>
                    <a:pt x="167" y="77"/>
                  </a:cubicBezTo>
                  <a:cubicBezTo>
                    <a:pt x="161" y="78"/>
                    <a:pt x="161" y="78"/>
                    <a:pt x="161" y="78"/>
                  </a:cubicBezTo>
                  <a:cubicBezTo>
                    <a:pt x="158" y="88"/>
                    <a:pt x="158" y="88"/>
                    <a:pt x="158" y="88"/>
                  </a:cubicBezTo>
                  <a:cubicBezTo>
                    <a:pt x="157" y="91"/>
                    <a:pt x="157" y="91"/>
                    <a:pt x="157" y="91"/>
                  </a:cubicBezTo>
                  <a:cubicBezTo>
                    <a:pt x="148" y="92"/>
                    <a:pt x="148" y="92"/>
                    <a:pt x="148" y="92"/>
                  </a:cubicBezTo>
                  <a:cubicBezTo>
                    <a:pt x="146" y="99"/>
                    <a:pt x="146" y="99"/>
                    <a:pt x="146" y="99"/>
                  </a:cubicBezTo>
                  <a:cubicBezTo>
                    <a:pt x="140" y="99"/>
                    <a:pt x="140" y="99"/>
                    <a:pt x="140" y="99"/>
                  </a:cubicBezTo>
                  <a:cubicBezTo>
                    <a:pt x="122" y="118"/>
                    <a:pt x="122" y="118"/>
                    <a:pt x="122" y="118"/>
                  </a:cubicBezTo>
                  <a:cubicBezTo>
                    <a:pt x="122" y="118"/>
                    <a:pt x="122" y="118"/>
                    <a:pt x="122" y="118"/>
                  </a:cubicBezTo>
                  <a:cubicBezTo>
                    <a:pt x="122" y="118"/>
                    <a:pt x="119" y="120"/>
                    <a:pt x="116" y="124"/>
                  </a:cubicBezTo>
                  <a:cubicBezTo>
                    <a:pt x="116" y="128"/>
                    <a:pt x="113" y="127"/>
                    <a:pt x="113" y="127"/>
                  </a:cubicBezTo>
                  <a:cubicBezTo>
                    <a:pt x="108" y="127"/>
                    <a:pt x="108" y="127"/>
                    <a:pt x="108" y="127"/>
                  </a:cubicBezTo>
                  <a:cubicBezTo>
                    <a:pt x="102" y="136"/>
                    <a:pt x="102" y="136"/>
                    <a:pt x="102" y="136"/>
                  </a:cubicBezTo>
                  <a:cubicBezTo>
                    <a:pt x="97" y="141"/>
                    <a:pt x="97" y="141"/>
                    <a:pt x="97" y="141"/>
                  </a:cubicBezTo>
                  <a:cubicBezTo>
                    <a:pt x="90" y="146"/>
                    <a:pt x="90" y="146"/>
                    <a:pt x="90" y="146"/>
                  </a:cubicBezTo>
                  <a:cubicBezTo>
                    <a:pt x="88" y="145"/>
                    <a:pt x="88" y="145"/>
                    <a:pt x="88" y="145"/>
                  </a:cubicBezTo>
                  <a:cubicBezTo>
                    <a:pt x="88" y="142"/>
                    <a:pt x="88" y="142"/>
                    <a:pt x="88" y="142"/>
                  </a:cubicBezTo>
                  <a:cubicBezTo>
                    <a:pt x="85" y="141"/>
                    <a:pt x="85" y="141"/>
                    <a:pt x="85" y="141"/>
                  </a:cubicBezTo>
                  <a:cubicBezTo>
                    <a:pt x="82" y="143"/>
                    <a:pt x="82" y="143"/>
                    <a:pt x="82" y="143"/>
                  </a:cubicBezTo>
                  <a:cubicBezTo>
                    <a:pt x="82" y="140"/>
                    <a:pt x="82" y="140"/>
                    <a:pt x="82" y="140"/>
                  </a:cubicBezTo>
                  <a:cubicBezTo>
                    <a:pt x="79" y="137"/>
                    <a:pt x="79" y="137"/>
                    <a:pt x="79" y="137"/>
                  </a:cubicBezTo>
                  <a:cubicBezTo>
                    <a:pt x="80" y="136"/>
                    <a:pt x="80" y="136"/>
                    <a:pt x="80" y="136"/>
                  </a:cubicBezTo>
                  <a:cubicBezTo>
                    <a:pt x="79" y="134"/>
                    <a:pt x="79" y="134"/>
                    <a:pt x="79" y="134"/>
                  </a:cubicBezTo>
                  <a:cubicBezTo>
                    <a:pt x="76" y="133"/>
                    <a:pt x="76" y="133"/>
                    <a:pt x="76" y="133"/>
                  </a:cubicBezTo>
                  <a:cubicBezTo>
                    <a:pt x="74" y="133"/>
                    <a:pt x="74" y="133"/>
                    <a:pt x="74" y="133"/>
                  </a:cubicBezTo>
                  <a:cubicBezTo>
                    <a:pt x="73" y="134"/>
                    <a:pt x="73" y="134"/>
                    <a:pt x="73" y="134"/>
                  </a:cubicBezTo>
                  <a:cubicBezTo>
                    <a:pt x="70" y="134"/>
                    <a:pt x="70" y="134"/>
                    <a:pt x="70" y="134"/>
                  </a:cubicBezTo>
                  <a:cubicBezTo>
                    <a:pt x="68" y="136"/>
                    <a:pt x="68" y="136"/>
                    <a:pt x="68" y="136"/>
                  </a:cubicBezTo>
                  <a:cubicBezTo>
                    <a:pt x="64" y="134"/>
                    <a:pt x="64" y="134"/>
                    <a:pt x="64" y="134"/>
                  </a:cubicBezTo>
                  <a:cubicBezTo>
                    <a:pt x="60" y="130"/>
                    <a:pt x="60" y="130"/>
                    <a:pt x="60" y="130"/>
                  </a:cubicBezTo>
                  <a:cubicBezTo>
                    <a:pt x="53" y="131"/>
                    <a:pt x="53" y="131"/>
                    <a:pt x="53" y="131"/>
                  </a:cubicBezTo>
                  <a:cubicBezTo>
                    <a:pt x="51" y="129"/>
                    <a:pt x="51" y="129"/>
                    <a:pt x="51" y="129"/>
                  </a:cubicBezTo>
                  <a:cubicBezTo>
                    <a:pt x="48" y="130"/>
                    <a:pt x="48" y="130"/>
                    <a:pt x="48" y="130"/>
                  </a:cubicBezTo>
                  <a:cubicBezTo>
                    <a:pt x="47" y="133"/>
                    <a:pt x="47" y="133"/>
                    <a:pt x="47" y="133"/>
                  </a:cubicBezTo>
                  <a:cubicBezTo>
                    <a:pt x="43" y="134"/>
                    <a:pt x="43" y="134"/>
                    <a:pt x="43" y="134"/>
                  </a:cubicBezTo>
                  <a:cubicBezTo>
                    <a:pt x="43" y="137"/>
                    <a:pt x="43" y="137"/>
                    <a:pt x="43" y="137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38" y="138"/>
                    <a:pt x="38" y="138"/>
                    <a:pt x="38" y="138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38"/>
                    <a:pt x="36" y="134"/>
                    <a:pt x="36" y="133"/>
                  </a:cubicBezTo>
                  <a:cubicBezTo>
                    <a:pt x="36" y="132"/>
                    <a:pt x="34" y="128"/>
                    <a:pt x="34" y="128"/>
                  </a:cubicBezTo>
                  <a:cubicBezTo>
                    <a:pt x="34" y="128"/>
                    <a:pt x="35" y="122"/>
                    <a:pt x="35" y="121"/>
                  </a:cubicBezTo>
                  <a:cubicBezTo>
                    <a:pt x="35" y="120"/>
                    <a:pt x="36" y="117"/>
                    <a:pt x="36" y="116"/>
                  </a:cubicBezTo>
                  <a:cubicBezTo>
                    <a:pt x="37" y="115"/>
                    <a:pt x="42" y="114"/>
                    <a:pt x="43" y="114"/>
                  </a:cubicBezTo>
                  <a:cubicBezTo>
                    <a:pt x="44" y="114"/>
                    <a:pt x="45" y="117"/>
                    <a:pt x="46" y="117"/>
                  </a:cubicBezTo>
                  <a:cubicBezTo>
                    <a:pt x="48" y="117"/>
                    <a:pt x="48" y="113"/>
                    <a:pt x="48" y="111"/>
                  </a:cubicBezTo>
                  <a:cubicBezTo>
                    <a:pt x="47" y="109"/>
                    <a:pt x="49" y="109"/>
                    <a:pt x="49" y="109"/>
                  </a:cubicBezTo>
                  <a:cubicBezTo>
                    <a:pt x="51" y="108"/>
                    <a:pt x="51" y="108"/>
                    <a:pt x="51" y="108"/>
                  </a:cubicBezTo>
                  <a:cubicBezTo>
                    <a:pt x="52" y="106"/>
                    <a:pt x="52" y="106"/>
                    <a:pt x="52" y="106"/>
                  </a:cubicBezTo>
                  <a:cubicBezTo>
                    <a:pt x="56" y="96"/>
                    <a:pt x="56" y="96"/>
                    <a:pt x="56" y="96"/>
                  </a:cubicBezTo>
                  <a:cubicBezTo>
                    <a:pt x="55" y="96"/>
                    <a:pt x="55" y="96"/>
                    <a:pt x="55" y="96"/>
                  </a:cubicBezTo>
                  <a:cubicBezTo>
                    <a:pt x="51" y="94"/>
                    <a:pt x="51" y="94"/>
                    <a:pt x="51" y="94"/>
                  </a:cubicBezTo>
                  <a:cubicBezTo>
                    <a:pt x="46" y="89"/>
                    <a:pt x="46" y="89"/>
                    <a:pt x="46" y="89"/>
                  </a:cubicBezTo>
                  <a:cubicBezTo>
                    <a:pt x="46" y="84"/>
                    <a:pt x="46" y="84"/>
                    <a:pt x="46" y="84"/>
                  </a:cubicBezTo>
                  <a:cubicBezTo>
                    <a:pt x="46" y="84"/>
                    <a:pt x="45" y="84"/>
                    <a:pt x="44" y="83"/>
                  </a:cubicBezTo>
                  <a:cubicBezTo>
                    <a:pt x="43" y="82"/>
                    <a:pt x="42" y="80"/>
                    <a:pt x="42" y="80"/>
                  </a:cubicBezTo>
                  <a:cubicBezTo>
                    <a:pt x="34" y="79"/>
                    <a:pt x="34" y="79"/>
                    <a:pt x="34" y="79"/>
                  </a:cubicBezTo>
                  <a:cubicBezTo>
                    <a:pt x="34" y="79"/>
                    <a:pt x="26" y="82"/>
                    <a:pt x="25" y="81"/>
                  </a:cubicBezTo>
                  <a:cubicBezTo>
                    <a:pt x="24" y="80"/>
                    <a:pt x="25" y="74"/>
                    <a:pt x="24" y="73"/>
                  </a:cubicBezTo>
                  <a:cubicBezTo>
                    <a:pt x="23" y="71"/>
                    <a:pt x="19" y="71"/>
                    <a:pt x="19" y="71"/>
                  </a:cubicBezTo>
                  <a:cubicBezTo>
                    <a:pt x="19" y="71"/>
                    <a:pt x="13" y="69"/>
                    <a:pt x="13" y="68"/>
                  </a:cubicBezTo>
                  <a:cubicBezTo>
                    <a:pt x="13" y="68"/>
                    <a:pt x="10" y="65"/>
                    <a:pt x="10" y="65"/>
                  </a:cubicBezTo>
                  <a:cubicBezTo>
                    <a:pt x="6" y="65"/>
                    <a:pt x="6" y="65"/>
                    <a:pt x="6" y="65"/>
                  </a:cubicBezTo>
                  <a:cubicBezTo>
                    <a:pt x="6" y="65"/>
                    <a:pt x="3" y="65"/>
                    <a:pt x="3" y="63"/>
                  </a:cubicBezTo>
                  <a:cubicBezTo>
                    <a:pt x="3" y="62"/>
                    <a:pt x="4" y="60"/>
                    <a:pt x="4" y="59"/>
                  </a:cubicBezTo>
                  <a:cubicBezTo>
                    <a:pt x="4" y="58"/>
                    <a:pt x="3" y="57"/>
                    <a:pt x="3" y="57"/>
                  </a:cubicBezTo>
                  <a:cubicBezTo>
                    <a:pt x="3" y="54"/>
                    <a:pt x="3" y="54"/>
                    <a:pt x="3" y="54"/>
                  </a:cubicBezTo>
                  <a:cubicBezTo>
                    <a:pt x="3" y="54"/>
                    <a:pt x="5" y="52"/>
                    <a:pt x="6" y="52"/>
                  </a:cubicBezTo>
                  <a:cubicBezTo>
                    <a:pt x="6" y="51"/>
                    <a:pt x="5" y="50"/>
                    <a:pt x="5" y="50"/>
                  </a:cubicBezTo>
                  <a:cubicBezTo>
                    <a:pt x="3" y="49"/>
                    <a:pt x="3" y="49"/>
                    <a:pt x="3" y="49"/>
                  </a:cubicBezTo>
                  <a:cubicBezTo>
                    <a:pt x="2" y="45"/>
                    <a:pt x="2" y="45"/>
                    <a:pt x="2" y="45"/>
                  </a:cubicBezTo>
                  <a:cubicBezTo>
                    <a:pt x="3" y="40"/>
                    <a:pt x="3" y="40"/>
                    <a:pt x="3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3" y="37"/>
                    <a:pt x="3" y="37"/>
                    <a:pt x="3" y="37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10" y="31"/>
                    <a:pt x="10" y="31"/>
                    <a:pt x="10" y="31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21" y="17"/>
                    <a:pt x="21" y="17"/>
                    <a:pt x="21" y="17"/>
                  </a:cubicBezTo>
                  <a:cubicBezTo>
                    <a:pt x="27" y="18"/>
                    <a:pt x="27" y="18"/>
                    <a:pt x="27" y="18"/>
                  </a:cubicBezTo>
                  <a:cubicBezTo>
                    <a:pt x="31" y="16"/>
                    <a:pt x="31" y="16"/>
                    <a:pt x="31" y="16"/>
                  </a:cubicBezTo>
                  <a:cubicBezTo>
                    <a:pt x="37" y="16"/>
                    <a:pt x="37" y="16"/>
                    <a:pt x="37" y="16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65" y="13"/>
                    <a:pt x="65" y="13"/>
                    <a:pt x="65" y="13"/>
                  </a:cubicBezTo>
                  <a:cubicBezTo>
                    <a:pt x="68" y="12"/>
                    <a:pt x="68" y="12"/>
                    <a:pt x="68" y="12"/>
                  </a:cubicBezTo>
                  <a:cubicBezTo>
                    <a:pt x="73" y="12"/>
                    <a:pt x="73" y="12"/>
                    <a:pt x="73" y="12"/>
                  </a:cubicBezTo>
                  <a:cubicBezTo>
                    <a:pt x="75" y="10"/>
                    <a:pt x="75" y="10"/>
                    <a:pt x="75" y="10"/>
                  </a:cubicBezTo>
                  <a:cubicBezTo>
                    <a:pt x="76" y="8"/>
                    <a:pt x="76" y="8"/>
                    <a:pt x="76" y="8"/>
                  </a:cubicBezTo>
                  <a:cubicBezTo>
                    <a:pt x="82" y="7"/>
                    <a:pt x="82" y="7"/>
                    <a:pt x="82" y="7"/>
                  </a:cubicBezTo>
                  <a:cubicBezTo>
                    <a:pt x="84" y="5"/>
                    <a:pt x="84" y="5"/>
                    <a:pt x="84" y="5"/>
                  </a:cubicBezTo>
                  <a:cubicBezTo>
                    <a:pt x="91" y="5"/>
                    <a:pt x="91" y="5"/>
                    <a:pt x="91" y="5"/>
                  </a:cubicBezTo>
                  <a:cubicBezTo>
                    <a:pt x="94" y="4"/>
                    <a:pt x="94" y="4"/>
                    <a:pt x="94" y="4"/>
                  </a:cubicBezTo>
                  <a:cubicBezTo>
                    <a:pt x="96" y="5"/>
                    <a:pt x="96" y="5"/>
                    <a:pt x="96" y="5"/>
                  </a:cubicBezTo>
                  <a:cubicBezTo>
                    <a:pt x="99" y="4"/>
                    <a:pt x="99" y="4"/>
                    <a:pt x="99" y="4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4" y="2"/>
                    <a:pt x="104" y="2"/>
                    <a:pt x="104" y="2"/>
                  </a:cubicBezTo>
                  <a:cubicBezTo>
                    <a:pt x="108" y="5"/>
                    <a:pt x="108" y="5"/>
                    <a:pt x="108" y="5"/>
                  </a:cubicBezTo>
                  <a:cubicBezTo>
                    <a:pt x="108" y="6"/>
                    <a:pt x="108" y="6"/>
                    <a:pt x="108" y="6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6" y="10"/>
                    <a:pt x="116" y="10"/>
                    <a:pt x="116" y="10"/>
                  </a:cubicBezTo>
                  <a:cubicBezTo>
                    <a:pt x="121" y="12"/>
                    <a:pt x="121" y="12"/>
                    <a:pt x="121" y="12"/>
                  </a:cubicBezTo>
                  <a:cubicBezTo>
                    <a:pt x="121" y="12"/>
                    <a:pt x="124" y="13"/>
                    <a:pt x="125" y="14"/>
                  </a:cubicBezTo>
                  <a:cubicBezTo>
                    <a:pt x="125" y="15"/>
                    <a:pt x="124" y="15"/>
                    <a:pt x="123" y="18"/>
                  </a:cubicBezTo>
                  <a:cubicBezTo>
                    <a:pt x="123" y="20"/>
                    <a:pt x="125" y="22"/>
                    <a:pt x="125" y="22"/>
                  </a:cubicBezTo>
                  <a:cubicBezTo>
                    <a:pt x="125" y="22"/>
                    <a:pt x="127" y="21"/>
                    <a:pt x="129" y="22"/>
                  </a:cubicBezTo>
                  <a:cubicBezTo>
                    <a:pt x="130" y="22"/>
                    <a:pt x="131" y="25"/>
                    <a:pt x="131" y="25"/>
                  </a:cubicBezTo>
                  <a:cubicBezTo>
                    <a:pt x="131" y="30"/>
                    <a:pt x="131" y="30"/>
                    <a:pt x="131" y="30"/>
                  </a:cubicBezTo>
                  <a:cubicBezTo>
                    <a:pt x="135" y="35"/>
                    <a:pt x="135" y="35"/>
                    <a:pt x="135" y="35"/>
                  </a:cubicBezTo>
                  <a:cubicBezTo>
                    <a:pt x="136" y="33"/>
                    <a:pt x="136" y="33"/>
                    <a:pt x="136" y="33"/>
                  </a:cubicBezTo>
                  <a:cubicBezTo>
                    <a:pt x="136" y="33"/>
                    <a:pt x="140" y="32"/>
                    <a:pt x="141" y="32"/>
                  </a:cubicBezTo>
                  <a:cubicBezTo>
                    <a:pt x="142" y="32"/>
                    <a:pt x="141" y="29"/>
                    <a:pt x="144" y="29"/>
                  </a:cubicBezTo>
                  <a:cubicBezTo>
                    <a:pt x="146" y="29"/>
                    <a:pt x="150" y="31"/>
                    <a:pt x="150" y="32"/>
                  </a:cubicBezTo>
                  <a:cubicBezTo>
                    <a:pt x="150" y="34"/>
                    <a:pt x="149" y="36"/>
                    <a:pt x="148" y="37"/>
                  </a:cubicBezTo>
                  <a:cubicBezTo>
                    <a:pt x="153" y="42"/>
                    <a:pt x="150" y="44"/>
                    <a:pt x="150" y="44"/>
                  </a:cubicBezTo>
                  <a:cubicBezTo>
                    <a:pt x="147" y="47"/>
                    <a:pt x="147" y="47"/>
                    <a:pt x="147" y="47"/>
                  </a:cubicBezTo>
                  <a:cubicBezTo>
                    <a:pt x="149" y="52"/>
                    <a:pt x="149" y="52"/>
                    <a:pt x="149" y="52"/>
                  </a:cubicBezTo>
                  <a:cubicBezTo>
                    <a:pt x="156" y="53"/>
                    <a:pt x="156" y="53"/>
                    <a:pt x="156" y="53"/>
                  </a:cubicBezTo>
                  <a:cubicBezTo>
                    <a:pt x="161" y="56"/>
                    <a:pt x="161" y="56"/>
                    <a:pt x="161" y="56"/>
                  </a:cubicBezTo>
                  <a:cubicBezTo>
                    <a:pt x="165" y="56"/>
                    <a:pt x="165" y="56"/>
                    <a:pt x="165" y="56"/>
                  </a:cubicBezTo>
                  <a:lnTo>
                    <a:pt x="169" y="58"/>
                  </a:lnTo>
                  <a:close/>
                </a:path>
              </a:pathLst>
            </a:custGeom>
            <a:solidFill>
              <a:srgbClr val="FFE699"/>
            </a:solidFill>
            <a:ln w="3175" cap="flat">
              <a:solidFill>
                <a:srgbClr val="662D9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15" name="Freeform 2029">
              <a:extLst>
                <a:ext uri="{FF2B5EF4-FFF2-40B4-BE49-F238E27FC236}">
                  <a16:creationId xmlns:a16="http://schemas.microsoft.com/office/drawing/2014/main" id="{4B984FFD-5317-460F-BEC2-B2AC882F950F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" y="2242"/>
              <a:ext cx="386" cy="408"/>
            </a:xfrm>
            <a:custGeom>
              <a:avLst/>
              <a:gdLst>
                <a:gd name="T0" fmla="*/ 158 w 161"/>
                <a:gd name="T1" fmla="*/ 84 h 170"/>
                <a:gd name="T2" fmla="*/ 151 w 161"/>
                <a:gd name="T3" fmla="*/ 90 h 170"/>
                <a:gd name="T4" fmla="*/ 148 w 161"/>
                <a:gd name="T5" fmla="*/ 96 h 170"/>
                <a:gd name="T6" fmla="*/ 142 w 161"/>
                <a:gd name="T7" fmla="*/ 105 h 170"/>
                <a:gd name="T8" fmla="*/ 135 w 161"/>
                <a:gd name="T9" fmla="*/ 112 h 170"/>
                <a:gd name="T10" fmla="*/ 146 w 161"/>
                <a:gd name="T11" fmla="*/ 126 h 170"/>
                <a:gd name="T12" fmla="*/ 136 w 161"/>
                <a:gd name="T13" fmla="*/ 132 h 170"/>
                <a:gd name="T14" fmla="*/ 133 w 161"/>
                <a:gd name="T15" fmla="*/ 146 h 170"/>
                <a:gd name="T16" fmla="*/ 122 w 161"/>
                <a:gd name="T17" fmla="*/ 137 h 170"/>
                <a:gd name="T18" fmla="*/ 112 w 161"/>
                <a:gd name="T19" fmla="*/ 150 h 170"/>
                <a:gd name="T20" fmla="*/ 24 w 161"/>
                <a:gd name="T21" fmla="*/ 161 h 170"/>
                <a:gd name="T22" fmla="*/ 22 w 161"/>
                <a:gd name="T23" fmla="*/ 169 h 170"/>
                <a:gd name="T24" fmla="*/ 13 w 161"/>
                <a:gd name="T25" fmla="*/ 163 h 170"/>
                <a:gd name="T26" fmla="*/ 5 w 161"/>
                <a:gd name="T27" fmla="*/ 153 h 170"/>
                <a:gd name="T28" fmla="*/ 10 w 161"/>
                <a:gd name="T29" fmla="*/ 147 h 170"/>
                <a:gd name="T30" fmla="*/ 0 w 161"/>
                <a:gd name="T31" fmla="*/ 125 h 170"/>
                <a:gd name="T32" fmla="*/ 4 w 161"/>
                <a:gd name="T33" fmla="*/ 115 h 170"/>
                <a:gd name="T34" fmla="*/ 15 w 161"/>
                <a:gd name="T35" fmla="*/ 105 h 170"/>
                <a:gd name="T36" fmla="*/ 19 w 161"/>
                <a:gd name="T37" fmla="*/ 87 h 170"/>
                <a:gd name="T38" fmla="*/ 16 w 161"/>
                <a:gd name="T39" fmla="*/ 67 h 170"/>
                <a:gd name="T40" fmla="*/ 18 w 161"/>
                <a:gd name="T41" fmla="*/ 58 h 170"/>
                <a:gd name="T42" fmla="*/ 23 w 161"/>
                <a:gd name="T43" fmla="*/ 49 h 170"/>
                <a:gd name="T44" fmla="*/ 21 w 161"/>
                <a:gd name="T45" fmla="*/ 40 h 170"/>
                <a:gd name="T46" fmla="*/ 23 w 161"/>
                <a:gd name="T47" fmla="*/ 31 h 170"/>
                <a:gd name="T48" fmla="*/ 22 w 161"/>
                <a:gd name="T49" fmla="*/ 27 h 170"/>
                <a:gd name="T50" fmla="*/ 24 w 161"/>
                <a:gd name="T51" fmla="*/ 25 h 170"/>
                <a:gd name="T52" fmla="*/ 40 w 161"/>
                <a:gd name="T53" fmla="*/ 21 h 170"/>
                <a:gd name="T54" fmla="*/ 50 w 161"/>
                <a:gd name="T55" fmla="*/ 18 h 170"/>
                <a:gd name="T56" fmla="*/ 57 w 161"/>
                <a:gd name="T57" fmla="*/ 23 h 170"/>
                <a:gd name="T58" fmla="*/ 63 w 161"/>
                <a:gd name="T59" fmla="*/ 22 h 170"/>
                <a:gd name="T60" fmla="*/ 81 w 161"/>
                <a:gd name="T61" fmla="*/ 11 h 170"/>
                <a:gd name="T62" fmla="*/ 95 w 161"/>
                <a:gd name="T63" fmla="*/ 6 h 170"/>
                <a:gd name="T64" fmla="*/ 103 w 161"/>
                <a:gd name="T65" fmla="*/ 2 h 170"/>
                <a:gd name="T66" fmla="*/ 113 w 161"/>
                <a:gd name="T67" fmla="*/ 10 h 170"/>
                <a:gd name="T68" fmla="*/ 113 w 161"/>
                <a:gd name="T69" fmla="*/ 14 h 170"/>
                <a:gd name="T70" fmla="*/ 118 w 161"/>
                <a:gd name="T71" fmla="*/ 15 h 170"/>
                <a:gd name="T72" fmla="*/ 124 w 161"/>
                <a:gd name="T73" fmla="*/ 9 h 170"/>
                <a:gd name="T74" fmla="*/ 134 w 161"/>
                <a:gd name="T75" fmla="*/ 19 h 170"/>
                <a:gd name="T76" fmla="*/ 140 w 161"/>
                <a:gd name="T77" fmla="*/ 26 h 170"/>
                <a:gd name="T78" fmla="*/ 151 w 161"/>
                <a:gd name="T79" fmla="*/ 28 h 170"/>
                <a:gd name="T80" fmla="*/ 155 w 161"/>
                <a:gd name="T81" fmla="*/ 31 h 170"/>
                <a:gd name="T82" fmla="*/ 149 w 161"/>
                <a:gd name="T83" fmla="*/ 46 h 170"/>
                <a:gd name="T84" fmla="*/ 149 w 161"/>
                <a:gd name="T85" fmla="*/ 59 h 170"/>
                <a:gd name="T86" fmla="*/ 156 w 161"/>
                <a:gd name="T87" fmla="*/ 59 h 170"/>
                <a:gd name="T88" fmla="*/ 159 w 161"/>
                <a:gd name="T89" fmla="*/ 7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61" h="170">
                  <a:moveTo>
                    <a:pt x="161" y="74"/>
                  </a:moveTo>
                  <a:cubicBezTo>
                    <a:pt x="157" y="77"/>
                    <a:pt x="157" y="77"/>
                    <a:pt x="157" y="77"/>
                  </a:cubicBezTo>
                  <a:cubicBezTo>
                    <a:pt x="158" y="84"/>
                    <a:pt x="158" y="84"/>
                    <a:pt x="158" y="84"/>
                  </a:cubicBezTo>
                  <a:cubicBezTo>
                    <a:pt x="154" y="86"/>
                    <a:pt x="154" y="86"/>
                    <a:pt x="154" y="86"/>
                  </a:cubicBezTo>
                  <a:cubicBezTo>
                    <a:pt x="154" y="89"/>
                    <a:pt x="154" y="89"/>
                    <a:pt x="154" y="89"/>
                  </a:cubicBezTo>
                  <a:cubicBezTo>
                    <a:pt x="151" y="90"/>
                    <a:pt x="151" y="90"/>
                    <a:pt x="151" y="90"/>
                  </a:cubicBezTo>
                  <a:cubicBezTo>
                    <a:pt x="150" y="88"/>
                    <a:pt x="150" y="88"/>
                    <a:pt x="150" y="88"/>
                  </a:cubicBezTo>
                  <a:cubicBezTo>
                    <a:pt x="145" y="91"/>
                    <a:pt x="145" y="91"/>
                    <a:pt x="145" y="91"/>
                  </a:cubicBezTo>
                  <a:cubicBezTo>
                    <a:pt x="148" y="96"/>
                    <a:pt x="148" y="96"/>
                    <a:pt x="148" y="96"/>
                  </a:cubicBezTo>
                  <a:cubicBezTo>
                    <a:pt x="142" y="98"/>
                    <a:pt x="142" y="98"/>
                    <a:pt x="142" y="98"/>
                  </a:cubicBezTo>
                  <a:cubicBezTo>
                    <a:pt x="141" y="102"/>
                    <a:pt x="141" y="102"/>
                    <a:pt x="141" y="102"/>
                  </a:cubicBezTo>
                  <a:cubicBezTo>
                    <a:pt x="142" y="105"/>
                    <a:pt x="142" y="105"/>
                    <a:pt x="142" y="105"/>
                  </a:cubicBezTo>
                  <a:cubicBezTo>
                    <a:pt x="142" y="107"/>
                    <a:pt x="142" y="107"/>
                    <a:pt x="142" y="107"/>
                  </a:cubicBezTo>
                  <a:cubicBezTo>
                    <a:pt x="136" y="109"/>
                    <a:pt x="136" y="109"/>
                    <a:pt x="136" y="109"/>
                  </a:cubicBezTo>
                  <a:cubicBezTo>
                    <a:pt x="135" y="112"/>
                    <a:pt x="135" y="112"/>
                    <a:pt x="135" y="112"/>
                  </a:cubicBezTo>
                  <a:cubicBezTo>
                    <a:pt x="137" y="116"/>
                    <a:pt x="137" y="116"/>
                    <a:pt x="137" y="116"/>
                  </a:cubicBezTo>
                  <a:cubicBezTo>
                    <a:pt x="137" y="120"/>
                    <a:pt x="137" y="120"/>
                    <a:pt x="137" y="120"/>
                  </a:cubicBezTo>
                  <a:cubicBezTo>
                    <a:pt x="146" y="126"/>
                    <a:pt x="146" y="126"/>
                    <a:pt x="146" y="126"/>
                  </a:cubicBezTo>
                  <a:cubicBezTo>
                    <a:pt x="142" y="134"/>
                    <a:pt x="142" y="134"/>
                    <a:pt x="142" y="134"/>
                  </a:cubicBezTo>
                  <a:cubicBezTo>
                    <a:pt x="142" y="134"/>
                    <a:pt x="142" y="134"/>
                    <a:pt x="142" y="134"/>
                  </a:cubicBezTo>
                  <a:cubicBezTo>
                    <a:pt x="136" y="132"/>
                    <a:pt x="136" y="132"/>
                    <a:pt x="136" y="132"/>
                  </a:cubicBezTo>
                  <a:cubicBezTo>
                    <a:pt x="135" y="139"/>
                    <a:pt x="135" y="139"/>
                    <a:pt x="135" y="139"/>
                  </a:cubicBezTo>
                  <a:cubicBezTo>
                    <a:pt x="136" y="144"/>
                    <a:pt x="136" y="144"/>
                    <a:pt x="136" y="144"/>
                  </a:cubicBezTo>
                  <a:cubicBezTo>
                    <a:pt x="133" y="146"/>
                    <a:pt x="133" y="146"/>
                    <a:pt x="133" y="146"/>
                  </a:cubicBezTo>
                  <a:cubicBezTo>
                    <a:pt x="131" y="145"/>
                    <a:pt x="131" y="145"/>
                    <a:pt x="131" y="145"/>
                  </a:cubicBezTo>
                  <a:cubicBezTo>
                    <a:pt x="131" y="141"/>
                    <a:pt x="131" y="141"/>
                    <a:pt x="131" y="141"/>
                  </a:cubicBezTo>
                  <a:cubicBezTo>
                    <a:pt x="122" y="137"/>
                    <a:pt x="122" y="137"/>
                    <a:pt x="122" y="137"/>
                  </a:cubicBezTo>
                  <a:cubicBezTo>
                    <a:pt x="119" y="141"/>
                    <a:pt x="119" y="141"/>
                    <a:pt x="119" y="141"/>
                  </a:cubicBezTo>
                  <a:cubicBezTo>
                    <a:pt x="118" y="146"/>
                    <a:pt x="118" y="146"/>
                    <a:pt x="118" y="146"/>
                  </a:cubicBezTo>
                  <a:cubicBezTo>
                    <a:pt x="112" y="150"/>
                    <a:pt x="112" y="150"/>
                    <a:pt x="112" y="150"/>
                  </a:cubicBezTo>
                  <a:cubicBezTo>
                    <a:pt x="109" y="147"/>
                    <a:pt x="109" y="147"/>
                    <a:pt x="109" y="147"/>
                  </a:cubicBezTo>
                  <a:cubicBezTo>
                    <a:pt x="90" y="160"/>
                    <a:pt x="90" y="160"/>
                    <a:pt x="90" y="160"/>
                  </a:cubicBezTo>
                  <a:cubicBezTo>
                    <a:pt x="24" y="161"/>
                    <a:pt x="24" y="161"/>
                    <a:pt x="24" y="161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3" y="167"/>
                    <a:pt x="23" y="167"/>
                    <a:pt x="23" y="167"/>
                  </a:cubicBezTo>
                  <a:cubicBezTo>
                    <a:pt x="22" y="169"/>
                    <a:pt x="22" y="169"/>
                    <a:pt x="22" y="169"/>
                  </a:cubicBezTo>
                  <a:cubicBezTo>
                    <a:pt x="19" y="170"/>
                    <a:pt x="19" y="170"/>
                    <a:pt x="19" y="170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3" y="163"/>
                    <a:pt x="13" y="163"/>
                    <a:pt x="13" y="163"/>
                  </a:cubicBezTo>
                  <a:cubicBezTo>
                    <a:pt x="8" y="159"/>
                    <a:pt x="8" y="159"/>
                    <a:pt x="8" y="159"/>
                  </a:cubicBezTo>
                  <a:cubicBezTo>
                    <a:pt x="5" y="157"/>
                    <a:pt x="5" y="157"/>
                    <a:pt x="5" y="157"/>
                  </a:cubicBezTo>
                  <a:cubicBezTo>
                    <a:pt x="5" y="153"/>
                    <a:pt x="5" y="153"/>
                    <a:pt x="5" y="153"/>
                  </a:cubicBezTo>
                  <a:cubicBezTo>
                    <a:pt x="6" y="149"/>
                    <a:pt x="6" y="149"/>
                    <a:pt x="6" y="149"/>
                  </a:cubicBezTo>
                  <a:cubicBezTo>
                    <a:pt x="9" y="149"/>
                    <a:pt x="9" y="149"/>
                    <a:pt x="9" y="149"/>
                  </a:cubicBezTo>
                  <a:cubicBezTo>
                    <a:pt x="10" y="147"/>
                    <a:pt x="10" y="147"/>
                    <a:pt x="10" y="147"/>
                  </a:cubicBezTo>
                  <a:cubicBezTo>
                    <a:pt x="10" y="147"/>
                    <a:pt x="10" y="128"/>
                    <a:pt x="10" y="128"/>
                  </a:cubicBezTo>
                  <a:cubicBezTo>
                    <a:pt x="10" y="127"/>
                    <a:pt x="9" y="124"/>
                    <a:pt x="9" y="124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0" y="121"/>
                    <a:pt x="2" y="118"/>
                    <a:pt x="2" y="118"/>
                  </a:cubicBezTo>
                  <a:cubicBezTo>
                    <a:pt x="2" y="118"/>
                    <a:pt x="4" y="115"/>
                    <a:pt x="4" y="115"/>
                  </a:cubicBezTo>
                  <a:cubicBezTo>
                    <a:pt x="8" y="112"/>
                    <a:pt x="8" y="112"/>
                    <a:pt x="8" y="112"/>
                  </a:cubicBezTo>
                  <a:cubicBezTo>
                    <a:pt x="12" y="110"/>
                    <a:pt x="12" y="110"/>
                    <a:pt x="12" y="110"/>
                  </a:cubicBezTo>
                  <a:cubicBezTo>
                    <a:pt x="15" y="105"/>
                    <a:pt x="15" y="105"/>
                    <a:pt x="15" y="105"/>
                  </a:cubicBezTo>
                  <a:cubicBezTo>
                    <a:pt x="16" y="98"/>
                    <a:pt x="16" y="98"/>
                    <a:pt x="16" y="98"/>
                  </a:cubicBezTo>
                  <a:cubicBezTo>
                    <a:pt x="17" y="93"/>
                    <a:pt x="17" y="93"/>
                    <a:pt x="17" y="93"/>
                  </a:cubicBezTo>
                  <a:cubicBezTo>
                    <a:pt x="19" y="87"/>
                    <a:pt x="19" y="87"/>
                    <a:pt x="19" y="87"/>
                  </a:cubicBezTo>
                  <a:cubicBezTo>
                    <a:pt x="19" y="81"/>
                    <a:pt x="19" y="81"/>
                    <a:pt x="19" y="81"/>
                  </a:cubicBezTo>
                  <a:cubicBezTo>
                    <a:pt x="17" y="72"/>
                    <a:pt x="17" y="72"/>
                    <a:pt x="17" y="72"/>
                  </a:cubicBezTo>
                  <a:cubicBezTo>
                    <a:pt x="16" y="67"/>
                    <a:pt x="16" y="67"/>
                    <a:pt x="16" y="67"/>
                  </a:cubicBezTo>
                  <a:cubicBezTo>
                    <a:pt x="15" y="63"/>
                    <a:pt x="15" y="63"/>
                    <a:pt x="15" y="63"/>
                  </a:cubicBezTo>
                  <a:cubicBezTo>
                    <a:pt x="14" y="62"/>
                    <a:pt x="14" y="62"/>
                    <a:pt x="14" y="62"/>
                  </a:cubicBezTo>
                  <a:cubicBezTo>
                    <a:pt x="18" y="58"/>
                    <a:pt x="18" y="58"/>
                    <a:pt x="18" y="58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1" y="50"/>
                    <a:pt x="21" y="50"/>
                    <a:pt x="21" y="50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4" y="48"/>
                    <a:pt x="24" y="48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0"/>
                    <a:pt x="21" y="40"/>
                    <a:pt x="21" y="40"/>
                  </a:cubicBezTo>
                  <a:cubicBezTo>
                    <a:pt x="24" y="37"/>
                    <a:pt x="24" y="37"/>
                    <a:pt x="24" y="37"/>
                  </a:cubicBezTo>
                  <a:cubicBezTo>
                    <a:pt x="22" y="33"/>
                    <a:pt x="22" y="33"/>
                    <a:pt x="22" y="33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20" y="29"/>
                    <a:pt x="20" y="29"/>
                    <a:pt x="20" y="29"/>
                  </a:cubicBezTo>
                  <a:cubicBezTo>
                    <a:pt x="20" y="28"/>
                    <a:pt x="20" y="28"/>
                    <a:pt x="20" y="28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5"/>
                    <a:pt x="22" y="25"/>
                    <a:pt x="22" y="25"/>
                  </a:cubicBezTo>
                  <a:cubicBezTo>
                    <a:pt x="22" y="25"/>
                    <a:pt x="22" y="25"/>
                    <a:pt x="22" y="25"/>
                  </a:cubicBezTo>
                  <a:cubicBezTo>
                    <a:pt x="24" y="25"/>
                    <a:pt x="24" y="25"/>
                    <a:pt x="24" y="25"/>
                  </a:cubicBezTo>
                  <a:cubicBezTo>
                    <a:pt x="26" y="27"/>
                    <a:pt x="26" y="27"/>
                    <a:pt x="26" y="27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40" y="21"/>
                    <a:pt x="40" y="21"/>
                    <a:pt x="40" y="21"/>
                  </a:cubicBezTo>
                  <a:cubicBezTo>
                    <a:pt x="43" y="18"/>
                    <a:pt x="43" y="18"/>
                    <a:pt x="43" y="18"/>
                  </a:cubicBezTo>
                  <a:cubicBezTo>
                    <a:pt x="47" y="17"/>
                    <a:pt x="47" y="17"/>
                    <a:pt x="47" y="17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5" y="19"/>
                    <a:pt x="55" y="19"/>
                    <a:pt x="55" y="19"/>
                  </a:cubicBezTo>
                  <a:cubicBezTo>
                    <a:pt x="58" y="21"/>
                    <a:pt x="58" y="21"/>
                    <a:pt x="58" y="21"/>
                  </a:cubicBezTo>
                  <a:cubicBezTo>
                    <a:pt x="57" y="23"/>
                    <a:pt x="57" y="23"/>
                    <a:pt x="57" y="23"/>
                  </a:cubicBezTo>
                  <a:cubicBezTo>
                    <a:pt x="58" y="25"/>
                    <a:pt x="58" y="25"/>
                    <a:pt x="58" y="25"/>
                  </a:cubicBezTo>
                  <a:cubicBezTo>
                    <a:pt x="60" y="24"/>
                    <a:pt x="60" y="24"/>
                    <a:pt x="60" y="24"/>
                  </a:cubicBezTo>
                  <a:cubicBezTo>
                    <a:pt x="63" y="22"/>
                    <a:pt x="63" y="22"/>
                    <a:pt x="63" y="22"/>
                  </a:cubicBezTo>
                  <a:cubicBezTo>
                    <a:pt x="68" y="25"/>
                    <a:pt x="68" y="25"/>
                    <a:pt x="68" y="25"/>
                  </a:cubicBezTo>
                  <a:cubicBezTo>
                    <a:pt x="78" y="16"/>
                    <a:pt x="78" y="16"/>
                    <a:pt x="78" y="16"/>
                  </a:cubicBezTo>
                  <a:cubicBezTo>
                    <a:pt x="81" y="11"/>
                    <a:pt x="81" y="11"/>
                    <a:pt x="81" y="11"/>
                  </a:cubicBezTo>
                  <a:cubicBezTo>
                    <a:pt x="85" y="10"/>
                    <a:pt x="85" y="10"/>
                    <a:pt x="85" y="10"/>
                  </a:cubicBezTo>
                  <a:cubicBezTo>
                    <a:pt x="92" y="9"/>
                    <a:pt x="92" y="9"/>
                    <a:pt x="92" y="9"/>
                  </a:cubicBezTo>
                  <a:cubicBezTo>
                    <a:pt x="95" y="6"/>
                    <a:pt x="95" y="6"/>
                    <a:pt x="95" y="6"/>
                  </a:cubicBezTo>
                  <a:cubicBezTo>
                    <a:pt x="99" y="3"/>
                    <a:pt x="99" y="3"/>
                    <a:pt x="99" y="3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03" y="2"/>
                    <a:pt x="103" y="2"/>
                    <a:pt x="103" y="2"/>
                  </a:cubicBezTo>
                  <a:cubicBezTo>
                    <a:pt x="104" y="3"/>
                    <a:pt x="104" y="3"/>
                    <a:pt x="104" y="3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3" y="10"/>
                    <a:pt x="113" y="10"/>
                    <a:pt x="113" y="10"/>
                  </a:cubicBezTo>
                  <a:cubicBezTo>
                    <a:pt x="114" y="11"/>
                    <a:pt x="114" y="11"/>
                    <a:pt x="114" y="11"/>
                  </a:cubicBezTo>
                  <a:cubicBezTo>
                    <a:pt x="114" y="12"/>
                    <a:pt x="114" y="12"/>
                    <a:pt x="114" y="12"/>
                  </a:cubicBezTo>
                  <a:cubicBezTo>
                    <a:pt x="113" y="14"/>
                    <a:pt x="113" y="14"/>
                    <a:pt x="113" y="14"/>
                  </a:cubicBezTo>
                  <a:cubicBezTo>
                    <a:pt x="114" y="16"/>
                    <a:pt x="114" y="16"/>
                    <a:pt x="114" y="16"/>
                  </a:cubicBezTo>
                  <a:cubicBezTo>
                    <a:pt x="116" y="16"/>
                    <a:pt x="116" y="16"/>
                    <a:pt x="116" y="16"/>
                  </a:cubicBezTo>
                  <a:cubicBezTo>
                    <a:pt x="118" y="15"/>
                    <a:pt x="118" y="15"/>
                    <a:pt x="118" y="15"/>
                  </a:cubicBezTo>
                  <a:cubicBezTo>
                    <a:pt x="121" y="11"/>
                    <a:pt x="121" y="11"/>
                    <a:pt x="121" y="11"/>
                  </a:cubicBezTo>
                  <a:cubicBezTo>
                    <a:pt x="123" y="11"/>
                    <a:pt x="123" y="11"/>
                    <a:pt x="123" y="11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9" y="10"/>
                    <a:pt x="129" y="10"/>
                    <a:pt x="129" y="10"/>
                  </a:cubicBezTo>
                  <a:cubicBezTo>
                    <a:pt x="129" y="15"/>
                    <a:pt x="129" y="15"/>
                    <a:pt x="129" y="15"/>
                  </a:cubicBezTo>
                  <a:cubicBezTo>
                    <a:pt x="134" y="19"/>
                    <a:pt x="134" y="19"/>
                    <a:pt x="134" y="19"/>
                  </a:cubicBezTo>
                  <a:cubicBezTo>
                    <a:pt x="138" y="20"/>
                    <a:pt x="138" y="20"/>
                    <a:pt x="138" y="20"/>
                  </a:cubicBezTo>
                  <a:cubicBezTo>
                    <a:pt x="139" y="23"/>
                    <a:pt x="139" y="23"/>
                    <a:pt x="139" y="23"/>
                  </a:cubicBezTo>
                  <a:cubicBezTo>
                    <a:pt x="140" y="26"/>
                    <a:pt x="140" y="26"/>
                    <a:pt x="140" y="26"/>
                  </a:cubicBezTo>
                  <a:cubicBezTo>
                    <a:pt x="141" y="27"/>
                    <a:pt x="141" y="27"/>
                    <a:pt x="141" y="27"/>
                  </a:cubicBezTo>
                  <a:cubicBezTo>
                    <a:pt x="151" y="25"/>
                    <a:pt x="151" y="25"/>
                    <a:pt x="151" y="25"/>
                  </a:cubicBezTo>
                  <a:cubicBezTo>
                    <a:pt x="151" y="28"/>
                    <a:pt x="151" y="28"/>
                    <a:pt x="151" y="28"/>
                  </a:cubicBezTo>
                  <a:cubicBezTo>
                    <a:pt x="154" y="29"/>
                    <a:pt x="154" y="29"/>
                    <a:pt x="154" y="29"/>
                  </a:cubicBezTo>
                  <a:cubicBezTo>
                    <a:pt x="155" y="31"/>
                    <a:pt x="155" y="31"/>
                    <a:pt x="155" y="31"/>
                  </a:cubicBezTo>
                  <a:cubicBezTo>
                    <a:pt x="155" y="31"/>
                    <a:pt x="155" y="31"/>
                    <a:pt x="155" y="31"/>
                  </a:cubicBezTo>
                  <a:cubicBezTo>
                    <a:pt x="154" y="38"/>
                    <a:pt x="154" y="38"/>
                    <a:pt x="154" y="38"/>
                  </a:cubicBezTo>
                  <a:cubicBezTo>
                    <a:pt x="149" y="41"/>
                    <a:pt x="149" y="41"/>
                    <a:pt x="149" y="41"/>
                  </a:cubicBezTo>
                  <a:cubicBezTo>
                    <a:pt x="149" y="46"/>
                    <a:pt x="149" y="46"/>
                    <a:pt x="149" y="46"/>
                  </a:cubicBezTo>
                  <a:cubicBezTo>
                    <a:pt x="152" y="49"/>
                    <a:pt x="152" y="49"/>
                    <a:pt x="152" y="49"/>
                  </a:cubicBezTo>
                  <a:cubicBezTo>
                    <a:pt x="149" y="55"/>
                    <a:pt x="149" y="55"/>
                    <a:pt x="149" y="55"/>
                  </a:cubicBezTo>
                  <a:cubicBezTo>
                    <a:pt x="149" y="59"/>
                    <a:pt x="149" y="59"/>
                    <a:pt x="149" y="59"/>
                  </a:cubicBezTo>
                  <a:cubicBezTo>
                    <a:pt x="151" y="59"/>
                    <a:pt x="151" y="59"/>
                    <a:pt x="151" y="59"/>
                  </a:cubicBezTo>
                  <a:cubicBezTo>
                    <a:pt x="154" y="57"/>
                    <a:pt x="154" y="57"/>
                    <a:pt x="154" y="57"/>
                  </a:cubicBezTo>
                  <a:cubicBezTo>
                    <a:pt x="156" y="59"/>
                    <a:pt x="156" y="59"/>
                    <a:pt x="156" y="59"/>
                  </a:cubicBezTo>
                  <a:cubicBezTo>
                    <a:pt x="156" y="64"/>
                    <a:pt x="156" y="64"/>
                    <a:pt x="156" y="64"/>
                  </a:cubicBezTo>
                  <a:cubicBezTo>
                    <a:pt x="161" y="68"/>
                    <a:pt x="161" y="68"/>
                    <a:pt x="161" y="68"/>
                  </a:cubicBezTo>
                  <a:cubicBezTo>
                    <a:pt x="159" y="71"/>
                    <a:pt x="159" y="71"/>
                    <a:pt x="159" y="71"/>
                  </a:cubicBezTo>
                  <a:lnTo>
                    <a:pt x="161" y="74"/>
                  </a:lnTo>
                  <a:close/>
                </a:path>
              </a:pathLst>
            </a:custGeom>
            <a:solidFill>
              <a:srgbClr val="FFE699"/>
            </a:solidFill>
            <a:ln w="3175" cap="flat">
              <a:solidFill>
                <a:srgbClr val="662D9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16" name="Freeform 2030">
              <a:extLst>
                <a:ext uri="{FF2B5EF4-FFF2-40B4-BE49-F238E27FC236}">
                  <a16:creationId xmlns:a16="http://schemas.microsoft.com/office/drawing/2014/main" id="{718069BA-0D87-4C54-941C-ECA376750ED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1" y="2038"/>
              <a:ext cx="307" cy="281"/>
            </a:xfrm>
            <a:custGeom>
              <a:avLst/>
              <a:gdLst>
                <a:gd name="T0" fmla="*/ 124 w 128"/>
                <a:gd name="T1" fmla="*/ 69 h 117"/>
                <a:gd name="T2" fmla="*/ 121 w 128"/>
                <a:gd name="T3" fmla="*/ 72 h 117"/>
                <a:gd name="T4" fmla="*/ 118 w 128"/>
                <a:gd name="T5" fmla="*/ 80 h 117"/>
                <a:gd name="T6" fmla="*/ 108 w 128"/>
                <a:gd name="T7" fmla="*/ 79 h 117"/>
                <a:gd name="T8" fmla="*/ 106 w 128"/>
                <a:gd name="T9" fmla="*/ 91 h 117"/>
                <a:gd name="T10" fmla="*/ 108 w 128"/>
                <a:gd name="T11" fmla="*/ 103 h 117"/>
                <a:gd name="T12" fmla="*/ 105 w 128"/>
                <a:gd name="T13" fmla="*/ 108 h 117"/>
                <a:gd name="T14" fmla="*/ 101 w 128"/>
                <a:gd name="T15" fmla="*/ 117 h 117"/>
                <a:gd name="T16" fmla="*/ 95 w 128"/>
                <a:gd name="T17" fmla="*/ 117 h 117"/>
                <a:gd name="T18" fmla="*/ 84 w 128"/>
                <a:gd name="T19" fmla="*/ 117 h 117"/>
                <a:gd name="T20" fmla="*/ 80 w 128"/>
                <a:gd name="T21" fmla="*/ 116 h 117"/>
                <a:gd name="T22" fmla="*/ 80 w 128"/>
                <a:gd name="T23" fmla="*/ 116 h 117"/>
                <a:gd name="T24" fmla="*/ 76 w 128"/>
                <a:gd name="T25" fmla="*/ 113 h 117"/>
                <a:gd name="T26" fmla="*/ 66 w 128"/>
                <a:gd name="T27" fmla="*/ 112 h 117"/>
                <a:gd name="T28" fmla="*/ 64 w 128"/>
                <a:gd name="T29" fmla="*/ 108 h 117"/>
                <a:gd name="T30" fmla="*/ 59 w 128"/>
                <a:gd name="T31" fmla="*/ 104 h 117"/>
                <a:gd name="T32" fmla="*/ 54 w 128"/>
                <a:gd name="T33" fmla="*/ 95 h 117"/>
                <a:gd name="T34" fmla="*/ 48 w 128"/>
                <a:gd name="T35" fmla="*/ 96 h 117"/>
                <a:gd name="T36" fmla="*/ 43 w 128"/>
                <a:gd name="T37" fmla="*/ 100 h 117"/>
                <a:gd name="T38" fmla="*/ 39 w 128"/>
                <a:gd name="T39" fmla="*/ 101 h 117"/>
                <a:gd name="T40" fmla="*/ 39 w 128"/>
                <a:gd name="T41" fmla="*/ 97 h 117"/>
                <a:gd name="T42" fmla="*/ 38 w 128"/>
                <a:gd name="T43" fmla="*/ 95 h 117"/>
                <a:gd name="T44" fmla="*/ 29 w 128"/>
                <a:gd name="T45" fmla="*/ 88 h 117"/>
                <a:gd name="T46" fmla="*/ 27 w 128"/>
                <a:gd name="T47" fmla="*/ 85 h 117"/>
                <a:gd name="T48" fmla="*/ 25 w 128"/>
                <a:gd name="T49" fmla="*/ 82 h 117"/>
                <a:gd name="T50" fmla="*/ 20 w 128"/>
                <a:gd name="T51" fmla="*/ 81 h 117"/>
                <a:gd name="T52" fmla="*/ 22 w 128"/>
                <a:gd name="T53" fmla="*/ 77 h 117"/>
                <a:gd name="T54" fmla="*/ 21 w 128"/>
                <a:gd name="T55" fmla="*/ 74 h 117"/>
                <a:gd name="T56" fmla="*/ 19 w 128"/>
                <a:gd name="T57" fmla="*/ 69 h 117"/>
                <a:gd name="T58" fmla="*/ 20 w 128"/>
                <a:gd name="T59" fmla="*/ 65 h 117"/>
                <a:gd name="T60" fmla="*/ 16 w 128"/>
                <a:gd name="T61" fmla="*/ 58 h 117"/>
                <a:gd name="T62" fmla="*/ 11 w 128"/>
                <a:gd name="T63" fmla="*/ 54 h 117"/>
                <a:gd name="T64" fmla="*/ 0 w 128"/>
                <a:gd name="T65" fmla="*/ 50 h 117"/>
                <a:gd name="T66" fmla="*/ 7 w 128"/>
                <a:gd name="T67" fmla="*/ 33 h 117"/>
                <a:gd name="T68" fmla="*/ 13 w 128"/>
                <a:gd name="T69" fmla="*/ 34 h 117"/>
                <a:gd name="T70" fmla="*/ 15 w 128"/>
                <a:gd name="T71" fmla="*/ 24 h 117"/>
                <a:gd name="T72" fmla="*/ 17 w 128"/>
                <a:gd name="T73" fmla="*/ 22 h 117"/>
                <a:gd name="T74" fmla="*/ 18 w 128"/>
                <a:gd name="T75" fmla="*/ 11 h 117"/>
                <a:gd name="T76" fmla="*/ 14 w 128"/>
                <a:gd name="T77" fmla="*/ 9 h 117"/>
                <a:gd name="T78" fmla="*/ 13 w 128"/>
                <a:gd name="T79" fmla="*/ 5 h 117"/>
                <a:gd name="T80" fmla="*/ 20 w 128"/>
                <a:gd name="T81" fmla="*/ 4 h 117"/>
                <a:gd name="T82" fmla="*/ 32 w 128"/>
                <a:gd name="T83" fmla="*/ 12 h 117"/>
                <a:gd name="T84" fmla="*/ 42 w 128"/>
                <a:gd name="T85" fmla="*/ 19 h 117"/>
                <a:gd name="T86" fmla="*/ 52 w 128"/>
                <a:gd name="T87" fmla="*/ 9 h 117"/>
                <a:gd name="T88" fmla="*/ 56 w 128"/>
                <a:gd name="T89" fmla="*/ 9 h 117"/>
                <a:gd name="T90" fmla="*/ 61 w 128"/>
                <a:gd name="T91" fmla="*/ 5 h 117"/>
                <a:gd name="T92" fmla="*/ 66 w 128"/>
                <a:gd name="T93" fmla="*/ 0 h 117"/>
                <a:gd name="T94" fmla="*/ 72 w 128"/>
                <a:gd name="T95" fmla="*/ 3 h 117"/>
                <a:gd name="T96" fmla="*/ 75 w 128"/>
                <a:gd name="T97" fmla="*/ 3 h 117"/>
                <a:gd name="T98" fmla="*/ 75 w 128"/>
                <a:gd name="T99" fmla="*/ 12 h 117"/>
                <a:gd name="T100" fmla="*/ 78 w 128"/>
                <a:gd name="T101" fmla="*/ 15 h 117"/>
                <a:gd name="T102" fmla="*/ 75 w 128"/>
                <a:gd name="T103" fmla="*/ 20 h 117"/>
                <a:gd name="T104" fmla="*/ 75 w 128"/>
                <a:gd name="T105" fmla="*/ 26 h 117"/>
                <a:gd name="T106" fmla="*/ 82 w 128"/>
                <a:gd name="T107" fmla="*/ 28 h 117"/>
                <a:gd name="T108" fmla="*/ 91 w 128"/>
                <a:gd name="T109" fmla="*/ 34 h 117"/>
                <a:gd name="T110" fmla="*/ 97 w 128"/>
                <a:gd name="T111" fmla="*/ 44 h 117"/>
                <a:gd name="T112" fmla="*/ 114 w 128"/>
                <a:gd name="T113" fmla="*/ 43 h 117"/>
                <a:gd name="T114" fmla="*/ 118 w 128"/>
                <a:gd name="T115" fmla="*/ 47 h 117"/>
                <a:gd name="T116" fmla="*/ 123 w 128"/>
                <a:gd name="T117" fmla="*/ 57 h 117"/>
                <a:gd name="T118" fmla="*/ 128 w 128"/>
                <a:gd name="T119" fmla="*/ 5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28" h="117">
                  <a:moveTo>
                    <a:pt x="128" y="59"/>
                  </a:moveTo>
                  <a:cubicBezTo>
                    <a:pt x="124" y="69"/>
                    <a:pt x="124" y="69"/>
                    <a:pt x="124" y="69"/>
                  </a:cubicBezTo>
                  <a:cubicBezTo>
                    <a:pt x="123" y="71"/>
                    <a:pt x="123" y="71"/>
                    <a:pt x="123" y="71"/>
                  </a:cubicBezTo>
                  <a:cubicBezTo>
                    <a:pt x="121" y="72"/>
                    <a:pt x="121" y="72"/>
                    <a:pt x="121" y="72"/>
                  </a:cubicBezTo>
                  <a:cubicBezTo>
                    <a:pt x="121" y="72"/>
                    <a:pt x="119" y="72"/>
                    <a:pt x="120" y="74"/>
                  </a:cubicBezTo>
                  <a:cubicBezTo>
                    <a:pt x="120" y="76"/>
                    <a:pt x="120" y="80"/>
                    <a:pt x="118" y="80"/>
                  </a:cubicBezTo>
                  <a:cubicBezTo>
                    <a:pt x="117" y="80"/>
                    <a:pt x="116" y="77"/>
                    <a:pt x="115" y="77"/>
                  </a:cubicBezTo>
                  <a:cubicBezTo>
                    <a:pt x="114" y="77"/>
                    <a:pt x="109" y="78"/>
                    <a:pt x="108" y="79"/>
                  </a:cubicBezTo>
                  <a:cubicBezTo>
                    <a:pt x="108" y="80"/>
                    <a:pt x="107" y="83"/>
                    <a:pt x="107" y="84"/>
                  </a:cubicBezTo>
                  <a:cubicBezTo>
                    <a:pt x="107" y="85"/>
                    <a:pt x="106" y="91"/>
                    <a:pt x="106" y="91"/>
                  </a:cubicBezTo>
                  <a:cubicBezTo>
                    <a:pt x="106" y="91"/>
                    <a:pt x="108" y="95"/>
                    <a:pt x="108" y="96"/>
                  </a:cubicBezTo>
                  <a:cubicBezTo>
                    <a:pt x="108" y="97"/>
                    <a:pt x="108" y="101"/>
                    <a:pt x="108" y="103"/>
                  </a:cubicBezTo>
                  <a:cubicBezTo>
                    <a:pt x="108" y="103"/>
                    <a:pt x="108" y="103"/>
                    <a:pt x="108" y="103"/>
                  </a:cubicBezTo>
                  <a:cubicBezTo>
                    <a:pt x="107" y="105"/>
                    <a:pt x="105" y="108"/>
                    <a:pt x="105" y="108"/>
                  </a:cubicBezTo>
                  <a:cubicBezTo>
                    <a:pt x="103" y="110"/>
                    <a:pt x="103" y="110"/>
                    <a:pt x="103" y="110"/>
                  </a:cubicBezTo>
                  <a:cubicBezTo>
                    <a:pt x="101" y="117"/>
                    <a:pt x="101" y="117"/>
                    <a:pt x="101" y="117"/>
                  </a:cubicBezTo>
                  <a:cubicBezTo>
                    <a:pt x="98" y="116"/>
                    <a:pt x="98" y="116"/>
                    <a:pt x="98" y="116"/>
                  </a:cubicBezTo>
                  <a:cubicBezTo>
                    <a:pt x="95" y="117"/>
                    <a:pt x="95" y="117"/>
                    <a:pt x="95" y="117"/>
                  </a:cubicBezTo>
                  <a:cubicBezTo>
                    <a:pt x="89" y="117"/>
                    <a:pt x="89" y="117"/>
                    <a:pt x="89" y="117"/>
                  </a:cubicBezTo>
                  <a:cubicBezTo>
                    <a:pt x="84" y="117"/>
                    <a:pt x="84" y="117"/>
                    <a:pt x="84" y="117"/>
                  </a:cubicBezTo>
                  <a:cubicBezTo>
                    <a:pt x="83" y="116"/>
                    <a:pt x="83" y="116"/>
                    <a:pt x="83" y="116"/>
                  </a:cubicBezTo>
                  <a:cubicBezTo>
                    <a:pt x="80" y="116"/>
                    <a:pt x="80" y="116"/>
                    <a:pt x="80" y="116"/>
                  </a:cubicBezTo>
                  <a:cubicBezTo>
                    <a:pt x="80" y="116"/>
                    <a:pt x="80" y="116"/>
                    <a:pt x="80" y="116"/>
                  </a:cubicBezTo>
                  <a:cubicBezTo>
                    <a:pt x="80" y="116"/>
                    <a:pt x="80" y="116"/>
                    <a:pt x="80" y="116"/>
                  </a:cubicBezTo>
                  <a:cubicBezTo>
                    <a:pt x="79" y="114"/>
                    <a:pt x="79" y="114"/>
                    <a:pt x="79" y="114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0"/>
                    <a:pt x="76" y="110"/>
                    <a:pt x="76" y="110"/>
                  </a:cubicBezTo>
                  <a:cubicBezTo>
                    <a:pt x="66" y="112"/>
                    <a:pt x="66" y="112"/>
                    <a:pt x="66" y="112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59" y="104"/>
                    <a:pt x="59" y="104"/>
                    <a:pt x="59" y="104"/>
                  </a:cubicBezTo>
                  <a:cubicBezTo>
                    <a:pt x="54" y="100"/>
                    <a:pt x="54" y="100"/>
                    <a:pt x="54" y="100"/>
                  </a:cubicBezTo>
                  <a:cubicBezTo>
                    <a:pt x="54" y="95"/>
                    <a:pt x="54" y="95"/>
                    <a:pt x="54" y="95"/>
                  </a:cubicBezTo>
                  <a:cubicBezTo>
                    <a:pt x="49" y="94"/>
                    <a:pt x="49" y="94"/>
                    <a:pt x="49" y="94"/>
                  </a:cubicBezTo>
                  <a:cubicBezTo>
                    <a:pt x="48" y="96"/>
                    <a:pt x="48" y="96"/>
                    <a:pt x="48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3" y="100"/>
                    <a:pt x="43" y="100"/>
                    <a:pt x="43" y="100"/>
                  </a:cubicBezTo>
                  <a:cubicBezTo>
                    <a:pt x="41" y="101"/>
                    <a:pt x="41" y="101"/>
                    <a:pt x="41" y="101"/>
                  </a:cubicBezTo>
                  <a:cubicBezTo>
                    <a:pt x="39" y="101"/>
                    <a:pt x="39" y="101"/>
                    <a:pt x="39" y="101"/>
                  </a:cubicBezTo>
                  <a:cubicBezTo>
                    <a:pt x="38" y="99"/>
                    <a:pt x="38" y="99"/>
                    <a:pt x="38" y="99"/>
                  </a:cubicBezTo>
                  <a:cubicBezTo>
                    <a:pt x="39" y="97"/>
                    <a:pt x="39" y="97"/>
                    <a:pt x="39" y="97"/>
                  </a:cubicBezTo>
                  <a:cubicBezTo>
                    <a:pt x="39" y="96"/>
                    <a:pt x="39" y="96"/>
                    <a:pt x="39" y="96"/>
                  </a:cubicBezTo>
                  <a:cubicBezTo>
                    <a:pt x="38" y="95"/>
                    <a:pt x="38" y="95"/>
                    <a:pt x="38" y="95"/>
                  </a:cubicBezTo>
                  <a:cubicBezTo>
                    <a:pt x="38" y="89"/>
                    <a:pt x="38" y="89"/>
                    <a:pt x="38" y="89"/>
                  </a:cubicBezTo>
                  <a:cubicBezTo>
                    <a:pt x="29" y="88"/>
                    <a:pt x="29" y="88"/>
                    <a:pt x="29" y="88"/>
                  </a:cubicBezTo>
                  <a:cubicBezTo>
                    <a:pt x="28" y="87"/>
                    <a:pt x="28" y="87"/>
                    <a:pt x="28" y="87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5"/>
                    <a:pt x="28" y="85"/>
                    <a:pt x="28" y="85"/>
                  </a:cubicBezTo>
                  <a:cubicBezTo>
                    <a:pt x="25" y="82"/>
                    <a:pt x="25" y="82"/>
                    <a:pt x="25" y="82"/>
                  </a:cubicBezTo>
                  <a:cubicBezTo>
                    <a:pt x="23" y="81"/>
                    <a:pt x="23" y="81"/>
                    <a:pt x="23" y="81"/>
                  </a:cubicBezTo>
                  <a:cubicBezTo>
                    <a:pt x="20" y="81"/>
                    <a:pt x="20" y="81"/>
                    <a:pt x="20" y="81"/>
                  </a:cubicBezTo>
                  <a:cubicBezTo>
                    <a:pt x="20" y="79"/>
                    <a:pt x="20" y="79"/>
                    <a:pt x="20" y="79"/>
                  </a:cubicBezTo>
                  <a:cubicBezTo>
                    <a:pt x="22" y="77"/>
                    <a:pt x="22" y="77"/>
                    <a:pt x="22" y="77"/>
                  </a:cubicBezTo>
                  <a:cubicBezTo>
                    <a:pt x="23" y="75"/>
                    <a:pt x="23" y="75"/>
                    <a:pt x="23" y="75"/>
                  </a:cubicBezTo>
                  <a:cubicBezTo>
                    <a:pt x="21" y="74"/>
                    <a:pt x="21" y="74"/>
                    <a:pt x="21" y="74"/>
                  </a:cubicBezTo>
                  <a:cubicBezTo>
                    <a:pt x="19" y="72"/>
                    <a:pt x="19" y="72"/>
                    <a:pt x="19" y="72"/>
                  </a:cubicBezTo>
                  <a:cubicBezTo>
                    <a:pt x="19" y="69"/>
                    <a:pt x="19" y="69"/>
                    <a:pt x="19" y="69"/>
                  </a:cubicBezTo>
                  <a:cubicBezTo>
                    <a:pt x="22" y="66"/>
                    <a:pt x="22" y="66"/>
                    <a:pt x="22" y="66"/>
                  </a:cubicBezTo>
                  <a:cubicBezTo>
                    <a:pt x="20" y="65"/>
                    <a:pt x="20" y="65"/>
                    <a:pt x="20" y="65"/>
                  </a:cubicBezTo>
                  <a:cubicBezTo>
                    <a:pt x="17" y="64"/>
                    <a:pt x="17" y="64"/>
                    <a:pt x="17" y="64"/>
                  </a:cubicBezTo>
                  <a:cubicBezTo>
                    <a:pt x="16" y="58"/>
                    <a:pt x="16" y="58"/>
                    <a:pt x="16" y="58"/>
                  </a:cubicBezTo>
                  <a:cubicBezTo>
                    <a:pt x="13" y="58"/>
                    <a:pt x="13" y="58"/>
                    <a:pt x="13" y="58"/>
                  </a:cubicBezTo>
                  <a:cubicBezTo>
                    <a:pt x="11" y="54"/>
                    <a:pt x="11" y="54"/>
                    <a:pt x="11" y="54"/>
                  </a:cubicBezTo>
                  <a:cubicBezTo>
                    <a:pt x="9" y="54"/>
                    <a:pt x="9" y="54"/>
                    <a:pt x="9" y="54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7" y="33"/>
                    <a:pt x="7" y="33"/>
                    <a:pt x="7" y="33"/>
                  </a:cubicBezTo>
                  <a:cubicBezTo>
                    <a:pt x="11" y="34"/>
                    <a:pt x="11" y="34"/>
                    <a:pt x="11" y="34"/>
                  </a:cubicBezTo>
                  <a:cubicBezTo>
                    <a:pt x="11" y="34"/>
                    <a:pt x="13" y="34"/>
                    <a:pt x="13" y="34"/>
                  </a:cubicBezTo>
                  <a:cubicBezTo>
                    <a:pt x="14" y="33"/>
                    <a:pt x="15" y="31"/>
                    <a:pt x="15" y="31"/>
                  </a:cubicBezTo>
                  <a:cubicBezTo>
                    <a:pt x="15" y="24"/>
                    <a:pt x="15" y="24"/>
                    <a:pt x="15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3" y="8"/>
                    <a:pt x="25" y="9"/>
                  </a:cubicBezTo>
                  <a:cubicBezTo>
                    <a:pt x="26" y="10"/>
                    <a:pt x="31" y="11"/>
                    <a:pt x="32" y="12"/>
                  </a:cubicBezTo>
                  <a:cubicBezTo>
                    <a:pt x="34" y="14"/>
                    <a:pt x="34" y="19"/>
                    <a:pt x="34" y="19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49" y="7"/>
                    <a:pt x="49" y="7"/>
                    <a:pt x="49" y="7"/>
                  </a:cubicBezTo>
                  <a:cubicBezTo>
                    <a:pt x="52" y="9"/>
                    <a:pt x="52" y="9"/>
                    <a:pt x="52" y="9"/>
                  </a:cubicBezTo>
                  <a:cubicBezTo>
                    <a:pt x="55" y="8"/>
                    <a:pt x="55" y="8"/>
                    <a:pt x="55" y="8"/>
                  </a:cubicBezTo>
                  <a:cubicBezTo>
                    <a:pt x="56" y="9"/>
                    <a:pt x="56" y="9"/>
                    <a:pt x="56" y="9"/>
                  </a:cubicBezTo>
                  <a:cubicBezTo>
                    <a:pt x="57" y="10"/>
                    <a:pt x="57" y="10"/>
                    <a:pt x="57" y="10"/>
                  </a:cubicBezTo>
                  <a:cubicBezTo>
                    <a:pt x="61" y="5"/>
                    <a:pt x="61" y="5"/>
                    <a:pt x="61" y="5"/>
                  </a:cubicBezTo>
                  <a:cubicBezTo>
                    <a:pt x="63" y="1"/>
                    <a:pt x="63" y="1"/>
                    <a:pt x="63" y="1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67" y="2"/>
                    <a:pt x="67" y="2"/>
                    <a:pt x="67" y="2"/>
                  </a:cubicBezTo>
                  <a:cubicBezTo>
                    <a:pt x="72" y="3"/>
                    <a:pt x="72" y="3"/>
                    <a:pt x="72" y="3"/>
                  </a:cubicBezTo>
                  <a:cubicBezTo>
                    <a:pt x="72" y="3"/>
                    <a:pt x="72" y="3"/>
                    <a:pt x="72" y="3"/>
                  </a:cubicBezTo>
                  <a:cubicBezTo>
                    <a:pt x="75" y="3"/>
                    <a:pt x="75" y="3"/>
                    <a:pt x="75" y="3"/>
                  </a:cubicBezTo>
                  <a:cubicBezTo>
                    <a:pt x="74" y="8"/>
                    <a:pt x="74" y="8"/>
                    <a:pt x="74" y="8"/>
                  </a:cubicBezTo>
                  <a:cubicBezTo>
                    <a:pt x="75" y="12"/>
                    <a:pt x="75" y="12"/>
                    <a:pt x="75" y="12"/>
                  </a:cubicBezTo>
                  <a:cubicBezTo>
                    <a:pt x="77" y="13"/>
                    <a:pt x="77" y="13"/>
                    <a:pt x="77" y="13"/>
                  </a:cubicBezTo>
                  <a:cubicBezTo>
                    <a:pt x="77" y="13"/>
                    <a:pt x="78" y="14"/>
                    <a:pt x="78" y="15"/>
                  </a:cubicBezTo>
                  <a:cubicBezTo>
                    <a:pt x="77" y="15"/>
                    <a:pt x="75" y="17"/>
                    <a:pt x="75" y="17"/>
                  </a:cubicBezTo>
                  <a:cubicBezTo>
                    <a:pt x="75" y="20"/>
                    <a:pt x="75" y="20"/>
                    <a:pt x="75" y="20"/>
                  </a:cubicBezTo>
                  <a:cubicBezTo>
                    <a:pt x="75" y="20"/>
                    <a:pt x="76" y="21"/>
                    <a:pt x="76" y="22"/>
                  </a:cubicBezTo>
                  <a:cubicBezTo>
                    <a:pt x="76" y="23"/>
                    <a:pt x="75" y="25"/>
                    <a:pt x="75" y="26"/>
                  </a:cubicBezTo>
                  <a:cubicBezTo>
                    <a:pt x="75" y="28"/>
                    <a:pt x="78" y="28"/>
                    <a:pt x="78" y="28"/>
                  </a:cubicBezTo>
                  <a:cubicBezTo>
                    <a:pt x="82" y="28"/>
                    <a:pt x="82" y="28"/>
                    <a:pt x="82" y="28"/>
                  </a:cubicBezTo>
                  <a:cubicBezTo>
                    <a:pt x="82" y="28"/>
                    <a:pt x="85" y="31"/>
                    <a:pt x="85" y="31"/>
                  </a:cubicBezTo>
                  <a:cubicBezTo>
                    <a:pt x="85" y="32"/>
                    <a:pt x="91" y="34"/>
                    <a:pt x="91" y="34"/>
                  </a:cubicBezTo>
                  <a:cubicBezTo>
                    <a:pt x="91" y="34"/>
                    <a:pt x="95" y="34"/>
                    <a:pt x="96" y="36"/>
                  </a:cubicBezTo>
                  <a:cubicBezTo>
                    <a:pt x="97" y="37"/>
                    <a:pt x="96" y="43"/>
                    <a:pt x="97" y="44"/>
                  </a:cubicBezTo>
                  <a:cubicBezTo>
                    <a:pt x="98" y="45"/>
                    <a:pt x="106" y="42"/>
                    <a:pt x="106" y="42"/>
                  </a:cubicBezTo>
                  <a:cubicBezTo>
                    <a:pt x="114" y="43"/>
                    <a:pt x="114" y="43"/>
                    <a:pt x="114" y="43"/>
                  </a:cubicBezTo>
                  <a:cubicBezTo>
                    <a:pt x="114" y="43"/>
                    <a:pt x="115" y="45"/>
                    <a:pt x="116" y="46"/>
                  </a:cubicBezTo>
                  <a:cubicBezTo>
                    <a:pt x="117" y="47"/>
                    <a:pt x="118" y="47"/>
                    <a:pt x="118" y="47"/>
                  </a:cubicBezTo>
                  <a:cubicBezTo>
                    <a:pt x="118" y="52"/>
                    <a:pt x="118" y="52"/>
                    <a:pt x="118" y="52"/>
                  </a:cubicBezTo>
                  <a:cubicBezTo>
                    <a:pt x="123" y="57"/>
                    <a:pt x="123" y="57"/>
                    <a:pt x="123" y="57"/>
                  </a:cubicBezTo>
                  <a:cubicBezTo>
                    <a:pt x="127" y="59"/>
                    <a:pt x="127" y="59"/>
                    <a:pt x="127" y="59"/>
                  </a:cubicBezTo>
                  <a:lnTo>
                    <a:pt x="128" y="59"/>
                  </a:lnTo>
                  <a:close/>
                </a:path>
              </a:pathLst>
            </a:custGeom>
            <a:solidFill>
              <a:srgbClr val="FFF2CC"/>
            </a:solidFill>
            <a:ln w="3175" cap="flat">
              <a:solidFill>
                <a:srgbClr val="662D9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17" name="Freeform 2031">
              <a:extLst>
                <a:ext uri="{FF2B5EF4-FFF2-40B4-BE49-F238E27FC236}">
                  <a16:creationId xmlns:a16="http://schemas.microsoft.com/office/drawing/2014/main" id="{E308D42D-E269-417F-AC48-A58FA93AEE0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5" y="2232"/>
              <a:ext cx="372" cy="447"/>
            </a:xfrm>
            <a:custGeom>
              <a:avLst/>
              <a:gdLst>
                <a:gd name="T0" fmla="*/ 152 w 155"/>
                <a:gd name="T1" fmla="*/ 129 h 186"/>
                <a:gd name="T2" fmla="*/ 142 w 155"/>
                <a:gd name="T3" fmla="*/ 141 h 186"/>
                <a:gd name="T4" fmla="*/ 145 w 155"/>
                <a:gd name="T5" fmla="*/ 164 h 186"/>
                <a:gd name="T6" fmla="*/ 143 w 155"/>
                <a:gd name="T7" fmla="*/ 179 h 186"/>
                <a:gd name="T8" fmla="*/ 140 w 155"/>
                <a:gd name="T9" fmla="*/ 184 h 186"/>
                <a:gd name="T10" fmla="*/ 116 w 155"/>
                <a:gd name="T11" fmla="*/ 174 h 186"/>
                <a:gd name="T12" fmla="*/ 112 w 155"/>
                <a:gd name="T13" fmla="*/ 174 h 186"/>
                <a:gd name="T14" fmla="*/ 106 w 155"/>
                <a:gd name="T15" fmla="*/ 170 h 186"/>
                <a:gd name="T16" fmla="*/ 99 w 155"/>
                <a:gd name="T17" fmla="*/ 170 h 186"/>
                <a:gd name="T18" fmla="*/ 92 w 155"/>
                <a:gd name="T19" fmla="*/ 171 h 186"/>
                <a:gd name="T20" fmla="*/ 82 w 155"/>
                <a:gd name="T21" fmla="*/ 171 h 186"/>
                <a:gd name="T22" fmla="*/ 74 w 155"/>
                <a:gd name="T23" fmla="*/ 166 h 186"/>
                <a:gd name="T24" fmla="*/ 68 w 155"/>
                <a:gd name="T25" fmla="*/ 161 h 186"/>
                <a:gd name="T26" fmla="*/ 61 w 155"/>
                <a:gd name="T27" fmla="*/ 152 h 186"/>
                <a:gd name="T28" fmla="*/ 44 w 155"/>
                <a:gd name="T29" fmla="*/ 153 h 186"/>
                <a:gd name="T30" fmla="*/ 29 w 155"/>
                <a:gd name="T31" fmla="*/ 148 h 186"/>
                <a:gd name="T32" fmla="*/ 22 w 155"/>
                <a:gd name="T33" fmla="*/ 153 h 186"/>
                <a:gd name="T34" fmla="*/ 12 w 155"/>
                <a:gd name="T35" fmla="*/ 154 h 186"/>
                <a:gd name="T36" fmla="*/ 12 w 155"/>
                <a:gd name="T37" fmla="*/ 147 h 186"/>
                <a:gd name="T38" fmla="*/ 8 w 155"/>
                <a:gd name="T39" fmla="*/ 140 h 186"/>
                <a:gd name="T40" fmla="*/ 2 w 155"/>
                <a:gd name="T41" fmla="*/ 124 h 186"/>
                <a:gd name="T42" fmla="*/ 1 w 155"/>
                <a:gd name="T43" fmla="*/ 113 h 186"/>
                <a:gd name="T44" fmla="*/ 6 w 155"/>
                <a:gd name="T45" fmla="*/ 106 h 186"/>
                <a:gd name="T46" fmla="*/ 10 w 155"/>
                <a:gd name="T47" fmla="*/ 95 h 186"/>
                <a:gd name="T48" fmla="*/ 19 w 155"/>
                <a:gd name="T49" fmla="*/ 93 h 186"/>
                <a:gd name="T50" fmla="*/ 22 w 155"/>
                <a:gd name="T51" fmla="*/ 81 h 186"/>
                <a:gd name="T52" fmla="*/ 26 w 155"/>
                <a:gd name="T53" fmla="*/ 72 h 186"/>
                <a:gd name="T54" fmla="*/ 19 w 155"/>
                <a:gd name="T55" fmla="*/ 61 h 186"/>
                <a:gd name="T56" fmla="*/ 14 w 155"/>
                <a:gd name="T57" fmla="*/ 59 h 186"/>
                <a:gd name="T58" fmla="*/ 14 w 155"/>
                <a:gd name="T59" fmla="*/ 45 h 186"/>
                <a:gd name="T60" fmla="*/ 20 w 155"/>
                <a:gd name="T61" fmla="*/ 35 h 186"/>
                <a:gd name="T62" fmla="*/ 29 w 155"/>
                <a:gd name="T63" fmla="*/ 36 h 186"/>
                <a:gd name="T64" fmla="*/ 41 w 155"/>
                <a:gd name="T65" fmla="*/ 36 h 186"/>
                <a:gd name="T66" fmla="*/ 48 w 155"/>
                <a:gd name="T67" fmla="*/ 22 h 186"/>
                <a:gd name="T68" fmla="*/ 50 w 155"/>
                <a:gd name="T69" fmla="*/ 20 h 186"/>
                <a:gd name="T70" fmla="*/ 55 w 155"/>
                <a:gd name="T71" fmla="*/ 16 h 186"/>
                <a:gd name="T72" fmla="*/ 63 w 155"/>
                <a:gd name="T73" fmla="*/ 11 h 186"/>
                <a:gd name="T74" fmla="*/ 76 w 155"/>
                <a:gd name="T75" fmla="*/ 16 h 186"/>
                <a:gd name="T76" fmla="*/ 85 w 155"/>
                <a:gd name="T77" fmla="*/ 16 h 186"/>
                <a:gd name="T78" fmla="*/ 91 w 155"/>
                <a:gd name="T79" fmla="*/ 16 h 186"/>
                <a:gd name="T80" fmla="*/ 94 w 155"/>
                <a:gd name="T81" fmla="*/ 22 h 186"/>
                <a:gd name="T82" fmla="*/ 100 w 155"/>
                <a:gd name="T83" fmla="*/ 24 h 186"/>
                <a:gd name="T84" fmla="*/ 109 w 155"/>
                <a:gd name="T85" fmla="*/ 23 h 186"/>
                <a:gd name="T86" fmla="*/ 125 w 155"/>
                <a:gd name="T87" fmla="*/ 9 h 186"/>
                <a:gd name="T88" fmla="*/ 134 w 155"/>
                <a:gd name="T89" fmla="*/ 0 h 186"/>
                <a:gd name="T90" fmla="*/ 137 w 155"/>
                <a:gd name="T91" fmla="*/ 18 h 186"/>
                <a:gd name="T92" fmla="*/ 134 w 155"/>
                <a:gd name="T93" fmla="*/ 26 h 186"/>
                <a:gd name="T94" fmla="*/ 144 w 155"/>
                <a:gd name="T95" fmla="*/ 35 h 186"/>
                <a:gd name="T96" fmla="*/ 144 w 155"/>
                <a:gd name="T97" fmla="*/ 47 h 186"/>
                <a:gd name="T98" fmla="*/ 142 w 155"/>
                <a:gd name="T99" fmla="*/ 58 h 186"/>
                <a:gd name="T100" fmla="*/ 131 w 155"/>
                <a:gd name="T101" fmla="*/ 61 h 186"/>
                <a:gd name="T102" fmla="*/ 119 w 155"/>
                <a:gd name="T103" fmla="*/ 73 h 186"/>
                <a:gd name="T104" fmla="*/ 123 w 155"/>
                <a:gd name="T105" fmla="*/ 84 h 186"/>
                <a:gd name="T106" fmla="*/ 132 w 155"/>
                <a:gd name="T107" fmla="*/ 95 h 186"/>
                <a:gd name="T108" fmla="*/ 128 w 155"/>
                <a:gd name="T109" fmla="*/ 102 h 186"/>
                <a:gd name="T110" fmla="*/ 145 w 155"/>
                <a:gd name="T111" fmla="*/ 111 h 186"/>
                <a:gd name="T112" fmla="*/ 155 w 155"/>
                <a:gd name="T113" fmla="*/ 12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55" h="186">
                  <a:moveTo>
                    <a:pt x="155" y="126"/>
                  </a:moveTo>
                  <a:cubicBezTo>
                    <a:pt x="155" y="129"/>
                    <a:pt x="155" y="129"/>
                    <a:pt x="155" y="129"/>
                  </a:cubicBezTo>
                  <a:cubicBezTo>
                    <a:pt x="152" y="129"/>
                    <a:pt x="152" y="129"/>
                    <a:pt x="152" y="129"/>
                  </a:cubicBezTo>
                  <a:cubicBezTo>
                    <a:pt x="145" y="131"/>
                    <a:pt x="145" y="131"/>
                    <a:pt x="145" y="131"/>
                  </a:cubicBezTo>
                  <a:cubicBezTo>
                    <a:pt x="141" y="130"/>
                    <a:pt x="141" y="130"/>
                    <a:pt x="141" y="130"/>
                  </a:cubicBezTo>
                  <a:cubicBezTo>
                    <a:pt x="142" y="141"/>
                    <a:pt x="142" y="141"/>
                    <a:pt x="142" y="141"/>
                  </a:cubicBezTo>
                  <a:cubicBezTo>
                    <a:pt x="145" y="142"/>
                    <a:pt x="145" y="142"/>
                    <a:pt x="145" y="142"/>
                  </a:cubicBezTo>
                  <a:cubicBezTo>
                    <a:pt x="147" y="148"/>
                    <a:pt x="147" y="148"/>
                    <a:pt x="147" y="148"/>
                  </a:cubicBezTo>
                  <a:cubicBezTo>
                    <a:pt x="145" y="164"/>
                    <a:pt x="145" y="164"/>
                    <a:pt x="145" y="164"/>
                  </a:cubicBezTo>
                  <a:cubicBezTo>
                    <a:pt x="141" y="165"/>
                    <a:pt x="140" y="169"/>
                    <a:pt x="138" y="172"/>
                  </a:cubicBezTo>
                  <a:cubicBezTo>
                    <a:pt x="135" y="174"/>
                    <a:pt x="136" y="176"/>
                    <a:pt x="139" y="176"/>
                  </a:cubicBezTo>
                  <a:cubicBezTo>
                    <a:pt x="141" y="176"/>
                    <a:pt x="143" y="176"/>
                    <a:pt x="143" y="179"/>
                  </a:cubicBezTo>
                  <a:cubicBezTo>
                    <a:pt x="143" y="179"/>
                    <a:pt x="143" y="180"/>
                    <a:pt x="143" y="180"/>
                  </a:cubicBezTo>
                  <a:cubicBezTo>
                    <a:pt x="141" y="181"/>
                    <a:pt x="141" y="181"/>
                    <a:pt x="141" y="181"/>
                  </a:cubicBezTo>
                  <a:cubicBezTo>
                    <a:pt x="141" y="181"/>
                    <a:pt x="141" y="184"/>
                    <a:pt x="140" y="184"/>
                  </a:cubicBezTo>
                  <a:cubicBezTo>
                    <a:pt x="139" y="185"/>
                    <a:pt x="139" y="185"/>
                    <a:pt x="136" y="186"/>
                  </a:cubicBezTo>
                  <a:cubicBezTo>
                    <a:pt x="132" y="186"/>
                    <a:pt x="132" y="179"/>
                    <a:pt x="132" y="179"/>
                  </a:cubicBezTo>
                  <a:cubicBezTo>
                    <a:pt x="116" y="174"/>
                    <a:pt x="116" y="174"/>
                    <a:pt x="116" y="174"/>
                  </a:cubicBezTo>
                  <a:cubicBezTo>
                    <a:pt x="113" y="177"/>
                    <a:pt x="113" y="177"/>
                    <a:pt x="113" y="177"/>
                  </a:cubicBezTo>
                  <a:cubicBezTo>
                    <a:pt x="110" y="177"/>
                    <a:pt x="110" y="177"/>
                    <a:pt x="110" y="177"/>
                  </a:cubicBezTo>
                  <a:cubicBezTo>
                    <a:pt x="112" y="174"/>
                    <a:pt x="112" y="174"/>
                    <a:pt x="112" y="174"/>
                  </a:cubicBezTo>
                  <a:cubicBezTo>
                    <a:pt x="112" y="174"/>
                    <a:pt x="112" y="171"/>
                    <a:pt x="112" y="171"/>
                  </a:cubicBezTo>
                  <a:cubicBezTo>
                    <a:pt x="112" y="171"/>
                    <a:pt x="109" y="168"/>
                    <a:pt x="109" y="168"/>
                  </a:cubicBezTo>
                  <a:cubicBezTo>
                    <a:pt x="106" y="170"/>
                    <a:pt x="106" y="170"/>
                    <a:pt x="106" y="170"/>
                  </a:cubicBezTo>
                  <a:cubicBezTo>
                    <a:pt x="104" y="167"/>
                    <a:pt x="104" y="167"/>
                    <a:pt x="104" y="167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99" y="170"/>
                    <a:pt x="99" y="170"/>
                    <a:pt x="99" y="170"/>
                  </a:cubicBezTo>
                  <a:cubicBezTo>
                    <a:pt x="97" y="173"/>
                    <a:pt x="97" y="173"/>
                    <a:pt x="97" y="173"/>
                  </a:cubicBezTo>
                  <a:cubicBezTo>
                    <a:pt x="93" y="173"/>
                    <a:pt x="93" y="173"/>
                    <a:pt x="93" y="173"/>
                  </a:cubicBezTo>
                  <a:cubicBezTo>
                    <a:pt x="92" y="171"/>
                    <a:pt x="92" y="171"/>
                    <a:pt x="92" y="171"/>
                  </a:cubicBezTo>
                  <a:cubicBezTo>
                    <a:pt x="90" y="167"/>
                    <a:pt x="90" y="167"/>
                    <a:pt x="90" y="167"/>
                  </a:cubicBezTo>
                  <a:cubicBezTo>
                    <a:pt x="87" y="163"/>
                    <a:pt x="87" y="163"/>
                    <a:pt x="87" y="163"/>
                  </a:cubicBezTo>
                  <a:cubicBezTo>
                    <a:pt x="82" y="171"/>
                    <a:pt x="82" y="171"/>
                    <a:pt x="82" y="171"/>
                  </a:cubicBezTo>
                  <a:cubicBezTo>
                    <a:pt x="76" y="171"/>
                    <a:pt x="76" y="171"/>
                    <a:pt x="76" y="171"/>
                  </a:cubicBezTo>
                  <a:cubicBezTo>
                    <a:pt x="76" y="168"/>
                    <a:pt x="76" y="168"/>
                    <a:pt x="76" y="168"/>
                  </a:cubicBezTo>
                  <a:cubicBezTo>
                    <a:pt x="74" y="166"/>
                    <a:pt x="74" y="166"/>
                    <a:pt x="74" y="166"/>
                  </a:cubicBezTo>
                  <a:cubicBezTo>
                    <a:pt x="75" y="164"/>
                    <a:pt x="75" y="164"/>
                    <a:pt x="75" y="164"/>
                  </a:cubicBezTo>
                  <a:cubicBezTo>
                    <a:pt x="73" y="164"/>
                    <a:pt x="73" y="164"/>
                    <a:pt x="73" y="164"/>
                  </a:cubicBezTo>
                  <a:cubicBezTo>
                    <a:pt x="68" y="161"/>
                    <a:pt x="68" y="161"/>
                    <a:pt x="68" y="161"/>
                  </a:cubicBezTo>
                  <a:cubicBezTo>
                    <a:pt x="61" y="159"/>
                    <a:pt x="61" y="159"/>
                    <a:pt x="61" y="159"/>
                  </a:cubicBezTo>
                  <a:cubicBezTo>
                    <a:pt x="64" y="155"/>
                    <a:pt x="64" y="155"/>
                    <a:pt x="64" y="155"/>
                  </a:cubicBezTo>
                  <a:cubicBezTo>
                    <a:pt x="61" y="152"/>
                    <a:pt x="61" y="152"/>
                    <a:pt x="61" y="152"/>
                  </a:cubicBezTo>
                  <a:cubicBezTo>
                    <a:pt x="56" y="152"/>
                    <a:pt x="56" y="152"/>
                    <a:pt x="56" y="152"/>
                  </a:cubicBezTo>
                  <a:cubicBezTo>
                    <a:pt x="56" y="152"/>
                    <a:pt x="55" y="155"/>
                    <a:pt x="53" y="155"/>
                  </a:cubicBezTo>
                  <a:cubicBezTo>
                    <a:pt x="52" y="156"/>
                    <a:pt x="45" y="153"/>
                    <a:pt x="44" y="153"/>
                  </a:cubicBezTo>
                  <a:cubicBezTo>
                    <a:pt x="42" y="152"/>
                    <a:pt x="45" y="149"/>
                    <a:pt x="44" y="147"/>
                  </a:cubicBezTo>
                  <a:cubicBezTo>
                    <a:pt x="43" y="145"/>
                    <a:pt x="36" y="145"/>
                    <a:pt x="34" y="145"/>
                  </a:cubicBezTo>
                  <a:cubicBezTo>
                    <a:pt x="32" y="145"/>
                    <a:pt x="31" y="147"/>
                    <a:pt x="29" y="148"/>
                  </a:cubicBezTo>
                  <a:cubicBezTo>
                    <a:pt x="28" y="150"/>
                    <a:pt x="28" y="155"/>
                    <a:pt x="27" y="156"/>
                  </a:cubicBezTo>
                  <a:cubicBezTo>
                    <a:pt x="26" y="157"/>
                    <a:pt x="24" y="156"/>
                    <a:pt x="23" y="156"/>
                  </a:cubicBezTo>
                  <a:cubicBezTo>
                    <a:pt x="22" y="155"/>
                    <a:pt x="23" y="153"/>
                    <a:pt x="22" y="153"/>
                  </a:cubicBezTo>
                  <a:cubicBezTo>
                    <a:pt x="21" y="153"/>
                    <a:pt x="18" y="156"/>
                    <a:pt x="18" y="156"/>
                  </a:cubicBezTo>
                  <a:cubicBezTo>
                    <a:pt x="14" y="156"/>
                    <a:pt x="14" y="156"/>
                    <a:pt x="14" y="156"/>
                  </a:cubicBezTo>
                  <a:cubicBezTo>
                    <a:pt x="12" y="154"/>
                    <a:pt x="12" y="154"/>
                    <a:pt x="12" y="154"/>
                  </a:cubicBezTo>
                  <a:cubicBezTo>
                    <a:pt x="14" y="151"/>
                    <a:pt x="14" y="151"/>
                    <a:pt x="14" y="151"/>
                  </a:cubicBezTo>
                  <a:cubicBezTo>
                    <a:pt x="15" y="148"/>
                    <a:pt x="15" y="148"/>
                    <a:pt x="15" y="148"/>
                  </a:cubicBezTo>
                  <a:cubicBezTo>
                    <a:pt x="12" y="147"/>
                    <a:pt x="12" y="147"/>
                    <a:pt x="12" y="147"/>
                  </a:cubicBezTo>
                  <a:cubicBezTo>
                    <a:pt x="12" y="145"/>
                    <a:pt x="12" y="145"/>
                    <a:pt x="12" y="145"/>
                  </a:cubicBezTo>
                  <a:cubicBezTo>
                    <a:pt x="8" y="144"/>
                    <a:pt x="8" y="144"/>
                    <a:pt x="8" y="144"/>
                  </a:cubicBezTo>
                  <a:cubicBezTo>
                    <a:pt x="8" y="140"/>
                    <a:pt x="8" y="140"/>
                    <a:pt x="8" y="140"/>
                  </a:cubicBezTo>
                  <a:cubicBezTo>
                    <a:pt x="7" y="138"/>
                    <a:pt x="7" y="138"/>
                    <a:pt x="7" y="138"/>
                  </a:cubicBezTo>
                  <a:cubicBezTo>
                    <a:pt x="11" y="130"/>
                    <a:pt x="11" y="130"/>
                    <a:pt x="11" y="130"/>
                  </a:cubicBezTo>
                  <a:cubicBezTo>
                    <a:pt x="2" y="124"/>
                    <a:pt x="2" y="124"/>
                    <a:pt x="2" y="124"/>
                  </a:cubicBezTo>
                  <a:cubicBezTo>
                    <a:pt x="2" y="120"/>
                    <a:pt x="2" y="120"/>
                    <a:pt x="2" y="120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1" y="113"/>
                    <a:pt x="1" y="113"/>
                    <a:pt x="1" y="113"/>
                  </a:cubicBezTo>
                  <a:cubicBezTo>
                    <a:pt x="7" y="111"/>
                    <a:pt x="7" y="111"/>
                    <a:pt x="7" y="111"/>
                  </a:cubicBezTo>
                  <a:cubicBezTo>
                    <a:pt x="7" y="109"/>
                    <a:pt x="7" y="109"/>
                    <a:pt x="7" y="109"/>
                  </a:cubicBezTo>
                  <a:cubicBezTo>
                    <a:pt x="6" y="106"/>
                    <a:pt x="6" y="106"/>
                    <a:pt x="6" y="106"/>
                  </a:cubicBezTo>
                  <a:cubicBezTo>
                    <a:pt x="7" y="102"/>
                    <a:pt x="7" y="102"/>
                    <a:pt x="7" y="102"/>
                  </a:cubicBezTo>
                  <a:cubicBezTo>
                    <a:pt x="13" y="100"/>
                    <a:pt x="13" y="100"/>
                    <a:pt x="13" y="100"/>
                  </a:cubicBezTo>
                  <a:cubicBezTo>
                    <a:pt x="10" y="95"/>
                    <a:pt x="10" y="95"/>
                    <a:pt x="10" y="95"/>
                  </a:cubicBezTo>
                  <a:cubicBezTo>
                    <a:pt x="15" y="92"/>
                    <a:pt x="15" y="92"/>
                    <a:pt x="15" y="92"/>
                  </a:cubicBezTo>
                  <a:cubicBezTo>
                    <a:pt x="16" y="94"/>
                    <a:pt x="16" y="94"/>
                    <a:pt x="16" y="94"/>
                  </a:cubicBezTo>
                  <a:cubicBezTo>
                    <a:pt x="19" y="93"/>
                    <a:pt x="19" y="93"/>
                    <a:pt x="19" y="93"/>
                  </a:cubicBezTo>
                  <a:cubicBezTo>
                    <a:pt x="19" y="90"/>
                    <a:pt x="19" y="90"/>
                    <a:pt x="19" y="90"/>
                  </a:cubicBezTo>
                  <a:cubicBezTo>
                    <a:pt x="23" y="88"/>
                    <a:pt x="23" y="88"/>
                    <a:pt x="23" y="88"/>
                  </a:cubicBezTo>
                  <a:cubicBezTo>
                    <a:pt x="22" y="81"/>
                    <a:pt x="22" y="81"/>
                    <a:pt x="22" y="81"/>
                  </a:cubicBezTo>
                  <a:cubicBezTo>
                    <a:pt x="26" y="78"/>
                    <a:pt x="26" y="78"/>
                    <a:pt x="26" y="78"/>
                  </a:cubicBezTo>
                  <a:cubicBezTo>
                    <a:pt x="24" y="75"/>
                    <a:pt x="24" y="75"/>
                    <a:pt x="24" y="75"/>
                  </a:cubicBezTo>
                  <a:cubicBezTo>
                    <a:pt x="26" y="72"/>
                    <a:pt x="26" y="72"/>
                    <a:pt x="26" y="72"/>
                  </a:cubicBezTo>
                  <a:cubicBezTo>
                    <a:pt x="21" y="68"/>
                    <a:pt x="21" y="68"/>
                    <a:pt x="21" y="68"/>
                  </a:cubicBezTo>
                  <a:cubicBezTo>
                    <a:pt x="21" y="63"/>
                    <a:pt x="21" y="63"/>
                    <a:pt x="21" y="63"/>
                  </a:cubicBezTo>
                  <a:cubicBezTo>
                    <a:pt x="19" y="61"/>
                    <a:pt x="19" y="61"/>
                    <a:pt x="19" y="61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4" y="63"/>
                    <a:pt x="14" y="63"/>
                    <a:pt x="14" y="63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7" y="53"/>
                    <a:pt x="17" y="53"/>
                    <a:pt x="17" y="53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14" y="45"/>
                    <a:pt x="14" y="45"/>
                    <a:pt x="14" y="45"/>
                  </a:cubicBezTo>
                  <a:cubicBezTo>
                    <a:pt x="19" y="42"/>
                    <a:pt x="19" y="42"/>
                    <a:pt x="19" y="42"/>
                  </a:cubicBezTo>
                  <a:cubicBezTo>
                    <a:pt x="20" y="35"/>
                    <a:pt x="20" y="35"/>
                    <a:pt x="20" y="35"/>
                  </a:cubicBezTo>
                  <a:cubicBezTo>
                    <a:pt x="20" y="35"/>
                    <a:pt x="20" y="35"/>
                    <a:pt x="20" y="35"/>
                  </a:cubicBezTo>
                  <a:cubicBezTo>
                    <a:pt x="23" y="35"/>
                    <a:pt x="23" y="35"/>
                    <a:pt x="23" y="35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9" y="36"/>
                    <a:pt x="29" y="36"/>
                    <a:pt x="29" y="36"/>
                  </a:cubicBezTo>
                  <a:cubicBezTo>
                    <a:pt x="35" y="36"/>
                    <a:pt x="35" y="36"/>
                    <a:pt x="35" y="36"/>
                  </a:cubicBezTo>
                  <a:cubicBezTo>
                    <a:pt x="38" y="35"/>
                    <a:pt x="38" y="35"/>
                    <a:pt x="38" y="35"/>
                  </a:cubicBezTo>
                  <a:cubicBezTo>
                    <a:pt x="41" y="36"/>
                    <a:pt x="41" y="36"/>
                    <a:pt x="41" y="36"/>
                  </a:cubicBezTo>
                  <a:cubicBezTo>
                    <a:pt x="43" y="29"/>
                    <a:pt x="43" y="29"/>
                    <a:pt x="43" y="29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7" y="24"/>
                    <a:pt x="48" y="22"/>
                  </a:cubicBezTo>
                  <a:cubicBezTo>
                    <a:pt x="48" y="22"/>
                    <a:pt x="48" y="22"/>
                    <a:pt x="48" y="22"/>
                  </a:cubicBezTo>
                  <a:cubicBezTo>
                    <a:pt x="48" y="22"/>
                    <a:pt x="48" y="22"/>
                    <a:pt x="48" y="22"/>
                  </a:cubicBezTo>
                  <a:cubicBezTo>
                    <a:pt x="50" y="20"/>
                    <a:pt x="50" y="20"/>
                    <a:pt x="50" y="20"/>
                  </a:cubicBezTo>
                  <a:cubicBezTo>
                    <a:pt x="53" y="21"/>
                    <a:pt x="53" y="21"/>
                    <a:pt x="53" y="21"/>
                  </a:cubicBezTo>
                  <a:cubicBezTo>
                    <a:pt x="55" y="19"/>
                    <a:pt x="55" y="19"/>
                    <a:pt x="55" y="19"/>
                  </a:cubicBezTo>
                  <a:cubicBezTo>
                    <a:pt x="55" y="16"/>
                    <a:pt x="55" y="16"/>
                    <a:pt x="55" y="16"/>
                  </a:cubicBezTo>
                  <a:cubicBezTo>
                    <a:pt x="59" y="15"/>
                    <a:pt x="59" y="15"/>
                    <a:pt x="59" y="15"/>
                  </a:cubicBezTo>
                  <a:cubicBezTo>
                    <a:pt x="60" y="12"/>
                    <a:pt x="60" y="12"/>
                    <a:pt x="60" y="12"/>
                  </a:cubicBezTo>
                  <a:cubicBezTo>
                    <a:pt x="63" y="11"/>
                    <a:pt x="63" y="11"/>
                    <a:pt x="63" y="11"/>
                  </a:cubicBezTo>
                  <a:cubicBezTo>
                    <a:pt x="65" y="13"/>
                    <a:pt x="65" y="13"/>
                    <a:pt x="65" y="13"/>
                  </a:cubicBezTo>
                  <a:cubicBezTo>
                    <a:pt x="72" y="12"/>
                    <a:pt x="72" y="12"/>
                    <a:pt x="72" y="12"/>
                  </a:cubicBezTo>
                  <a:cubicBezTo>
                    <a:pt x="76" y="16"/>
                    <a:pt x="76" y="16"/>
                    <a:pt x="76" y="16"/>
                  </a:cubicBezTo>
                  <a:cubicBezTo>
                    <a:pt x="80" y="18"/>
                    <a:pt x="80" y="18"/>
                    <a:pt x="80" y="18"/>
                  </a:cubicBezTo>
                  <a:cubicBezTo>
                    <a:pt x="82" y="16"/>
                    <a:pt x="82" y="16"/>
                    <a:pt x="82" y="16"/>
                  </a:cubicBezTo>
                  <a:cubicBezTo>
                    <a:pt x="85" y="16"/>
                    <a:pt x="85" y="16"/>
                    <a:pt x="85" y="16"/>
                  </a:cubicBezTo>
                  <a:cubicBezTo>
                    <a:pt x="86" y="15"/>
                    <a:pt x="86" y="15"/>
                    <a:pt x="86" y="15"/>
                  </a:cubicBezTo>
                  <a:cubicBezTo>
                    <a:pt x="88" y="15"/>
                    <a:pt x="88" y="15"/>
                    <a:pt x="88" y="15"/>
                  </a:cubicBezTo>
                  <a:cubicBezTo>
                    <a:pt x="91" y="16"/>
                    <a:pt x="91" y="16"/>
                    <a:pt x="91" y="16"/>
                  </a:cubicBezTo>
                  <a:cubicBezTo>
                    <a:pt x="92" y="18"/>
                    <a:pt x="92" y="18"/>
                    <a:pt x="92" y="18"/>
                  </a:cubicBezTo>
                  <a:cubicBezTo>
                    <a:pt x="91" y="19"/>
                    <a:pt x="91" y="19"/>
                    <a:pt x="91" y="19"/>
                  </a:cubicBezTo>
                  <a:cubicBezTo>
                    <a:pt x="94" y="22"/>
                    <a:pt x="94" y="22"/>
                    <a:pt x="94" y="22"/>
                  </a:cubicBezTo>
                  <a:cubicBezTo>
                    <a:pt x="94" y="25"/>
                    <a:pt x="94" y="25"/>
                    <a:pt x="94" y="25"/>
                  </a:cubicBezTo>
                  <a:cubicBezTo>
                    <a:pt x="97" y="23"/>
                    <a:pt x="97" y="23"/>
                    <a:pt x="97" y="23"/>
                  </a:cubicBezTo>
                  <a:cubicBezTo>
                    <a:pt x="100" y="24"/>
                    <a:pt x="100" y="24"/>
                    <a:pt x="100" y="24"/>
                  </a:cubicBezTo>
                  <a:cubicBezTo>
                    <a:pt x="100" y="27"/>
                    <a:pt x="100" y="27"/>
                    <a:pt x="100" y="27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9" y="23"/>
                    <a:pt x="109" y="23"/>
                    <a:pt x="109" y="23"/>
                  </a:cubicBezTo>
                  <a:cubicBezTo>
                    <a:pt x="114" y="18"/>
                    <a:pt x="114" y="18"/>
                    <a:pt x="114" y="18"/>
                  </a:cubicBezTo>
                  <a:cubicBezTo>
                    <a:pt x="120" y="9"/>
                    <a:pt x="120" y="9"/>
                    <a:pt x="120" y="9"/>
                  </a:cubicBezTo>
                  <a:cubicBezTo>
                    <a:pt x="125" y="9"/>
                    <a:pt x="125" y="9"/>
                    <a:pt x="125" y="9"/>
                  </a:cubicBezTo>
                  <a:cubicBezTo>
                    <a:pt x="125" y="9"/>
                    <a:pt x="128" y="10"/>
                    <a:pt x="128" y="6"/>
                  </a:cubicBezTo>
                  <a:cubicBezTo>
                    <a:pt x="131" y="2"/>
                    <a:pt x="134" y="0"/>
                    <a:pt x="134" y="0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136" y="2"/>
                    <a:pt x="136" y="2"/>
                    <a:pt x="136" y="2"/>
                  </a:cubicBezTo>
                  <a:cubicBezTo>
                    <a:pt x="136" y="16"/>
                    <a:pt x="136" y="16"/>
                    <a:pt x="136" y="16"/>
                  </a:cubicBezTo>
                  <a:cubicBezTo>
                    <a:pt x="137" y="18"/>
                    <a:pt x="137" y="18"/>
                    <a:pt x="137" y="18"/>
                  </a:cubicBezTo>
                  <a:cubicBezTo>
                    <a:pt x="137" y="19"/>
                    <a:pt x="137" y="19"/>
                    <a:pt x="137" y="19"/>
                  </a:cubicBezTo>
                  <a:cubicBezTo>
                    <a:pt x="134" y="24"/>
                    <a:pt x="134" y="24"/>
                    <a:pt x="134" y="24"/>
                  </a:cubicBezTo>
                  <a:cubicBezTo>
                    <a:pt x="134" y="26"/>
                    <a:pt x="134" y="26"/>
                    <a:pt x="134" y="26"/>
                  </a:cubicBezTo>
                  <a:cubicBezTo>
                    <a:pt x="139" y="29"/>
                    <a:pt x="139" y="29"/>
                    <a:pt x="139" y="29"/>
                  </a:cubicBezTo>
                  <a:cubicBezTo>
                    <a:pt x="140" y="34"/>
                    <a:pt x="140" y="34"/>
                    <a:pt x="140" y="34"/>
                  </a:cubicBezTo>
                  <a:cubicBezTo>
                    <a:pt x="144" y="35"/>
                    <a:pt x="144" y="35"/>
                    <a:pt x="144" y="35"/>
                  </a:cubicBezTo>
                  <a:cubicBezTo>
                    <a:pt x="144" y="39"/>
                    <a:pt x="144" y="39"/>
                    <a:pt x="144" y="39"/>
                  </a:cubicBezTo>
                  <a:cubicBezTo>
                    <a:pt x="142" y="41"/>
                    <a:pt x="142" y="41"/>
                    <a:pt x="142" y="41"/>
                  </a:cubicBezTo>
                  <a:cubicBezTo>
                    <a:pt x="144" y="47"/>
                    <a:pt x="144" y="47"/>
                    <a:pt x="144" y="47"/>
                  </a:cubicBezTo>
                  <a:cubicBezTo>
                    <a:pt x="142" y="47"/>
                    <a:pt x="142" y="47"/>
                    <a:pt x="142" y="47"/>
                  </a:cubicBezTo>
                  <a:cubicBezTo>
                    <a:pt x="140" y="51"/>
                    <a:pt x="140" y="51"/>
                    <a:pt x="140" y="51"/>
                  </a:cubicBezTo>
                  <a:cubicBezTo>
                    <a:pt x="142" y="58"/>
                    <a:pt x="142" y="58"/>
                    <a:pt x="142" y="58"/>
                  </a:cubicBezTo>
                  <a:cubicBezTo>
                    <a:pt x="141" y="61"/>
                    <a:pt x="141" y="61"/>
                    <a:pt x="141" y="61"/>
                  </a:cubicBezTo>
                  <a:cubicBezTo>
                    <a:pt x="136" y="60"/>
                    <a:pt x="136" y="60"/>
                    <a:pt x="136" y="60"/>
                  </a:cubicBezTo>
                  <a:cubicBezTo>
                    <a:pt x="131" y="61"/>
                    <a:pt x="131" y="61"/>
                    <a:pt x="131" y="61"/>
                  </a:cubicBezTo>
                  <a:cubicBezTo>
                    <a:pt x="129" y="66"/>
                    <a:pt x="129" y="66"/>
                    <a:pt x="129" y="66"/>
                  </a:cubicBezTo>
                  <a:cubicBezTo>
                    <a:pt x="125" y="67"/>
                    <a:pt x="125" y="67"/>
                    <a:pt x="125" y="67"/>
                  </a:cubicBezTo>
                  <a:cubicBezTo>
                    <a:pt x="119" y="73"/>
                    <a:pt x="119" y="73"/>
                    <a:pt x="119" y="73"/>
                  </a:cubicBezTo>
                  <a:cubicBezTo>
                    <a:pt x="121" y="75"/>
                    <a:pt x="121" y="75"/>
                    <a:pt x="121" y="75"/>
                  </a:cubicBezTo>
                  <a:cubicBezTo>
                    <a:pt x="120" y="79"/>
                    <a:pt x="120" y="79"/>
                    <a:pt x="120" y="79"/>
                  </a:cubicBezTo>
                  <a:cubicBezTo>
                    <a:pt x="123" y="84"/>
                    <a:pt x="123" y="84"/>
                    <a:pt x="123" y="84"/>
                  </a:cubicBezTo>
                  <a:cubicBezTo>
                    <a:pt x="131" y="85"/>
                    <a:pt x="131" y="85"/>
                    <a:pt x="131" y="85"/>
                  </a:cubicBezTo>
                  <a:cubicBezTo>
                    <a:pt x="133" y="89"/>
                    <a:pt x="133" y="89"/>
                    <a:pt x="133" y="89"/>
                  </a:cubicBezTo>
                  <a:cubicBezTo>
                    <a:pt x="132" y="95"/>
                    <a:pt x="132" y="95"/>
                    <a:pt x="132" y="95"/>
                  </a:cubicBezTo>
                  <a:cubicBezTo>
                    <a:pt x="126" y="96"/>
                    <a:pt x="126" y="96"/>
                    <a:pt x="126" y="96"/>
                  </a:cubicBezTo>
                  <a:cubicBezTo>
                    <a:pt x="124" y="101"/>
                    <a:pt x="124" y="101"/>
                    <a:pt x="124" y="101"/>
                  </a:cubicBezTo>
                  <a:cubicBezTo>
                    <a:pt x="128" y="102"/>
                    <a:pt x="128" y="102"/>
                    <a:pt x="128" y="102"/>
                  </a:cubicBezTo>
                  <a:cubicBezTo>
                    <a:pt x="133" y="106"/>
                    <a:pt x="133" y="106"/>
                    <a:pt x="133" y="106"/>
                  </a:cubicBezTo>
                  <a:cubicBezTo>
                    <a:pt x="133" y="112"/>
                    <a:pt x="133" y="112"/>
                    <a:pt x="133" y="112"/>
                  </a:cubicBezTo>
                  <a:cubicBezTo>
                    <a:pt x="145" y="111"/>
                    <a:pt x="145" y="111"/>
                    <a:pt x="145" y="111"/>
                  </a:cubicBezTo>
                  <a:cubicBezTo>
                    <a:pt x="151" y="116"/>
                    <a:pt x="151" y="116"/>
                    <a:pt x="151" y="116"/>
                  </a:cubicBezTo>
                  <a:cubicBezTo>
                    <a:pt x="151" y="119"/>
                    <a:pt x="151" y="119"/>
                    <a:pt x="151" y="119"/>
                  </a:cubicBezTo>
                  <a:lnTo>
                    <a:pt x="155" y="126"/>
                  </a:lnTo>
                  <a:close/>
                </a:path>
              </a:pathLst>
            </a:custGeom>
            <a:solidFill>
              <a:srgbClr val="FFD966"/>
            </a:solidFill>
            <a:ln w="3175" cap="flat">
              <a:solidFill>
                <a:srgbClr val="662D9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18" name="Freeform 2032">
              <a:extLst>
                <a:ext uri="{FF2B5EF4-FFF2-40B4-BE49-F238E27FC236}">
                  <a16:creationId xmlns:a16="http://schemas.microsoft.com/office/drawing/2014/main" id="{88B366C5-A727-44D1-87A1-E8BF1D7E55C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7" y="1747"/>
              <a:ext cx="219" cy="120"/>
            </a:xfrm>
            <a:custGeom>
              <a:avLst/>
              <a:gdLst>
                <a:gd name="T0" fmla="*/ 70 w 91"/>
                <a:gd name="T1" fmla="*/ 32 h 50"/>
                <a:gd name="T2" fmla="*/ 71 w 91"/>
                <a:gd name="T3" fmla="*/ 24 h 50"/>
                <a:gd name="T4" fmla="*/ 82 w 91"/>
                <a:gd name="T5" fmla="*/ 22 h 50"/>
                <a:gd name="T6" fmla="*/ 86 w 91"/>
                <a:gd name="T7" fmla="*/ 15 h 50"/>
                <a:gd name="T8" fmla="*/ 75 w 91"/>
                <a:gd name="T9" fmla="*/ 11 h 50"/>
                <a:gd name="T10" fmla="*/ 73 w 91"/>
                <a:gd name="T11" fmla="*/ 5 h 50"/>
                <a:gd name="T12" fmla="*/ 64 w 91"/>
                <a:gd name="T13" fmla="*/ 3 h 50"/>
                <a:gd name="T14" fmla="*/ 53 w 91"/>
                <a:gd name="T15" fmla="*/ 0 h 50"/>
                <a:gd name="T16" fmla="*/ 46 w 91"/>
                <a:gd name="T17" fmla="*/ 1 h 50"/>
                <a:gd name="T18" fmla="*/ 39 w 91"/>
                <a:gd name="T19" fmla="*/ 1 h 50"/>
                <a:gd name="T20" fmla="*/ 23 w 91"/>
                <a:gd name="T21" fmla="*/ 1 h 50"/>
                <a:gd name="T22" fmla="*/ 22 w 91"/>
                <a:gd name="T23" fmla="*/ 6 h 50"/>
                <a:gd name="T24" fmla="*/ 2 w 91"/>
                <a:gd name="T25" fmla="*/ 17 h 50"/>
                <a:gd name="T26" fmla="*/ 0 w 91"/>
                <a:gd name="T27" fmla="*/ 26 h 50"/>
                <a:gd name="T28" fmla="*/ 10 w 91"/>
                <a:gd name="T29" fmla="*/ 22 h 50"/>
                <a:gd name="T30" fmla="*/ 22 w 91"/>
                <a:gd name="T31" fmla="*/ 21 h 50"/>
                <a:gd name="T32" fmla="*/ 22 w 91"/>
                <a:gd name="T33" fmla="*/ 33 h 50"/>
                <a:gd name="T34" fmla="*/ 42 w 91"/>
                <a:gd name="T35" fmla="*/ 38 h 50"/>
                <a:gd name="T36" fmla="*/ 64 w 91"/>
                <a:gd name="T37" fmla="*/ 50 h 50"/>
                <a:gd name="T38" fmla="*/ 67 w 91"/>
                <a:gd name="T39" fmla="*/ 49 h 50"/>
                <a:gd name="T40" fmla="*/ 77 w 91"/>
                <a:gd name="T41" fmla="*/ 42 h 50"/>
                <a:gd name="T42" fmla="*/ 86 w 91"/>
                <a:gd name="T43" fmla="*/ 34 h 50"/>
                <a:gd name="T44" fmla="*/ 91 w 91"/>
                <a:gd name="T45" fmla="*/ 28 h 50"/>
                <a:gd name="T46" fmla="*/ 70 w 91"/>
                <a:gd name="T47" fmla="*/ 32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1" h="50">
                  <a:moveTo>
                    <a:pt x="70" y="32"/>
                  </a:moveTo>
                  <a:cubicBezTo>
                    <a:pt x="71" y="24"/>
                    <a:pt x="71" y="24"/>
                    <a:pt x="71" y="24"/>
                  </a:cubicBezTo>
                  <a:cubicBezTo>
                    <a:pt x="82" y="22"/>
                    <a:pt x="82" y="22"/>
                    <a:pt x="82" y="22"/>
                  </a:cubicBezTo>
                  <a:cubicBezTo>
                    <a:pt x="86" y="15"/>
                    <a:pt x="86" y="15"/>
                    <a:pt x="86" y="15"/>
                  </a:cubicBezTo>
                  <a:cubicBezTo>
                    <a:pt x="85" y="15"/>
                    <a:pt x="75" y="12"/>
                    <a:pt x="75" y="11"/>
                  </a:cubicBezTo>
                  <a:cubicBezTo>
                    <a:pt x="74" y="10"/>
                    <a:pt x="73" y="6"/>
                    <a:pt x="73" y="5"/>
                  </a:cubicBezTo>
                  <a:cubicBezTo>
                    <a:pt x="64" y="3"/>
                    <a:pt x="64" y="3"/>
                    <a:pt x="64" y="3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39" y="1"/>
                    <a:pt x="39" y="1"/>
                    <a:pt x="39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10" y="22"/>
                    <a:pt x="10" y="22"/>
                    <a:pt x="10" y="22"/>
                  </a:cubicBezTo>
                  <a:cubicBezTo>
                    <a:pt x="22" y="21"/>
                    <a:pt x="22" y="21"/>
                    <a:pt x="22" y="21"/>
                  </a:cubicBezTo>
                  <a:cubicBezTo>
                    <a:pt x="22" y="33"/>
                    <a:pt x="22" y="33"/>
                    <a:pt x="22" y="33"/>
                  </a:cubicBezTo>
                  <a:cubicBezTo>
                    <a:pt x="42" y="38"/>
                    <a:pt x="42" y="38"/>
                    <a:pt x="42" y="38"/>
                  </a:cubicBezTo>
                  <a:cubicBezTo>
                    <a:pt x="64" y="50"/>
                    <a:pt x="64" y="50"/>
                    <a:pt x="64" y="50"/>
                  </a:cubicBezTo>
                  <a:cubicBezTo>
                    <a:pt x="67" y="49"/>
                    <a:pt x="67" y="49"/>
                    <a:pt x="67" y="49"/>
                  </a:cubicBezTo>
                  <a:cubicBezTo>
                    <a:pt x="77" y="42"/>
                    <a:pt x="77" y="42"/>
                    <a:pt x="77" y="42"/>
                  </a:cubicBezTo>
                  <a:cubicBezTo>
                    <a:pt x="86" y="34"/>
                    <a:pt x="86" y="34"/>
                    <a:pt x="86" y="34"/>
                  </a:cubicBezTo>
                  <a:cubicBezTo>
                    <a:pt x="91" y="28"/>
                    <a:pt x="91" y="28"/>
                    <a:pt x="91" y="28"/>
                  </a:cubicBezTo>
                  <a:lnTo>
                    <a:pt x="70" y="32"/>
                  </a:lnTo>
                  <a:close/>
                </a:path>
              </a:pathLst>
            </a:custGeom>
            <a:solidFill>
              <a:srgbClr val="BF9000"/>
            </a:solidFill>
            <a:ln w="3175" cap="flat">
              <a:solidFill>
                <a:srgbClr val="662D9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19" name="Freeform 2033">
              <a:extLst>
                <a:ext uri="{FF2B5EF4-FFF2-40B4-BE49-F238E27FC236}">
                  <a16:creationId xmlns:a16="http://schemas.microsoft.com/office/drawing/2014/main" id="{98D7D517-1BBD-4A18-BAB6-CB90BCECC69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5" y="1776"/>
              <a:ext cx="84" cy="91"/>
            </a:xfrm>
            <a:custGeom>
              <a:avLst/>
              <a:gdLst>
                <a:gd name="T0" fmla="*/ 30 w 35"/>
                <a:gd name="T1" fmla="*/ 20 h 38"/>
                <a:gd name="T2" fmla="*/ 33 w 35"/>
                <a:gd name="T3" fmla="*/ 12 h 38"/>
                <a:gd name="T4" fmla="*/ 34 w 35"/>
                <a:gd name="T5" fmla="*/ 10 h 38"/>
                <a:gd name="T6" fmla="*/ 31 w 35"/>
                <a:gd name="T7" fmla="*/ 7 h 38"/>
                <a:gd name="T8" fmla="*/ 21 w 35"/>
                <a:gd name="T9" fmla="*/ 5 h 38"/>
                <a:gd name="T10" fmla="*/ 12 w 35"/>
                <a:gd name="T11" fmla="*/ 0 h 38"/>
                <a:gd name="T12" fmla="*/ 4 w 35"/>
                <a:gd name="T13" fmla="*/ 0 h 38"/>
                <a:gd name="T14" fmla="*/ 3 w 35"/>
                <a:gd name="T15" fmla="*/ 5 h 38"/>
                <a:gd name="T16" fmla="*/ 0 w 35"/>
                <a:gd name="T17" fmla="*/ 12 h 38"/>
                <a:gd name="T18" fmla="*/ 4 w 35"/>
                <a:gd name="T19" fmla="*/ 17 h 38"/>
                <a:gd name="T20" fmla="*/ 11 w 35"/>
                <a:gd name="T21" fmla="*/ 25 h 38"/>
                <a:gd name="T22" fmla="*/ 19 w 35"/>
                <a:gd name="T23" fmla="*/ 29 h 38"/>
                <a:gd name="T24" fmla="*/ 17 w 35"/>
                <a:gd name="T25" fmla="*/ 38 h 38"/>
                <a:gd name="T26" fmla="*/ 30 w 35"/>
                <a:gd name="T27" fmla="*/ 38 h 38"/>
                <a:gd name="T28" fmla="*/ 35 w 35"/>
                <a:gd name="T29" fmla="*/ 28 h 38"/>
                <a:gd name="T30" fmla="*/ 30 w 35"/>
                <a:gd name="T31" fmla="*/ 2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5" h="38">
                  <a:moveTo>
                    <a:pt x="30" y="20"/>
                  </a:moveTo>
                  <a:cubicBezTo>
                    <a:pt x="33" y="12"/>
                    <a:pt x="33" y="12"/>
                    <a:pt x="33" y="12"/>
                  </a:cubicBezTo>
                  <a:cubicBezTo>
                    <a:pt x="34" y="10"/>
                    <a:pt x="34" y="10"/>
                    <a:pt x="34" y="10"/>
                  </a:cubicBezTo>
                  <a:cubicBezTo>
                    <a:pt x="31" y="7"/>
                    <a:pt x="31" y="7"/>
                    <a:pt x="31" y="7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2"/>
                    <a:pt x="3" y="3"/>
                    <a:pt x="3" y="5"/>
                  </a:cubicBezTo>
                  <a:cubicBezTo>
                    <a:pt x="2" y="7"/>
                    <a:pt x="1" y="9"/>
                    <a:pt x="0" y="12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7" y="38"/>
                    <a:pt x="17" y="38"/>
                    <a:pt x="17" y="38"/>
                  </a:cubicBezTo>
                  <a:cubicBezTo>
                    <a:pt x="30" y="38"/>
                    <a:pt x="30" y="38"/>
                    <a:pt x="30" y="38"/>
                  </a:cubicBezTo>
                  <a:cubicBezTo>
                    <a:pt x="35" y="28"/>
                    <a:pt x="35" y="28"/>
                    <a:pt x="35" y="28"/>
                  </a:cubicBezTo>
                  <a:lnTo>
                    <a:pt x="30" y="20"/>
                  </a:lnTo>
                  <a:close/>
                </a:path>
              </a:pathLst>
            </a:custGeom>
            <a:solidFill>
              <a:srgbClr val="BF9000"/>
            </a:solidFill>
            <a:ln w="3175" cap="flat">
              <a:solidFill>
                <a:srgbClr val="662D9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20" name="Freeform 2034">
              <a:extLst>
                <a:ext uri="{FF2B5EF4-FFF2-40B4-BE49-F238E27FC236}">
                  <a16:creationId xmlns:a16="http://schemas.microsoft.com/office/drawing/2014/main" id="{BF0DED06-3F2A-45E2-82C2-9514D8F58EC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9" y="1786"/>
              <a:ext cx="331" cy="317"/>
            </a:xfrm>
            <a:custGeom>
              <a:avLst/>
              <a:gdLst>
                <a:gd name="T0" fmla="*/ 135 w 138"/>
                <a:gd name="T1" fmla="*/ 100 h 132"/>
                <a:gd name="T2" fmla="*/ 136 w 138"/>
                <a:gd name="T3" fmla="*/ 96 h 132"/>
                <a:gd name="T4" fmla="*/ 134 w 138"/>
                <a:gd name="T5" fmla="*/ 90 h 132"/>
                <a:gd name="T6" fmla="*/ 110 w 138"/>
                <a:gd name="T7" fmla="*/ 78 h 132"/>
                <a:gd name="T8" fmla="*/ 105 w 138"/>
                <a:gd name="T9" fmla="*/ 64 h 132"/>
                <a:gd name="T10" fmla="*/ 99 w 138"/>
                <a:gd name="T11" fmla="*/ 51 h 132"/>
                <a:gd name="T12" fmla="*/ 100 w 138"/>
                <a:gd name="T13" fmla="*/ 32 h 132"/>
                <a:gd name="T14" fmla="*/ 95 w 138"/>
                <a:gd name="T15" fmla="*/ 27 h 132"/>
                <a:gd name="T16" fmla="*/ 88 w 138"/>
                <a:gd name="T17" fmla="*/ 5 h 132"/>
                <a:gd name="T18" fmla="*/ 65 w 138"/>
                <a:gd name="T19" fmla="*/ 3 h 132"/>
                <a:gd name="T20" fmla="*/ 51 w 138"/>
                <a:gd name="T21" fmla="*/ 1 h 132"/>
                <a:gd name="T22" fmla="*/ 26 w 138"/>
                <a:gd name="T23" fmla="*/ 0 h 132"/>
                <a:gd name="T24" fmla="*/ 8 w 138"/>
                <a:gd name="T25" fmla="*/ 8 h 132"/>
                <a:gd name="T26" fmla="*/ 6 w 138"/>
                <a:gd name="T27" fmla="*/ 10 h 132"/>
                <a:gd name="T28" fmla="*/ 6 w 138"/>
                <a:gd name="T29" fmla="*/ 14 h 132"/>
                <a:gd name="T30" fmla="*/ 4 w 138"/>
                <a:gd name="T31" fmla="*/ 25 h 132"/>
                <a:gd name="T32" fmla="*/ 6 w 138"/>
                <a:gd name="T33" fmla="*/ 28 h 132"/>
                <a:gd name="T34" fmla="*/ 2 w 138"/>
                <a:gd name="T35" fmla="*/ 31 h 132"/>
                <a:gd name="T36" fmla="*/ 9 w 138"/>
                <a:gd name="T37" fmla="*/ 35 h 132"/>
                <a:gd name="T38" fmla="*/ 7 w 138"/>
                <a:gd name="T39" fmla="*/ 39 h 132"/>
                <a:gd name="T40" fmla="*/ 5 w 138"/>
                <a:gd name="T41" fmla="*/ 36 h 132"/>
                <a:gd name="T42" fmla="*/ 4 w 138"/>
                <a:gd name="T43" fmla="*/ 45 h 132"/>
                <a:gd name="T44" fmla="*/ 7 w 138"/>
                <a:gd name="T45" fmla="*/ 51 h 132"/>
                <a:gd name="T46" fmla="*/ 3 w 138"/>
                <a:gd name="T47" fmla="*/ 54 h 132"/>
                <a:gd name="T48" fmla="*/ 2 w 138"/>
                <a:gd name="T49" fmla="*/ 59 h 132"/>
                <a:gd name="T50" fmla="*/ 7 w 138"/>
                <a:gd name="T51" fmla="*/ 56 h 132"/>
                <a:gd name="T52" fmla="*/ 9 w 138"/>
                <a:gd name="T53" fmla="*/ 67 h 132"/>
                <a:gd name="T54" fmla="*/ 7 w 138"/>
                <a:gd name="T55" fmla="*/ 71 h 132"/>
                <a:gd name="T56" fmla="*/ 6 w 138"/>
                <a:gd name="T57" fmla="*/ 74 h 132"/>
                <a:gd name="T58" fmla="*/ 11 w 138"/>
                <a:gd name="T59" fmla="*/ 76 h 132"/>
                <a:gd name="T60" fmla="*/ 19 w 138"/>
                <a:gd name="T61" fmla="*/ 80 h 132"/>
                <a:gd name="T62" fmla="*/ 21 w 138"/>
                <a:gd name="T63" fmla="*/ 86 h 132"/>
                <a:gd name="T64" fmla="*/ 27 w 138"/>
                <a:gd name="T65" fmla="*/ 90 h 132"/>
                <a:gd name="T66" fmla="*/ 29 w 138"/>
                <a:gd name="T67" fmla="*/ 98 h 132"/>
                <a:gd name="T68" fmla="*/ 34 w 138"/>
                <a:gd name="T69" fmla="*/ 101 h 132"/>
                <a:gd name="T70" fmla="*/ 42 w 138"/>
                <a:gd name="T71" fmla="*/ 97 h 132"/>
                <a:gd name="T72" fmla="*/ 46 w 138"/>
                <a:gd name="T73" fmla="*/ 105 h 132"/>
                <a:gd name="T74" fmla="*/ 45 w 138"/>
                <a:gd name="T75" fmla="*/ 115 h 132"/>
                <a:gd name="T76" fmla="*/ 54 w 138"/>
                <a:gd name="T77" fmla="*/ 121 h 132"/>
                <a:gd name="T78" fmla="*/ 63 w 138"/>
                <a:gd name="T79" fmla="*/ 124 h 132"/>
                <a:gd name="T80" fmla="*/ 67 w 138"/>
                <a:gd name="T81" fmla="*/ 127 h 132"/>
                <a:gd name="T82" fmla="*/ 75 w 138"/>
                <a:gd name="T83" fmla="*/ 130 h 132"/>
                <a:gd name="T84" fmla="*/ 89 w 138"/>
                <a:gd name="T85" fmla="*/ 128 h 132"/>
                <a:gd name="T86" fmla="*/ 110 w 138"/>
                <a:gd name="T87" fmla="*/ 119 h 132"/>
                <a:gd name="T88" fmla="*/ 119 w 138"/>
                <a:gd name="T89" fmla="*/ 124 h 132"/>
                <a:gd name="T90" fmla="*/ 126 w 138"/>
                <a:gd name="T91" fmla="*/ 111 h 132"/>
                <a:gd name="T92" fmla="*/ 128 w 138"/>
                <a:gd name="T93" fmla="*/ 104 h 132"/>
                <a:gd name="T94" fmla="*/ 136 w 138"/>
                <a:gd name="T95" fmla="*/ 103 h 132"/>
                <a:gd name="T96" fmla="*/ 136 w 138"/>
                <a:gd name="T97" fmla="*/ 99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8" h="132">
                  <a:moveTo>
                    <a:pt x="136" y="99"/>
                  </a:moveTo>
                  <a:cubicBezTo>
                    <a:pt x="135" y="100"/>
                    <a:pt x="135" y="100"/>
                    <a:pt x="135" y="100"/>
                  </a:cubicBezTo>
                  <a:cubicBezTo>
                    <a:pt x="134" y="97"/>
                    <a:pt x="134" y="97"/>
                    <a:pt x="134" y="97"/>
                  </a:cubicBezTo>
                  <a:cubicBezTo>
                    <a:pt x="136" y="96"/>
                    <a:pt x="136" y="96"/>
                    <a:pt x="136" y="96"/>
                  </a:cubicBezTo>
                  <a:cubicBezTo>
                    <a:pt x="138" y="94"/>
                    <a:pt x="138" y="94"/>
                    <a:pt x="138" y="94"/>
                  </a:cubicBezTo>
                  <a:cubicBezTo>
                    <a:pt x="134" y="90"/>
                    <a:pt x="134" y="90"/>
                    <a:pt x="134" y="90"/>
                  </a:cubicBezTo>
                  <a:cubicBezTo>
                    <a:pt x="114" y="84"/>
                    <a:pt x="114" y="84"/>
                    <a:pt x="114" y="84"/>
                  </a:cubicBezTo>
                  <a:cubicBezTo>
                    <a:pt x="110" y="78"/>
                    <a:pt x="110" y="78"/>
                    <a:pt x="110" y="78"/>
                  </a:cubicBezTo>
                  <a:cubicBezTo>
                    <a:pt x="108" y="72"/>
                    <a:pt x="108" y="72"/>
                    <a:pt x="108" y="72"/>
                  </a:cubicBezTo>
                  <a:cubicBezTo>
                    <a:pt x="105" y="64"/>
                    <a:pt x="105" y="64"/>
                    <a:pt x="105" y="64"/>
                  </a:cubicBezTo>
                  <a:cubicBezTo>
                    <a:pt x="103" y="60"/>
                    <a:pt x="103" y="60"/>
                    <a:pt x="103" y="60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97" y="29"/>
                    <a:pt x="97" y="29"/>
                    <a:pt x="97" y="29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1" y="7"/>
                    <a:pt x="91" y="7"/>
                    <a:pt x="91" y="7"/>
                  </a:cubicBezTo>
                  <a:cubicBezTo>
                    <a:pt x="88" y="5"/>
                    <a:pt x="88" y="5"/>
                    <a:pt x="88" y="5"/>
                  </a:cubicBezTo>
                  <a:cubicBezTo>
                    <a:pt x="72" y="2"/>
                    <a:pt x="72" y="2"/>
                    <a:pt x="72" y="2"/>
                  </a:cubicBezTo>
                  <a:cubicBezTo>
                    <a:pt x="65" y="3"/>
                    <a:pt x="65" y="3"/>
                    <a:pt x="65" y="3"/>
                  </a:cubicBezTo>
                  <a:cubicBezTo>
                    <a:pt x="54" y="1"/>
                    <a:pt x="54" y="1"/>
                    <a:pt x="54" y="1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2" y="28"/>
                    <a:pt x="2" y="28"/>
                    <a:pt x="2" y="28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6" y="35"/>
                    <a:pt x="6" y="35"/>
                    <a:pt x="6" y="35"/>
                  </a:cubicBezTo>
                  <a:cubicBezTo>
                    <a:pt x="9" y="35"/>
                    <a:pt x="9" y="35"/>
                    <a:pt x="9" y="35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6" y="38"/>
                    <a:pt x="6" y="38"/>
                    <a:pt x="6" y="38"/>
                  </a:cubicBezTo>
                  <a:cubicBezTo>
                    <a:pt x="5" y="36"/>
                    <a:pt x="5" y="36"/>
                    <a:pt x="5" y="36"/>
                  </a:cubicBezTo>
                  <a:cubicBezTo>
                    <a:pt x="4" y="38"/>
                    <a:pt x="4" y="38"/>
                    <a:pt x="4" y="38"/>
                  </a:cubicBezTo>
                  <a:cubicBezTo>
                    <a:pt x="4" y="45"/>
                    <a:pt x="4" y="45"/>
                    <a:pt x="4" y="45"/>
                  </a:cubicBezTo>
                  <a:cubicBezTo>
                    <a:pt x="7" y="48"/>
                    <a:pt x="7" y="48"/>
                    <a:pt x="7" y="48"/>
                  </a:cubicBezTo>
                  <a:cubicBezTo>
                    <a:pt x="7" y="51"/>
                    <a:pt x="7" y="51"/>
                    <a:pt x="7" y="51"/>
                  </a:cubicBezTo>
                  <a:cubicBezTo>
                    <a:pt x="4" y="51"/>
                    <a:pt x="4" y="51"/>
                    <a:pt x="4" y="51"/>
                  </a:cubicBezTo>
                  <a:cubicBezTo>
                    <a:pt x="3" y="54"/>
                    <a:pt x="3" y="54"/>
                    <a:pt x="3" y="54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7" y="56"/>
                    <a:pt x="7" y="56"/>
                    <a:pt x="7" y="56"/>
                  </a:cubicBezTo>
                  <a:cubicBezTo>
                    <a:pt x="6" y="65"/>
                    <a:pt x="6" y="65"/>
                    <a:pt x="6" y="65"/>
                  </a:cubicBezTo>
                  <a:cubicBezTo>
                    <a:pt x="9" y="67"/>
                    <a:pt x="9" y="67"/>
                    <a:pt x="9" y="67"/>
                  </a:cubicBezTo>
                  <a:cubicBezTo>
                    <a:pt x="8" y="70"/>
                    <a:pt x="8" y="70"/>
                    <a:pt x="8" y="70"/>
                  </a:cubicBezTo>
                  <a:cubicBezTo>
                    <a:pt x="7" y="71"/>
                    <a:pt x="7" y="71"/>
                    <a:pt x="7" y="71"/>
                  </a:cubicBezTo>
                  <a:cubicBezTo>
                    <a:pt x="6" y="73"/>
                    <a:pt x="6" y="73"/>
                    <a:pt x="6" y="73"/>
                  </a:cubicBezTo>
                  <a:cubicBezTo>
                    <a:pt x="6" y="74"/>
                    <a:pt x="6" y="74"/>
                    <a:pt x="6" y="74"/>
                  </a:cubicBezTo>
                  <a:cubicBezTo>
                    <a:pt x="8" y="77"/>
                    <a:pt x="8" y="77"/>
                    <a:pt x="8" y="77"/>
                  </a:cubicBezTo>
                  <a:cubicBezTo>
                    <a:pt x="11" y="76"/>
                    <a:pt x="11" y="76"/>
                    <a:pt x="11" y="76"/>
                  </a:cubicBezTo>
                  <a:cubicBezTo>
                    <a:pt x="14" y="78"/>
                    <a:pt x="14" y="78"/>
                    <a:pt x="14" y="78"/>
                  </a:cubicBezTo>
                  <a:cubicBezTo>
                    <a:pt x="19" y="80"/>
                    <a:pt x="19" y="80"/>
                    <a:pt x="19" y="80"/>
                  </a:cubicBezTo>
                  <a:cubicBezTo>
                    <a:pt x="19" y="80"/>
                    <a:pt x="22" y="81"/>
                    <a:pt x="23" y="82"/>
                  </a:cubicBezTo>
                  <a:cubicBezTo>
                    <a:pt x="23" y="83"/>
                    <a:pt x="22" y="83"/>
                    <a:pt x="21" y="86"/>
                  </a:cubicBezTo>
                  <a:cubicBezTo>
                    <a:pt x="21" y="88"/>
                    <a:pt x="23" y="90"/>
                    <a:pt x="23" y="90"/>
                  </a:cubicBezTo>
                  <a:cubicBezTo>
                    <a:pt x="23" y="90"/>
                    <a:pt x="25" y="89"/>
                    <a:pt x="27" y="90"/>
                  </a:cubicBezTo>
                  <a:cubicBezTo>
                    <a:pt x="28" y="90"/>
                    <a:pt x="29" y="93"/>
                    <a:pt x="29" y="93"/>
                  </a:cubicBezTo>
                  <a:cubicBezTo>
                    <a:pt x="29" y="98"/>
                    <a:pt x="29" y="98"/>
                    <a:pt x="29" y="98"/>
                  </a:cubicBezTo>
                  <a:cubicBezTo>
                    <a:pt x="33" y="103"/>
                    <a:pt x="33" y="103"/>
                    <a:pt x="33" y="103"/>
                  </a:cubicBezTo>
                  <a:cubicBezTo>
                    <a:pt x="34" y="101"/>
                    <a:pt x="34" y="101"/>
                    <a:pt x="34" y="101"/>
                  </a:cubicBezTo>
                  <a:cubicBezTo>
                    <a:pt x="34" y="101"/>
                    <a:pt x="38" y="100"/>
                    <a:pt x="39" y="100"/>
                  </a:cubicBezTo>
                  <a:cubicBezTo>
                    <a:pt x="40" y="100"/>
                    <a:pt x="39" y="97"/>
                    <a:pt x="42" y="97"/>
                  </a:cubicBezTo>
                  <a:cubicBezTo>
                    <a:pt x="44" y="97"/>
                    <a:pt x="48" y="99"/>
                    <a:pt x="48" y="100"/>
                  </a:cubicBezTo>
                  <a:cubicBezTo>
                    <a:pt x="48" y="102"/>
                    <a:pt x="47" y="104"/>
                    <a:pt x="46" y="105"/>
                  </a:cubicBezTo>
                  <a:cubicBezTo>
                    <a:pt x="51" y="110"/>
                    <a:pt x="48" y="112"/>
                    <a:pt x="48" y="112"/>
                  </a:cubicBezTo>
                  <a:cubicBezTo>
                    <a:pt x="45" y="115"/>
                    <a:pt x="45" y="115"/>
                    <a:pt x="45" y="115"/>
                  </a:cubicBezTo>
                  <a:cubicBezTo>
                    <a:pt x="47" y="120"/>
                    <a:pt x="47" y="120"/>
                    <a:pt x="47" y="120"/>
                  </a:cubicBezTo>
                  <a:cubicBezTo>
                    <a:pt x="54" y="121"/>
                    <a:pt x="54" y="121"/>
                    <a:pt x="54" y="121"/>
                  </a:cubicBezTo>
                  <a:cubicBezTo>
                    <a:pt x="59" y="124"/>
                    <a:pt x="59" y="124"/>
                    <a:pt x="59" y="124"/>
                  </a:cubicBezTo>
                  <a:cubicBezTo>
                    <a:pt x="63" y="124"/>
                    <a:pt x="63" y="124"/>
                    <a:pt x="63" y="124"/>
                  </a:cubicBezTo>
                  <a:cubicBezTo>
                    <a:pt x="67" y="126"/>
                    <a:pt x="67" y="126"/>
                    <a:pt x="67" y="126"/>
                  </a:cubicBezTo>
                  <a:cubicBezTo>
                    <a:pt x="67" y="127"/>
                    <a:pt x="67" y="127"/>
                    <a:pt x="67" y="127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75" y="130"/>
                    <a:pt x="75" y="130"/>
                    <a:pt x="75" y="130"/>
                  </a:cubicBezTo>
                  <a:cubicBezTo>
                    <a:pt x="84" y="131"/>
                    <a:pt x="84" y="131"/>
                    <a:pt x="84" y="131"/>
                  </a:cubicBezTo>
                  <a:cubicBezTo>
                    <a:pt x="89" y="128"/>
                    <a:pt x="89" y="128"/>
                    <a:pt x="89" y="128"/>
                  </a:cubicBezTo>
                  <a:cubicBezTo>
                    <a:pt x="101" y="132"/>
                    <a:pt x="101" y="132"/>
                    <a:pt x="101" y="132"/>
                  </a:cubicBezTo>
                  <a:cubicBezTo>
                    <a:pt x="110" y="119"/>
                    <a:pt x="110" y="119"/>
                    <a:pt x="110" y="119"/>
                  </a:cubicBezTo>
                  <a:cubicBezTo>
                    <a:pt x="116" y="124"/>
                    <a:pt x="116" y="124"/>
                    <a:pt x="116" y="124"/>
                  </a:cubicBezTo>
                  <a:cubicBezTo>
                    <a:pt x="119" y="124"/>
                    <a:pt x="119" y="124"/>
                    <a:pt x="119" y="124"/>
                  </a:cubicBezTo>
                  <a:cubicBezTo>
                    <a:pt x="119" y="124"/>
                    <a:pt x="119" y="117"/>
                    <a:pt x="122" y="116"/>
                  </a:cubicBezTo>
                  <a:cubicBezTo>
                    <a:pt x="126" y="115"/>
                    <a:pt x="126" y="115"/>
                    <a:pt x="126" y="111"/>
                  </a:cubicBezTo>
                  <a:cubicBezTo>
                    <a:pt x="126" y="107"/>
                    <a:pt x="128" y="107"/>
                    <a:pt x="128" y="107"/>
                  </a:cubicBezTo>
                  <a:cubicBezTo>
                    <a:pt x="128" y="104"/>
                    <a:pt x="128" y="104"/>
                    <a:pt x="128" y="104"/>
                  </a:cubicBezTo>
                  <a:cubicBezTo>
                    <a:pt x="132" y="102"/>
                    <a:pt x="132" y="102"/>
                    <a:pt x="132" y="102"/>
                  </a:cubicBezTo>
                  <a:cubicBezTo>
                    <a:pt x="132" y="102"/>
                    <a:pt x="135" y="103"/>
                    <a:pt x="136" y="103"/>
                  </a:cubicBezTo>
                  <a:cubicBezTo>
                    <a:pt x="136" y="103"/>
                    <a:pt x="138" y="100"/>
                    <a:pt x="138" y="100"/>
                  </a:cubicBezTo>
                  <a:lnTo>
                    <a:pt x="136" y="99"/>
                  </a:lnTo>
                  <a:close/>
                </a:path>
              </a:pathLst>
            </a:custGeom>
            <a:solidFill>
              <a:srgbClr val="FFF2CC"/>
            </a:solidFill>
            <a:ln w="3175" cap="flat">
              <a:solidFill>
                <a:srgbClr val="662D9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21" name="Freeform 2035">
              <a:extLst>
                <a:ext uri="{FF2B5EF4-FFF2-40B4-BE49-F238E27FC236}">
                  <a16:creationId xmlns:a16="http://schemas.microsoft.com/office/drawing/2014/main" id="{901111D7-192C-42C7-B8BD-1D9BA7C9096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4" y="1911"/>
              <a:ext cx="40" cy="50"/>
            </a:xfrm>
            <a:custGeom>
              <a:avLst/>
              <a:gdLst>
                <a:gd name="T0" fmla="*/ 6 w 17"/>
                <a:gd name="T1" fmla="*/ 17 h 21"/>
                <a:gd name="T2" fmla="*/ 12 w 17"/>
                <a:gd name="T3" fmla="*/ 21 h 21"/>
                <a:gd name="T4" fmla="*/ 17 w 17"/>
                <a:gd name="T5" fmla="*/ 12 h 21"/>
                <a:gd name="T6" fmla="*/ 4 w 17"/>
                <a:gd name="T7" fmla="*/ 0 h 21"/>
                <a:gd name="T8" fmla="*/ 0 w 17"/>
                <a:gd name="T9" fmla="*/ 0 h 21"/>
                <a:gd name="T10" fmla="*/ 1 w 17"/>
                <a:gd name="T11" fmla="*/ 6 h 21"/>
                <a:gd name="T12" fmla="*/ 6 w 17"/>
                <a:gd name="T13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1">
                  <a:moveTo>
                    <a:pt x="6" y="17"/>
                  </a:moveTo>
                  <a:cubicBezTo>
                    <a:pt x="7" y="18"/>
                    <a:pt x="10" y="20"/>
                    <a:pt x="12" y="21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4"/>
                    <a:pt x="1" y="6"/>
                  </a:cubicBezTo>
                  <a:cubicBezTo>
                    <a:pt x="5" y="12"/>
                    <a:pt x="4" y="14"/>
                    <a:pt x="6" y="17"/>
                  </a:cubicBezTo>
                  <a:close/>
                </a:path>
              </a:pathLst>
            </a:custGeom>
            <a:solidFill>
              <a:srgbClr val="FFF2CC"/>
            </a:solidFill>
            <a:ln w="3175" cap="flat">
              <a:solidFill>
                <a:srgbClr val="662D9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23" name="Freeform 2036">
              <a:extLst>
                <a:ext uri="{FF2B5EF4-FFF2-40B4-BE49-F238E27FC236}">
                  <a16:creationId xmlns:a16="http://schemas.microsoft.com/office/drawing/2014/main" id="{691126DA-5B74-4B33-A527-4468CFFCFFB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5" y="1685"/>
              <a:ext cx="255" cy="67"/>
            </a:xfrm>
            <a:custGeom>
              <a:avLst/>
              <a:gdLst>
                <a:gd name="T0" fmla="*/ 99 w 106"/>
                <a:gd name="T1" fmla="*/ 14 h 28"/>
                <a:gd name="T2" fmla="*/ 93 w 106"/>
                <a:gd name="T3" fmla="*/ 13 h 28"/>
                <a:gd name="T4" fmla="*/ 83 w 106"/>
                <a:gd name="T5" fmla="*/ 10 h 28"/>
                <a:gd name="T6" fmla="*/ 71 w 106"/>
                <a:gd name="T7" fmla="*/ 4 h 28"/>
                <a:gd name="T8" fmla="*/ 60 w 106"/>
                <a:gd name="T9" fmla="*/ 4 h 28"/>
                <a:gd name="T10" fmla="*/ 54 w 106"/>
                <a:gd name="T11" fmla="*/ 1 h 28"/>
                <a:gd name="T12" fmla="*/ 50 w 106"/>
                <a:gd name="T13" fmla="*/ 3 h 28"/>
                <a:gd name="T14" fmla="*/ 48 w 106"/>
                <a:gd name="T15" fmla="*/ 0 h 28"/>
                <a:gd name="T16" fmla="*/ 35 w 106"/>
                <a:gd name="T17" fmla="*/ 0 h 28"/>
                <a:gd name="T18" fmla="*/ 35 w 106"/>
                <a:gd name="T19" fmla="*/ 4 h 28"/>
                <a:gd name="T20" fmla="*/ 0 w 106"/>
                <a:gd name="T21" fmla="*/ 4 h 28"/>
                <a:gd name="T22" fmla="*/ 2 w 106"/>
                <a:gd name="T23" fmla="*/ 9 h 28"/>
                <a:gd name="T24" fmla="*/ 11 w 106"/>
                <a:gd name="T25" fmla="*/ 10 h 28"/>
                <a:gd name="T26" fmla="*/ 16 w 106"/>
                <a:gd name="T27" fmla="*/ 15 h 28"/>
                <a:gd name="T28" fmla="*/ 26 w 106"/>
                <a:gd name="T29" fmla="*/ 11 h 28"/>
                <a:gd name="T30" fmla="*/ 40 w 106"/>
                <a:gd name="T31" fmla="*/ 6 h 28"/>
                <a:gd name="T32" fmla="*/ 48 w 106"/>
                <a:gd name="T33" fmla="*/ 16 h 28"/>
                <a:gd name="T34" fmla="*/ 58 w 106"/>
                <a:gd name="T35" fmla="*/ 20 h 28"/>
                <a:gd name="T36" fmla="*/ 69 w 106"/>
                <a:gd name="T37" fmla="*/ 22 h 28"/>
                <a:gd name="T38" fmla="*/ 85 w 106"/>
                <a:gd name="T39" fmla="*/ 27 h 28"/>
                <a:gd name="T40" fmla="*/ 98 w 106"/>
                <a:gd name="T41" fmla="*/ 27 h 28"/>
                <a:gd name="T42" fmla="*/ 106 w 106"/>
                <a:gd name="T43" fmla="*/ 24 h 28"/>
                <a:gd name="T44" fmla="*/ 106 w 106"/>
                <a:gd name="T45" fmla="*/ 13 h 28"/>
                <a:gd name="T46" fmla="*/ 99 w 106"/>
                <a:gd name="T47" fmla="*/ 1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06" h="28">
                  <a:moveTo>
                    <a:pt x="99" y="14"/>
                  </a:moveTo>
                  <a:cubicBezTo>
                    <a:pt x="98" y="14"/>
                    <a:pt x="95" y="12"/>
                    <a:pt x="93" y="13"/>
                  </a:cubicBezTo>
                  <a:cubicBezTo>
                    <a:pt x="91" y="15"/>
                    <a:pt x="86" y="13"/>
                    <a:pt x="83" y="10"/>
                  </a:cubicBezTo>
                  <a:cubicBezTo>
                    <a:pt x="81" y="6"/>
                    <a:pt x="78" y="4"/>
                    <a:pt x="71" y="4"/>
                  </a:cubicBezTo>
                  <a:cubicBezTo>
                    <a:pt x="64" y="4"/>
                    <a:pt x="60" y="4"/>
                    <a:pt x="60" y="4"/>
                  </a:cubicBezTo>
                  <a:cubicBezTo>
                    <a:pt x="60" y="4"/>
                    <a:pt x="56" y="0"/>
                    <a:pt x="54" y="1"/>
                  </a:cubicBezTo>
                  <a:cubicBezTo>
                    <a:pt x="52" y="2"/>
                    <a:pt x="51" y="4"/>
                    <a:pt x="50" y="3"/>
                  </a:cubicBezTo>
                  <a:cubicBezTo>
                    <a:pt x="48" y="2"/>
                    <a:pt x="48" y="1"/>
                    <a:pt x="48" y="0"/>
                  </a:cubicBezTo>
                  <a:cubicBezTo>
                    <a:pt x="45" y="0"/>
                    <a:pt x="35" y="0"/>
                    <a:pt x="35" y="0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5" y="9"/>
                    <a:pt x="9" y="10"/>
                    <a:pt x="11" y="10"/>
                  </a:cubicBezTo>
                  <a:cubicBezTo>
                    <a:pt x="14" y="11"/>
                    <a:pt x="12" y="15"/>
                    <a:pt x="16" y="15"/>
                  </a:cubicBezTo>
                  <a:cubicBezTo>
                    <a:pt x="21" y="15"/>
                    <a:pt x="22" y="16"/>
                    <a:pt x="26" y="11"/>
                  </a:cubicBezTo>
                  <a:cubicBezTo>
                    <a:pt x="29" y="7"/>
                    <a:pt x="32" y="5"/>
                    <a:pt x="40" y="6"/>
                  </a:cubicBezTo>
                  <a:cubicBezTo>
                    <a:pt x="47" y="7"/>
                    <a:pt x="42" y="15"/>
                    <a:pt x="48" y="16"/>
                  </a:cubicBezTo>
                  <a:cubicBezTo>
                    <a:pt x="55" y="17"/>
                    <a:pt x="51" y="20"/>
                    <a:pt x="58" y="20"/>
                  </a:cubicBezTo>
                  <a:cubicBezTo>
                    <a:pt x="64" y="20"/>
                    <a:pt x="60" y="21"/>
                    <a:pt x="69" y="22"/>
                  </a:cubicBezTo>
                  <a:cubicBezTo>
                    <a:pt x="78" y="22"/>
                    <a:pt x="83" y="26"/>
                    <a:pt x="85" y="27"/>
                  </a:cubicBezTo>
                  <a:cubicBezTo>
                    <a:pt x="88" y="28"/>
                    <a:pt x="90" y="26"/>
                    <a:pt x="98" y="27"/>
                  </a:cubicBezTo>
                  <a:cubicBezTo>
                    <a:pt x="104" y="28"/>
                    <a:pt x="103" y="25"/>
                    <a:pt x="106" y="24"/>
                  </a:cubicBezTo>
                  <a:cubicBezTo>
                    <a:pt x="106" y="13"/>
                    <a:pt x="106" y="13"/>
                    <a:pt x="106" y="13"/>
                  </a:cubicBezTo>
                  <a:cubicBezTo>
                    <a:pt x="104" y="13"/>
                    <a:pt x="100" y="13"/>
                    <a:pt x="99" y="14"/>
                  </a:cubicBezTo>
                  <a:close/>
                </a:path>
              </a:pathLst>
            </a:custGeom>
            <a:solidFill>
              <a:srgbClr val="BF9000"/>
            </a:solidFill>
            <a:ln w="3175" cap="flat">
              <a:solidFill>
                <a:srgbClr val="662D9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24" name="Freeform 2037">
              <a:extLst>
                <a:ext uri="{FF2B5EF4-FFF2-40B4-BE49-F238E27FC236}">
                  <a16:creationId xmlns:a16="http://schemas.microsoft.com/office/drawing/2014/main" id="{7DD2C038-DBB7-4F36-914C-C9119F9953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1" y="1738"/>
              <a:ext cx="26" cy="12"/>
            </a:xfrm>
            <a:custGeom>
              <a:avLst/>
              <a:gdLst>
                <a:gd name="T0" fmla="*/ 26 w 26"/>
                <a:gd name="T1" fmla="*/ 0 h 12"/>
                <a:gd name="T2" fmla="*/ 0 w 26"/>
                <a:gd name="T3" fmla="*/ 0 h 12"/>
                <a:gd name="T4" fmla="*/ 0 w 26"/>
                <a:gd name="T5" fmla="*/ 7 h 12"/>
                <a:gd name="T6" fmla="*/ 5 w 26"/>
                <a:gd name="T7" fmla="*/ 9 h 12"/>
                <a:gd name="T8" fmla="*/ 19 w 26"/>
                <a:gd name="T9" fmla="*/ 12 h 12"/>
                <a:gd name="T10" fmla="*/ 26 w 26"/>
                <a:gd name="T11" fmla="*/ 7 h 12"/>
                <a:gd name="T12" fmla="*/ 26 w 26"/>
                <a:gd name="T13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12">
                  <a:moveTo>
                    <a:pt x="26" y="0"/>
                  </a:moveTo>
                  <a:lnTo>
                    <a:pt x="0" y="0"/>
                  </a:lnTo>
                  <a:lnTo>
                    <a:pt x="0" y="7"/>
                  </a:lnTo>
                  <a:lnTo>
                    <a:pt x="5" y="9"/>
                  </a:lnTo>
                  <a:lnTo>
                    <a:pt x="19" y="12"/>
                  </a:lnTo>
                  <a:lnTo>
                    <a:pt x="26" y="7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3175" cap="flat">
              <a:solidFill>
                <a:srgbClr val="662D9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26" name="Freeform 2038">
              <a:extLst>
                <a:ext uri="{FF2B5EF4-FFF2-40B4-BE49-F238E27FC236}">
                  <a16:creationId xmlns:a16="http://schemas.microsoft.com/office/drawing/2014/main" id="{A4045A83-3544-4133-897D-4DD78994A3B1}"/>
                </a:ext>
              </a:extLst>
            </p:cNvPr>
            <p:cNvSpPr>
              <a:spLocks/>
            </p:cNvSpPr>
            <p:nvPr/>
          </p:nvSpPr>
          <p:spPr bwMode="auto">
            <a:xfrm>
              <a:off x="914" y="1750"/>
              <a:ext cx="449" cy="333"/>
            </a:xfrm>
            <a:custGeom>
              <a:avLst/>
              <a:gdLst>
                <a:gd name="T0" fmla="*/ 187 w 187"/>
                <a:gd name="T1" fmla="*/ 54 h 139"/>
                <a:gd name="T2" fmla="*/ 179 w 187"/>
                <a:gd name="T3" fmla="*/ 46 h 139"/>
                <a:gd name="T4" fmla="*/ 184 w 187"/>
                <a:gd name="T5" fmla="*/ 42 h 139"/>
                <a:gd name="T6" fmla="*/ 183 w 187"/>
                <a:gd name="T7" fmla="*/ 29 h 139"/>
                <a:gd name="T8" fmla="*/ 184 w 187"/>
                <a:gd name="T9" fmla="*/ 26 h 139"/>
                <a:gd name="T10" fmla="*/ 185 w 187"/>
                <a:gd name="T11" fmla="*/ 19 h 139"/>
                <a:gd name="T12" fmla="*/ 177 w 187"/>
                <a:gd name="T13" fmla="*/ 22 h 139"/>
                <a:gd name="T14" fmla="*/ 172 w 187"/>
                <a:gd name="T15" fmla="*/ 31 h 139"/>
                <a:gd name="T16" fmla="*/ 159 w 187"/>
                <a:gd name="T17" fmla="*/ 49 h 139"/>
                <a:gd name="T18" fmla="*/ 146 w 187"/>
                <a:gd name="T19" fmla="*/ 28 h 139"/>
                <a:gd name="T20" fmla="*/ 140 w 187"/>
                <a:gd name="T21" fmla="*/ 13 h 139"/>
                <a:gd name="T22" fmla="*/ 114 w 187"/>
                <a:gd name="T23" fmla="*/ 10 h 139"/>
                <a:gd name="T24" fmla="*/ 110 w 187"/>
                <a:gd name="T25" fmla="*/ 23 h 139"/>
                <a:gd name="T26" fmla="*/ 125 w 187"/>
                <a:gd name="T27" fmla="*/ 33 h 139"/>
                <a:gd name="T28" fmla="*/ 103 w 187"/>
                <a:gd name="T29" fmla="*/ 49 h 139"/>
                <a:gd name="T30" fmla="*/ 61 w 187"/>
                <a:gd name="T31" fmla="*/ 20 h 139"/>
                <a:gd name="T32" fmla="*/ 41 w 187"/>
                <a:gd name="T33" fmla="*/ 16 h 139"/>
                <a:gd name="T34" fmla="*/ 54 w 187"/>
                <a:gd name="T35" fmla="*/ 0 h 139"/>
                <a:gd name="T36" fmla="*/ 40 w 187"/>
                <a:gd name="T37" fmla="*/ 10 h 139"/>
                <a:gd name="T38" fmla="*/ 28 w 187"/>
                <a:gd name="T39" fmla="*/ 15 h 139"/>
                <a:gd name="T40" fmla="*/ 10 w 187"/>
                <a:gd name="T41" fmla="*/ 19 h 139"/>
                <a:gd name="T42" fmla="*/ 8 w 187"/>
                <a:gd name="T43" fmla="*/ 26 h 139"/>
                <a:gd name="T44" fmla="*/ 11 w 187"/>
                <a:gd name="T45" fmla="*/ 36 h 139"/>
                <a:gd name="T46" fmla="*/ 4 w 187"/>
                <a:gd name="T47" fmla="*/ 51 h 139"/>
                <a:gd name="T48" fmla="*/ 13 w 187"/>
                <a:gd name="T49" fmla="*/ 59 h 139"/>
                <a:gd name="T50" fmla="*/ 3 w 187"/>
                <a:gd name="T51" fmla="*/ 66 h 139"/>
                <a:gd name="T52" fmla="*/ 4 w 187"/>
                <a:gd name="T53" fmla="*/ 79 h 139"/>
                <a:gd name="T54" fmla="*/ 3 w 187"/>
                <a:gd name="T55" fmla="*/ 92 h 139"/>
                <a:gd name="T56" fmla="*/ 4 w 187"/>
                <a:gd name="T57" fmla="*/ 96 h 139"/>
                <a:gd name="T58" fmla="*/ 11 w 187"/>
                <a:gd name="T59" fmla="*/ 96 h 139"/>
                <a:gd name="T60" fmla="*/ 4 w 187"/>
                <a:gd name="T61" fmla="*/ 108 h 139"/>
                <a:gd name="T62" fmla="*/ 7 w 187"/>
                <a:gd name="T63" fmla="*/ 121 h 139"/>
                <a:gd name="T64" fmla="*/ 15 w 187"/>
                <a:gd name="T65" fmla="*/ 125 h 139"/>
                <a:gd name="T66" fmla="*/ 16 w 187"/>
                <a:gd name="T67" fmla="*/ 125 h 139"/>
                <a:gd name="T68" fmla="*/ 28 w 187"/>
                <a:gd name="T69" fmla="*/ 129 h 139"/>
                <a:gd name="T70" fmla="*/ 45 w 187"/>
                <a:gd name="T71" fmla="*/ 139 h 139"/>
                <a:gd name="T72" fmla="*/ 58 w 187"/>
                <a:gd name="T73" fmla="*/ 128 h 139"/>
                <a:gd name="T74" fmla="*/ 64 w 187"/>
                <a:gd name="T75" fmla="*/ 125 h 139"/>
                <a:gd name="T76" fmla="*/ 70 w 187"/>
                <a:gd name="T77" fmla="*/ 122 h 139"/>
                <a:gd name="T78" fmla="*/ 78 w 187"/>
                <a:gd name="T79" fmla="*/ 120 h 139"/>
                <a:gd name="T80" fmla="*/ 85 w 187"/>
                <a:gd name="T81" fmla="*/ 109 h 139"/>
                <a:gd name="T82" fmla="*/ 96 w 187"/>
                <a:gd name="T83" fmla="*/ 100 h 139"/>
                <a:gd name="T84" fmla="*/ 112 w 187"/>
                <a:gd name="T85" fmla="*/ 99 h 139"/>
                <a:gd name="T86" fmla="*/ 120 w 187"/>
                <a:gd name="T87" fmla="*/ 96 h 139"/>
                <a:gd name="T88" fmla="*/ 148 w 187"/>
                <a:gd name="T89" fmla="*/ 95 h 139"/>
                <a:gd name="T90" fmla="*/ 157 w 187"/>
                <a:gd name="T91" fmla="*/ 90 h 139"/>
                <a:gd name="T92" fmla="*/ 169 w 187"/>
                <a:gd name="T93" fmla="*/ 87 h 139"/>
                <a:gd name="T94" fmla="*/ 176 w 187"/>
                <a:gd name="T95" fmla="*/ 83 h 139"/>
                <a:gd name="T96" fmla="*/ 184 w 187"/>
                <a:gd name="T97" fmla="*/ 86 h 139"/>
                <a:gd name="T98" fmla="*/ 183 w 187"/>
                <a:gd name="T99" fmla="*/ 80 h 139"/>
                <a:gd name="T100" fmla="*/ 179 w 187"/>
                <a:gd name="T101" fmla="*/ 74 h 139"/>
                <a:gd name="T102" fmla="*/ 181 w 187"/>
                <a:gd name="T103" fmla="*/ 66 h 139"/>
                <a:gd name="T104" fmla="*/ 181 w 187"/>
                <a:gd name="T105" fmla="*/ 60 h 139"/>
                <a:gd name="T106" fmla="*/ 183 w 187"/>
                <a:gd name="T107" fmla="*/ 5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87" h="139">
                  <a:moveTo>
                    <a:pt x="183" y="53"/>
                  </a:moveTo>
                  <a:cubicBezTo>
                    <a:pt x="184" y="54"/>
                    <a:pt x="184" y="54"/>
                    <a:pt x="184" y="54"/>
                  </a:cubicBezTo>
                  <a:cubicBezTo>
                    <a:pt x="187" y="54"/>
                    <a:pt x="187" y="54"/>
                    <a:pt x="187" y="54"/>
                  </a:cubicBezTo>
                  <a:cubicBezTo>
                    <a:pt x="186" y="50"/>
                    <a:pt x="186" y="50"/>
                    <a:pt x="186" y="50"/>
                  </a:cubicBezTo>
                  <a:cubicBezTo>
                    <a:pt x="183" y="50"/>
                    <a:pt x="183" y="50"/>
                    <a:pt x="183" y="50"/>
                  </a:cubicBezTo>
                  <a:cubicBezTo>
                    <a:pt x="179" y="46"/>
                    <a:pt x="179" y="46"/>
                    <a:pt x="179" y="46"/>
                  </a:cubicBezTo>
                  <a:cubicBezTo>
                    <a:pt x="179" y="43"/>
                    <a:pt x="179" y="43"/>
                    <a:pt x="179" y="43"/>
                  </a:cubicBezTo>
                  <a:cubicBezTo>
                    <a:pt x="183" y="43"/>
                    <a:pt x="183" y="43"/>
                    <a:pt x="183" y="43"/>
                  </a:cubicBezTo>
                  <a:cubicBezTo>
                    <a:pt x="184" y="42"/>
                    <a:pt x="184" y="42"/>
                    <a:pt x="184" y="42"/>
                  </a:cubicBezTo>
                  <a:cubicBezTo>
                    <a:pt x="181" y="40"/>
                    <a:pt x="181" y="40"/>
                    <a:pt x="181" y="40"/>
                  </a:cubicBezTo>
                  <a:cubicBezTo>
                    <a:pt x="183" y="38"/>
                    <a:pt x="183" y="38"/>
                    <a:pt x="183" y="38"/>
                  </a:cubicBezTo>
                  <a:cubicBezTo>
                    <a:pt x="183" y="29"/>
                    <a:pt x="183" y="29"/>
                    <a:pt x="183" y="29"/>
                  </a:cubicBezTo>
                  <a:cubicBezTo>
                    <a:pt x="179" y="25"/>
                    <a:pt x="179" y="25"/>
                    <a:pt x="179" y="25"/>
                  </a:cubicBezTo>
                  <a:cubicBezTo>
                    <a:pt x="183" y="25"/>
                    <a:pt x="183" y="25"/>
                    <a:pt x="183" y="25"/>
                  </a:cubicBezTo>
                  <a:cubicBezTo>
                    <a:pt x="184" y="26"/>
                    <a:pt x="184" y="26"/>
                    <a:pt x="184" y="26"/>
                  </a:cubicBezTo>
                  <a:cubicBezTo>
                    <a:pt x="185" y="23"/>
                    <a:pt x="185" y="23"/>
                    <a:pt x="185" y="23"/>
                  </a:cubicBezTo>
                  <a:cubicBezTo>
                    <a:pt x="185" y="20"/>
                    <a:pt x="185" y="20"/>
                    <a:pt x="185" y="20"/>
                  </a:cubicBezTo>
                  <a:cubicBezTo>
                    <a:pt x="185" y="19"/>
                    <a:pt x="185" y="19"/>
                    <a:pt x="185" y="19"/>
                  </a:cubicBezTo>
                  <a:cubicBezTo>
                    <a:pt x="182" y="21"/>
                    <a:pt x="182" y="21"/>
                    <a:pt x="182" y="21"/>
                  </a:cubicBezTo>
                  <a:cubicBezTo>
                    <a:pt x="181" y="22"/>
                    <a:pt x="181" y="22"/>
                    <a:pt x="181" y="22"/>
                  </a:cubicBezTo>
                  <a:cubicBezTo>
                    <a:pt x="177" y="22"/>
                    <a:pt x="177" y="22"/>
                    <a:pt x="177" y="22"/>
                  </a:cubicBezTo>
                  <a:cubicBezTo>
                    <a:pt x="176" y="21"/>
                    <a:pt x="176" y="21"/>
                    <a:pt x="176" y="21"/>
                  </a:cubicBezTo>
                  <a:cubicBezTo>
                    <a:pt x="175" y="23"/>
                    <a:pt x="175" y="23"/>
                    <a:pt x="175" y="23"/>
                  </a:cubicBezTo>
                  <a:cubicBezTo>
                    <a:pt x="172" y="31"/>
                    <a:pt x="172" y="31"/>
                    <a:pt x="172" y="31"/>
                  </a:cubicBezTo>
                  <a:cubicBezTo>
                    <a:pt x="177" y="39"/>
                    <a:pt x="177" y="39"/>
                    <a:pt x="177" y="39"/>
                  </a:cubicBezTo>
                  <a:cubicBezTo>
                    <a:pt x="172" y="49"/>
                    <a:pt x="172" y="49"/>
                    <a:pt x="172" y="49"/>
                  </a:cubicBezTo>
                  <a:cubicBezTo>
                    <a:pt x="159" y="49"/>
                    <a:pt x="159" y="49"/>
                    <a:pt x="159" y="49"/>
                  </a:cubicBezTo>
                  <a:cubicBezTo>
                    <a:pt x="161" y="40"/>
                    <a:pt x="161" y="40"/>
                    <a:pt x="161" y="40"/>
                  </a:cubicBezTo>
                  <a:cubicBezTo>
                    <a:pt x="153" y="36"/>
                    <a:pt x="153" y="36"/>
                    <a:pt x="153" y="36"/>
                  </a:cubicBezTo>
                  <a:cubicBezTo>
                    <a:pt x="146" y="28"/>
                    <a:pt x="146" y="28"/>
                    <a:pt x="146" y="28"/>
                  </a:cubicBezTo>
                  <a:cubicBezTo>
                    <a:pt x="142" y="23"/>
                    <a:pt x="142" y="23"/>
                    <a:pt x="142" y="23"/>
                  </a:cubicBezTo>
                  <a:cubicBezTo>
                    <a:pt x="147" y="11"/>
                    <a:pt x="147" y="11"/>
                    <a:pt x="147" y="11"/>
                  </a:cubicBezTo>
                  <a:cubicBezTo>
                    <a:pt x="140" y="13"/>
                    <a:pt x="140" y="13"/>
                    <a:pt x="140" y="13"/>
                  </a:cubicBezTo>
                  <a:cubicBezTo>
                    <a:pt x="121" y="6"/>
                    <a:pt x="121" y="6"/>
                    <a:pt x="121" y="6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4" y="10"/>
                    <a:pt x="114" y="10"/>
                    <a:pt x="114" y="10"/>
                  </a:cubicBezTo>
                  <a:cubicBezTo>
                    <a:pt x="125" y="15"/>
                    <a:pt x="125" y="15"/>
                    <a:pt x="125" y="15"/>
                  </a:cubicBezTo>
                  <a:cubicBezTo>
                    <a:pt x="121" y="21"/>
                    <a:pt x="121" y="21"/>
                    <a:pt x="121" y="21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30" y="27"/>
                    <a:pt x="130" y="27"/>
                    <a:pt x="130" y="27"/>
                  </a:cubicBezTo>
                  <a:cubicBezTo>
                    <a:pt x="125" y="33"/>
                    <a:pt x="125" y="33"/>
                    <a:pt x="125" y="33"/>
                  </a:cubicBezTo>
                  <a:cubicBezTo>
                    <a:pt x="116" y="41"/>
                    <a:pt x="116" y="41"/>
                    <a:pt x="116" y="41"/>
                  </a:cubicBezTo>
                  <a:cubicBezTo>
                    <a:pt x="106" y="48"/>
                    <a:pt x="106" y="48"/>
                    <a:pt x="106" y="48"/>
                  </a:cubicBezTo>
                  <a:cubicBezTo>
                    <a:pt x="103" y="49"/>
                    <a:pt x="103" y="49"/>
                    <a:pt x="103" y="49"/>
                  </a:cubicBezTo>
                  <a:cubicBezTo>
                    <a:pt x="81" y="37"/>
                    <a:pt x="81" y="37"/>
                    <a:pt x="81" y="37"/>
                  </a:cubicBezTo>
                  <a:cubicBezTo>
                    <a:pt x="61" y="32"/>
                    <a:pt x="61" y="32"/>
                    <a:pt x="61" y="32"/>
                  </a:cubicBezTo>
                  <a:cubicBezTo>
                    <a:pt x="61" y="20"/>
                    <a:pt x="61" y="20"/>
                    <a:pt x="61" y="20"/>
                  </a:cubicBezTo>
                  <a:cubicBezTo>
                    <a:pt x="49" y="21"/>
                    <a:pt x="49" y="21"/>
                    <a:pt x="49" y="21"/>
                  </a:cubicBezTo>
                  <a:cubicBezTo>
                    <a:pt x="39" y="25"/>
                    <a:pt x="39" y="25"/>
                    <a:pt x="39" y="25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61" y="5"/>
                    <a:pt x="61" y="5"/>
                    <a:pt x="61" y="5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4" y="0"/>
                    <a:pt x="52" y="3"/>
                    <a:pt x="51" y="4"/>
                  </a:cubicBezTo>
                  <a:cubicBezTo>
                    <a:pt x="50" y="5"/>
                    <a:pt x="45" y="7"/>
                    <a:pt x="45" y="7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38" y="11"/>
                    <a:pt x="38" y="11"/>
                    <a:pt x="38" y="11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28" y="15"/>
                    <a:pt x="28" y="15"/>
                    <a:pt x="28" y="15"/>
                  </a:cubicBezTo>
                  <a:cubicBezTo>
                    <a:pt x="18" y="17"/>
                    <a:pt x="18" y="17"/>
                    <a:pt x="18" y="17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9" y="30"/>
                    <a:pt x="9" y="30"/>
                    <a:pt x="9" y="30"/>
                  </a:cubicBezTo>
                  <a:cubicBezTo>
                    <a:pt x="11" y="32"/>
                    <a:pt x="11" y="32"/>
                    <a:pt x="11" y="32"/>
                  </a:cubicBezTo>
                  <a:cubicBezTo>
                    <a:pt x="11" y="36"/>
                    <a:pt x="11" y="36"/>
                    <a:pt x="11" y="36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5" y="43"/>
                    <a:pt x="5" y="43"/>
                    <a:pt x="5" y="43"/>
                  </a:cubicBezTo>
                  <a:cubicBezTo>
                    <a:pt x="4" y="51"/>
                    <a:pt x="4" y="51"/>
                    <a:pt x="4" y="51"/>
                  </a:cubicBezTo>
                  <a:cubicBezTo>
                    <a:pt x="8" y="54"/>
                    <a:pt x="8" y="54"/>
                    <a:pt x="8" y="54"/>
                  </a:cubicBezTo>
                  <a:cubicBezTo>
                    <a:pt x="13" y="56"/>
                    <a:pt x="13" y="56"/>
                    <a:pt x="13" y="56"/>
                  </a:cubicBezTo>
                  <a:cubicBezTo>
                    <a:pt x="13" y="59"/>
                    <a:pt x="13" y="59"/>
                    <a:pt x="13" y="59"/>
                  </a:cubicBezTo>
                  <a:cubicBezTo>
                    <a:pt x="13" y="59"/>
                    <a:pt x="16" y="63"/>
                    <a:pt x="14" y="64"/>
                  </a:cubicBezTo>
                  <a:cubicBezTo>
                    <a:pt x="12" y="66"/>
                    <a:pt x="9" y="66"/>
                    <a:pt x="9" y="66"/>
                  </a:cubicBezTo>
                  <a:cubicBezTo>
                    <a:pt x="9" y="66"/>
                    <a:pt x="5" y="64"/>
                    <a:pt x="3" y="66"/>
                  </a:cubicBezTo>
                  <a:cubicBezTo>
                    <a:pt x="2" y="67"/>
                    <a:pt x="2" y="70"/>
                    <a:pt x="2" y="70"/>
                  </a:cubicBezTo>
                  <a:cubicBezTo>
                    <a:pt x="2" y="70"/>
                    <a:pt x="6" y="72"/>
                    <a:pt x="7" y="71"/>
                  </a:cubicBezTo>
                  <a:cubicBezTo>
                    <a:pt x="8" y="73"/>
                    <a:pt x="4" y="77"/>
                    <a:pt x="4" y="79"/>
                  </a:cubicBezTo>
                  <a:cubicBezTo>
                    <a:pt x="4" y="81"/>
                    <a:pt x="6" y="84"/>
                    <a:pt x="6" y="84"/>
                  </a:cubicBezTo>
                  <a:cubicBezTo>
                    <a:pt x="6" y="84"/>
                    <a:pt x="6" y="89"/>
                    <a:pt x="6" y="89"/>
                  </a:cubicBezTo>
                  <a:cubicBezTo>
                    <a:pt x="6" y="89"/>
                    <a:pt x="3" y="92"/>
                    <a:pt x="3" y="92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2" y="97"/>
                    <a:pt x="4" y="96"/>
                    <a:pt x="4" y="96"/>
                  </a:cubicBezTo>
                  <a:cubicBezTo>
                    <a:pt x="8" y="92"/>
                    <a:pt x="8" y="92"/>
                    <a:pt x="8" y="92"/>
                  </a:cubicBezTo>
                  <a:cubicBezTo>
                    <a:pt x="11" y="93"/>
                    <a:pt x="11" y="93"/>
                    <a:pt x="11" y="93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6" y="102"/>
                    <a:pt x="6" y="102"/>
                    <a:pt x="6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3" y="110"/>
                    <a:pt x="3" y="110"/>
                    <a:pt x="3" y="110"/>
                  </a:cubicBezTo>
                  <a:cubicBezTo>
                    <a:pt x="5" y="113"/>
                    <a:pt x="5" y="113"/>
                    <a:pt x="5" y="113"/>
                  </a:cubicBezTo>
                  <a:cubicBezTo>
                    <a:pt x="7" y="121"/>
                    <a:pt x="7" y="121"/>
                    <a:pt x="7" y="121"/>
                  </a:cubicBezTo>
                  <a:cubicBezTo>
                    <a:pt x="9" y="124"/>
                    <a:pt x="9" y="124"/>
                    <a:pt x="9" y="124"/>
                  </a:cubicBezTo>
                  <a:cubicBezTo>
                    <a:pt x="14" y="125"/>
                    <a:pt x="14" y="125"/>
                    <a:pt x="14" y="125"/>
                  </a:cubicBezTo>
                  <a:cubicBezTo>
                    <a:pt x="15" y="125"/>
                    <a:pt x="15" y="125"/>
                    <a:pt x="15" y="125"/>
                  </a:cubicBezTo>
                  <a:cubicBezTo>
                    <a:pt x="15" y="125"/>
                    <a:pt x="15" y="125"/>
                    <a:pt x="15" y="125"/>
                  </a:cubicBezTo>
                  <a:cubicBezTo>
                    <a:pt x="16" y="125"/>
                    <a:pt x="16" y="125"/>
                    <a:pt x="16" y="125"/>
                  </a:cubicBezTo>
                  <a:cubicBezTo>
                    <a:pt x="16" y="125"/>
                    <a:pt x="16" y="125"/>
                    <a:pt x="16" y="125"/>
                  </a:cubicBezTo>
                  <a:cubicBezTo>
                    <a:pt x="18" y="124"/>
                    <a:pt x="18" y="124"/>
                    <a:pt x="18" y="124"/>
                  </a:cubicBezTo>
                  <a:cubicBezTo>
                    <a:pt x="23" y="124"/>
                    <a:pt x="23" y="124"/>
                    <a:pt x="23" y="124"/>
                  </a:cubicBezTo>
                  <a:cubicBezTo>
                    <a:pt x="23" y="124"/>
                    <a:pt x="26" y="128"/>
                    <a:pt x="28" y="129"/>
                  </a:cubicBezTo>
                  <a:cubicBezTo>
                    <a:pt x="29" y="130"/>
                    <a:pt x="34" y="131"/>
                    <a:pt x="35" y="132"/>
                  </a:cubicBezTo>
                  <a:cubicBezTo>
                    <a:pt x="37" y="134"/>
                    <a:pt x="37" y="139"/>
                    <a:pt x="37" y="139"/>
                  </a:cubicBezTo>
                  <a:cubicBezTo>
                    <a:pt x="45" y="139"/>
                    <a:pt x="45" y="139"/>
                    <a:pt x="45" y="139"/>
                  </a:cubicBezTo>
                  <a:cubicBezTo>
                    <a:pt x="52" y="127"/>
                    <a:pt x="52" y="127"/>
                    <a:pt x="52" y="127"/>
                  </a:cubicBezTo>
                  <a:cubicBezTo>
                    <a:pt x="55" y="129"/>
                    <a:pt x="55" y="129"/>
                    <a:pt x="55" y="129"/>
                  </a:cubicBezTo>
                  <a:cubicBezTo>
                    <a:pt x="58" y="128"/>
                    <a:pt x="58" y="128"/>
                    <a:pt x="58" y="128"/>
                  </a:cubicBezTo>
                  <a:cubicBezTo>
                    <a:pt x="59" y="129"/>
                    <a:pt x="59" y="129"/>
                    <a:pt x="59" y="129"/>
                  </a:cubicBezTo>
                  <a:cubicBezTo>
                    <a:pt x="60" y="130"/>
                    <a:pt x="60" y="130"/>
                    <a:pt x="60" y="130"/>
                  </a:cubicBezTo>
                  <a:cubicBezTo>
                    <a:pt x="64" y="125"/>
                    <a:pt x="64" y="125"/>
                    <a:pt x="64" y="125"/>
                  </a:cubicBezTo>
                  <a:cubicBezTo>
                    <a:pt x="66" y="121"/>
                    <a:pt x="66" y="121"/>
                    <a:pt x="66" y="121"/>
                  </a:cubicBezTo>
                  <a:cubicBezTo>
                    <a:pt x="69" y="120"/>
                    <a:pt x="69" y="120"/>
                    <a:pt x="69" y="120"/>
                  </a:cubicBezTo>
                  <a:cubicBezTo>
                    <a:pt x="70" y="122"/>
                    <a:pt x="70" y="122"/>
                    <a:pt x="70" y="122"/>
                  </a:cubicBezTo>
                  <a:cubicBezTo>
                    <a:pt x="75" y="123"/>
                    <a:pt x="75" y="123"/>
                    <a:pt x="75" y="123"/>
                  </a:cubicBezTo>
                  <a:cubicBezTo>
                    <a:pt x="75" y="123"/>
                    <a:pt x="75" y="123"/>
                    <a:pt x="75" y="123"/>
                  </a:cubicBezTo>
                  <a:cubicBezTo>
                    <a:pt x="78" y="120"/>
                    <a:pt x="78" y="120"/>
                    <a:pt x="78" y="120"/>
                  </a:cubicBezTo>
                  <a:cubicBezTo>
                    <a:pt x="81" y="115"/>
                    <a:pt x="81" y="115"/>
                    <a:pt x="81" y="115"/>
                  </a:cubicBezTo>
                  <a:cubicBezTo>
                    <a:pt x="85" y="114"/>
                    <a:pt x="85" y="114"/>
                    <a:pt x="85" y="114"/>
                  </a:cubicBezTo>
                  <a:cubicBezTo>
                    <a:pt x="85" y="109"/>
                    <a:pt x="85" y="109"/>
                    <a:pt x="85" y="109"/>
                  </a:cubicBezTo>
                  <a:cubicBezTo>
                    <a:pt x="84" y="101"/>
                    <a:pt x="84" y="101"/>
                    <a:pt x="84" y="101"/>
                  </a:cubicBezTo>
                  <a:cubicBezTo>
                    <a:pt x="89" y="99"/>
                    <a:pt x="89" y="99"/>
                    <a:pt x="89" y="99"/>
                  </a:cubicBezTo>
                  <a:cubicBezTo>
                    <a:pt x="96" y="100"/>
                    <a:pt x="96" y="100"/>
                    <a:pt x="96" y="100"/>
                  </a:cubicBezTo>
                  <a:cubicBezTo>
                    <a:pt x="102" y="101"/>
                    <a:pt x="102" y="101"/>
                    <a:pt x="102" y="101"/>
                  </a:cubicBezTo>
                  <a:cubicBezTo>
                    <a:pt x="106" y="99"/>
                    <a:pt x="106" y="99"/>
                    <a:pt x="106" y="99"/>
                  </a:cubicBezTo>
                  <a:cubicBezTo>
                    <a:pt x="112" y="99"/>
                    <a:pt x="112" y="99"/>
                    <a:pt x="112" y="99"/>
                  </a:cubicBezTo>
                  <a:cubicBezTo>
                    <a:pt x="117" y="95"/>
                    <a:pt x="117" y="95"/>
                    <a:pt x="117" y="95"/>
                  </a:cubicBezTo>
                  <a:cubicBezTo>
                    <a:pt x="118" y="93"/>
                    <a:pt x="118" y="93"/>
                    <a:pt x="118" y="93"/>
                  </a:cubicBezTo>
                  <a:cubicBezTo>
                    <a:pt x="120" y="96"/>
                    <a:pt x="120" y="96"/>
                    <a:pt x="120" y="96"/>
                  </a:cubicBezTo>
                  <a:cubicBezTo>
                    <a:pt x="140" y="96"/>
                    <a:pt x="140" y="96"/>
                    <a:pt x="140" y="96"/>
                  </a:cubicBezTo>
                  <a:cubicBezTo>
                    <a:pt x="143" y="95"/>
                    <a:pt x="143" y="95"/>
                    <a:pt x="143" y="95"/>
                  </a:cubicBezTo>
                  <a:cubicBezTo>
                    <a:pt x="148" y="95"/>
                    <a:pt x="148" y="95"/>
                    <a:pt x="148" y="95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1" y="91"/>
                    <a:pt x="151" y="91"/>
                    <a:pt x="151" y="91"/>
                  </a:cubicBezTo>
                  <a:cubicBezTo>
                    <a:pt x="157" y="90"/>
                    <a:pt x="157" y="90"/>
                    <a:pt x="157" y="90"/>
                  </a:cubicBezTo>
                  <a:cubicBezTo>
                    <a:pt x="159" y="88"/>
                    <a:pt x="159" y="88"/>
                    <a:pt x="159" y="88"/>
                  </a:cubicBezTo>
                  <a:cubicBezTo>
                    <a:pt x="166" y="88"/>
                    <a:pt x="166" y="88"/>
                    <a:pt x="166" y="88"/>
                  </a:cubicBezTo>
                  <a:cubicBezTo>
                    <a:pt x="169" y="87"/>
                    <a:pt x="169" y="87"/>
                    <a:pt x="169" y="87"/>
                  </a:cubicBezTo>
                  <a:cubicBezTo>
                    <a:pt x="171" y="88"/>
                    <a:pt x="171" y="88"/>
                    <a:pt x="171" y="88"/>
                  </a:cubicBezTo>
                  <a:cubicBezTo>
                    <a:pt x="174" y="87"/>
                    <a:pt x="174" y="87"/>
                    <a:pt x="174" y="87"/>
                  </a:cubicBezTo>
                  <a:cubicBezTo>
                    <a:pt x="176" y="83"/>
                    <a:pt x="176" y="83"/>
                    <a:pt x="176" y="83"/>
                  </a:cubicBezTo>
                  <a:cubicBezTo>
                    <a:pt x="179" y="85"/>
                    <a:pt x="179" y="85"/>
                    <a:pt x="179" y="85"/>
                  </a:cubicBezTo>
                  <a:cubicBezTo>
                    <a:pt x="183" y="88"/>
                    <a:pt x="183" y="88"/>
                    <a:pt x="183" y="88"/>
                  </a:cubicBezTo>
                  <a:cubicBezTo>
                    <a:pt x="184" y="86"/>
                    <a:pt x="184" y="86"/>
                    <a:pt x="184" y="86"/>
                  </a:cubicBezTo>
                  <a:cubicBezTo>
                    <a:pt x="185" y="85"/>
                    <a:pt x="185" y="85"/>
                    <a:pt x="185" y="85"/>
                  </a:cubicBezTo>
                  <a:cubicBezTo>
                    <a:pt x="186" y="82"/>
                    <a:pt x="186" y="82"/>
                    <a:pt x="186" y="82"/>
                  </a:cubicBezTo>
                  <a:cubicBezTo>
                    <a:pt x="183" y="80"/>
                    <a:pt x="183" y="80"/>
                    <a:pt x="183" y="80"/>
                  </a:cubicBezTo>
                  <a:cubicBezTo>
                    <a:pt x="184" y="71"/>
                    <a:pt x="184" y="71"/>
                    <a:pt x="184" y="71"/>
                  </a:cubicBezTo>
                  <a:cubicBezTo>
                    <a:pt x="180" y="71"/>
                    <a:pt x="180" y="71"/>
                    <a:pt x="180" y="71"/>
                  </a:cubicBezTo>
                  <a:cubicBezTo>
                    <a:pt x="179" y="74"/>
                    <a:pt x="179" y="74"/>
                    <a:pt x="179" y="74"/>
                  </a:cubicBezTo>
                  <a:cubicBezTo>
                    <a:pt x="177" y="71"/>
                    <a:pt x="177" y="71"/>
                    <a:pt x="177" y="71"/>
                  </a:cubicBezTo>
                  <a:cubicBezTo>
                    <a:pt x="180" y="69"/>
                    <a:pt x="180" y="69"/>
                    <a:pt x="180" y="69"/>
                  </a:cubicBezTo>
                  <a:cubicBezTo>
                    <a:pt x="181" y="66"/>
                    <a:pt x="181" y="66"/>
                    <a:pt x="181" y="66"/>
                  </a:cubicBezTo>
                  <a:cubicBezTo>
                    <a:pt x="184" y="66"/>
                    <a:pt x="184" y="66"/>
                    <a:pt x="184" y="66"/>
                  </a:cubicBezTo>
                  <a:cubicBezTo>
                    <a:pt x="184" y="63"/>
                    <a:pt x="184" y="63"/>
                    <a:pt x="184" y="63"/>
                  </a:cubicBezTo>
                  <a:cubicBezTo>
                    <a:pt x="181" y="60"/>
                    <a:pt x="181" y="60"/>
                    <a:pt x="181" y="60"/>
                  </a:cubicBezTo>
                  <a:cubicBezTo>
                    <a:pt x="181" y="53"/>
                    <a:pt x="181" y="53"/>
                    <a:pt x="181" y="53"/>
                  </a:cubicBezTo>
                  <a:cubicBezTo>
                    <a:pt x="182" y="51"/>
                    <a:pt x="182" y="51"/>
                    <a:pt x="182" y="51"/>
                  </a:cubicBezTo>
                  <a:lnTo>
                    <a:pt x="183" y="53"/>
                  </a:lnTo>
                  <a:close/>
                </a:path>
              </a:pathLst>
            </a:custGeom>
            <a:solidFill>
              <a:srgbClr val="FFD966"/>
            </a:solidFill>
            <a:ln w="3175" cap="flat">
              <a:solidFill>
                <a:srgbClr val="662D9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27" name="Freeform 2039">
              <a:extLst>
                <a:ext uri="{FF2B5EF4-FFF2-40B4-BE49-F238E27FC236}">
                  <a16:creationId xmlns:a16="http://schemas.microsoft.com/office/drawing/2014/main" id="{ABFF4374-BE16-4AF9-9216-F383CE510D35}"/>
                </a:ext>
              </a:extLst>
            </p:cNvPr>
            <p:cNvSpPr>
              <a:spLocks/>
            </p:cNvSpPr>
            <p:nvPr/>
          </p:nvSpPr>
          <p:spPr bwMode="auto">
            <a:xfrm>
              <a:off x="931" y="1548"/>
              <a:ext cx="329" cy="173"/>
            </a:xfrm>
            <a:custGeom>
              <a:avLst/>
              <a:gdLst>
                <a:gd name="T0" fmla="*/ 10 w 137"/>
                <a:gd name="T1" fmla="*/ 54 h 72"/>
                <a:gd name="T2" fmla="*/ 12 w 137"/>
                <a:gd name="T3" fmla="*/ 57 h 72"/>
                <a:gd name="T4" fmla="*/ 14 w 137"/>
                <a:gd name="T5" fmla="*/ 59 h 72"/>
                <a:gd name="T6" fmla="*/ 16 w 137"/>
                <a:gd name="T7" fmla="*/ 63 h 72"/>
                <a:gd name="T8" fmla="*/ 19 w 137"/>
                <a:gd name="T9" fmla="*/ 63 h 72"/>
                <a:gd name="T10" fmla="*/ 21 w 137"/>
                <a:gd name="T11" fmla="*/ 61 h 72"/>
                <a:gd name="T12" fmla="*/ 29 w 137"/>
                <a:gd name="T13" fmla="*/ 68 h 72"/>
                <a:gd name="T14" fmla="*/ 33 w 137"/>
                <a:gd name="T15" fmla="*/ 66 h 72"/>
                <a:gd name="T16" fmla="*/ 31 w 137"/>
                <a:gd name="T17" fmla="*/ 61 h 72"/>
                <a:gd name="T18" fmla="*/ 66 w 137"/>
                <a:gd name="T19" fmla="*/ 61 h 72"/>
                <a:gd name="T20" fmla="*/ 66 w 137"/>
                <a:gd name="T21" fmla="*/ 57 h 72"/>
                <a:gd name="T22" fmla="*/ 79 w 137"/>
                <a:gd name="T23" fmla="*/ 57 h 72"/>
                <a:gd name="T24" fmla="*/ 81 w 137"/>
                <a:gd name="T25" fmla="*/ 60 h 72"/>
                <a:gd name="T26" fmla="*/ 85 w 137"/>
                <a:gd name="T27" fmla="*/ 58 h 72"/>
                <a:gd name="T28" fmla="*/ 91 w 137"/>
                <a:gd name="T29" fmla="*/ 61 h 72"/>
                <a:gd name="T30" fmla="*/ 102 w 137"/>
                <a:gd name="T31" fmla="*/ 61 h 72"/>
                <a:gd name="T32" fmla="*/ 114 w 137"/>
                <a:gd name="T33" fmla="*/ 67 h 72"/>
                <a:gd name="T34" fmla="*/ 124 w 137"/>
                <a:gd name="T35" fmla="*/ 70 h 72"/>
                <a:gd name="T36" fmla="*/ 130 w 137"/>
                <a:gd name="T37" fmla="*/ 71 h 72"/>
                <a:gd name="T38" fmla="*/ 137 w 137"/>
                <a:gd name="T39" fmla="*/ 70 h 72"/>
                <a:gd name="T40" fmla="*/ 136 w 137"/>
                <a:gd name="T41" fmla="*/ 51 h 72"/>
                <a:gd name="T42" fmla="*/ 123 w 137"/>
                <a:gd name="T43" fmla="*/ 49 h 72"/>
                <a:gd name="T44" fmla="*/ 126 w 137"/>
                <a:gd name="T45" fmla="*/ 3 h 72"/>
                <a:gd name="T46" fmla="*/ 91 w 137"/>
                <a:gd name="T47" fmla="*/ 0 h 72"/>
                <a:gd name="T48" fmla="*/ 91 w 137"/>
                <a:gd name="T49" fmla="*/ 0 h 72"/>
                <a:gd name="T50" fmla="*/ 87 w 137"/>
                <a:gd name="T51" fmla="*/ 1 h 72"/>
                <a:gd name="T52" fmla="*/ 86 w 137"/>
                <a:gd name="T53" fmla="*/ 8 h 72"/>
                <a:gd name="T54" fmla="*/ 73 w 137"/>
                <a:gd name="T55" fmla="*/ 8 h 72"/>
                <a:gd name="T56" fmla="*/ 59 w 137"/>
                <a:gd name="T57" fmla="*/ 7 h 72"/>
                <a:gd name="T58" fmla="*/ 56 w 137"/>
                <a:gd name="T59" fmla="*/ 25 h 72"/>
                <a:gd name="T60" fmla="*/ 44 w 137"/>
                <a:gd name="T61" fmla="*/ 24 h 72"/>
                <a:gd name="T62" fmla="*/ 40 w 137"/>
                <a:gd name="T63" fmla="*/ 27 h 72"/>
                <a:gd name="T64" fmla="*/ 31 w 137"/>
                <a:gd name="T65" fmla="*/ 27 h 72"/>
                <a:gd name="T66" fmla="*/ 29 w 137"/>
                <a:gd name="T67" fmla="*/ 30 h 72"/>
                <a:gd name="T68" fmla="*/ 18 w 137"/>
                <a:gd name="T69" fmla="*/ 35 h 72"/>
                <a:gd name="T70" fmla="*/ 13 w 137"/>
                <a:gd name="T71" fmla="*/ 41 h 72"/>
                <a:gd name="T72" fmla="*/ 9 w 137"/>
                <a:gd name="T73" fmla="*/ 45 h 72"/>
                <a:gd name="T74" fmla="*/ 0 w 137"/>
                <a:gd name="T75" fmla="*/ 50 h 72"/>
                <a:gd name="T76" fmla="*/ 10 w 137"/>
                <a:gd name="T77" fmla="*/ 54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37" h="72">
                  <a:moveTo>
                    <a:pt x="10" y="54"/>
                  </a:moveTo>
                  <a:cubicBezTo>
                    <a:pt x="10" y="55"/>
                    <a:pt x="11" y="59"/>
                    <a:pt x="12" y="57"/>
                  </a:cubicBezTo>
                  <a:cubicBezTo>
                    <a:pt x="14" y="55"/>
                    <a:pt x="16" y="57"/>
                    <a:pt x="14" y="59"/>
                  </a:cubicBezTo>
                  <a:cubicBezTo>
                    <a:pt x="13" y="61"/>
                    <a:pt x="13" y="61"/>
                    <a:pt x="16" y="63"/>
                  </a:cubicBezTo>
                  <a:cubicBezTo>
                    <a:pt x="18" y="64"/>
                    <a:pt x="19" y="66"/>
                    <a:pt x="19" y="63"/>
                  </a:cubicBezTo>
                  <a:cubicBezTo>
                    <a:pt x="18" y="60"/>
                    <a:pt x="19" y="58"/>
                    <a:pt x="21" y="61"/>
                  </a:cubicBezTo>
                  <a:cubicBezTo>
                    <a:pt x="23" y="64"/>
                    <a:pt x="26" y="71"/>
                    <a:pt x="29" y="68"/>
                  </a:cubicBezTo>
                  <a:cubicBezTo>
                    <a:pt x="30" y="67"/>
                    <a:pt x="32" y="66"/>
                    <a:pt x="33" y="66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66" y="61"/>
                    <a:pt x="66" y="61"/>
                    <a:pt x="66" y="61"/>
                  </a:cubicBezTo>
                  <a:cubicBezTo>
                    <a:pt x="66" y="57"/>
                    <a:pt x="66" y="57"/>
                    <a:pt x="66" y="57"/>
                  </a:cubicBezTo>
                  <a:cubicBezTo>
                    <a:pt x="66" y="57"/>
                    <a:pt x="76" y="57"/>
                    <a:pt x="79" y="57"/>
                  </a:cubicBezTo>
                  <a:cubicBezTo>
                    <a:pt x="79" y="58"/>
                    <a:pt x="79" y="59"/>
                    <a:pt x="81" y="60"/>
                  </a:cubicBezTo>
                  <a:cubicBezTo>
                    <a:pt x="82" y="61"/>
                    <a:pt x="83" y="59"/>
                    <a:pt x="85" y="58"/>
                  </a:cubicBezTo>
                  <a:cubicBezTo>
                    <a:pt x="87" y="57"/>
                    <a:pt x="91" y="61"/>
                    <a:pt x="91" y="61"/>
                  </a:cubicBezTo>
                  <a:cubicBezTo>
                    <a:pt x="91" y="61"/>
                    <a:pt x="95" y="61"/>
                    <a:pt x="102" y="61"/>
                  </a:cubicBezTo>
                  <a:cubicBezTo>
                    <a:pt x="109" y="61"/>
                    <a:pt x="112" y="63"/>
                    <a:pt x="114" y="67"/>
                  </a:cubicBezTo>
                  <a:cubicBezTo>
                    <a:pt x="117" y="70"/>
                    <a:pt x="122" y="72"/>
                    <a:pt x="124" y="70"/>
                  </a:cubicBezTo>
                  <a:cubicBezTo>
                    <a:pt x="126" y="69"/>
                    <a:pt x="129" y="71"/>
                    <a:pt x="130" y="71"/>
                  </a:cubicBezTo>
                  <a:cubicBezTo>
                    <a:pt x="131" y="70"/>
                    <a:pt x="135" y="70"/>
                    <a:pt x="137" y="70"/>
                  </a:cubicBezTo>
                  <a:cubicBezTo>
                    <a:pt x="136" y="51"/>
                    <a:pt x="136" y="51"/>
                    <a:pt x="136" y="51"/>
                  </a:cubicBezTo>
                  <a:cubicBezTo>
                    <a:pt x="123" y="49"/>
                    <a:pt x="123" y="49"/>
                    <a:pt x="123" y="49"/>
                  </a:cubicBezTo>
                  <a:cubicBezTo>
                    <a:pt x="126" y="3"/>
                    <a:pt x="126" y="3"/>
                    <a:pt x="126" y="3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87" y="1"/>
                    <a:pt x="87" y="1"/>
                    <a:pt x="87" y="1"/>
                  </a:cubicBezTo>
                  <a:cubicBezTo>
                    <a:pt x="86" y="8"/>
                    <a:pt x="86" y="8"/>
                    <a:pt x="86" y="8"/>
                  </a:cubicBezTo>
                  <a:cubicBezTo>
                    <a:pt x="73" y="8"/>
                    <a:pt x="73" y="8"/>
                    <a:pt x="73" y="8"/>
                  </a:cubicBezTo>
                  <a:cubicBezTo>
                    <a:pt x="59" y="7"/>
                    <a:pt x="59" y="7"/>
                    <a:pt x="59" y="7"/>
                  </a:cubicBezTo>
                  <a:cubicBezTo>
                    <a:pt x="56" y="25"/>
                    <a:pt x="56" y="25"/>
                    <a:pt x="56" y="25"/>
                  </a:cubicBezTo>
                  <a:cubicBezTo>
                    <a:pt x="44" y="24"/>
                    <a:pt x="44" y="24"/>
                    <a:pt x="44" y="24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31" y="27"/>
                    <a:pt x="31" y="27"/>
                    <a:pt x="31" y="27"/>
                  </a:cubicBezTo>
                  <a:cubicBezTo>
                    <a:pt x="31" y="27"/>
                    <a:pt x="30" y="28"/>
                    <a:pt x="29" y="30"/>
                  </a:cubicBezTo>
                  <a:cubicBezTo>
                    <a:pt x="24" y="31"/>
                    <a:pt x="24" y="34"/>
                    <a:pt x="18" y="35"/>
                  </a:cubicBezTo>
                  <a:cubicBezTo>
                    <a:pt x="11" y="36"/>
                    <a:pt x="13" y="39"/>
                    <a:pt x="13" y="41"/>
                  </a:cubicBezTo>
                  <a:cubicBezTo>
                    <a:pt x="13" y="43"/>
                    <a:pt x="12" y="44"/>
                    <a:pt x="9" y="45"/>
                  </a:cubicBezTo>
                  <a:cubicBezTo>
                    <a:pt x="6" y="45"/>
                    <a:pt x="2" y="48"/>
                    <a:pt x="0" y="50"/>
                  </a:cubicBezTo>
                  <a:cubicBezTo>
                    <a:pt x="4" y="51"/>
                    <a:pt x="10" y="53"/>
                    <a:pt x="10" y="54"/>
                  </a:cubicBezTo>
                  <a:close/>
                </a:path>
              </a:pathLst>
            </a:custGeom>
            <a:solidFill>
              <a:srgbClr val="FFD966"/>
            </a:solidFill>
            <a:ln w="3175" cap="flat">
              <a:solidFill>
                <a:srgbClr val="662D9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28" name="Freeform 2040">
              <a:extLst>
                <a:ext uri="{FF2B5EF4-FFF2-40B4-BE49-F238E27FC236}">
                  <a16:creationId xmlns:a16="http://schemas.microsoft.com/office/drawing/2014/main" id="{C0B0F744-B9D6-490E-826E-2BE5C6E51D8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6" y="1742"/>
              <a:ext cx="82" cy="41"/>
            </a:xfrm>
            <a:custGeom>
              <a:avLst/>
              <a:gdLst>
                <a:gd name="T0" fmla="*/ 9 w 34"/>
                <a:gd name="T1" fmla="*/ 11 h 17"/>
                <a:gd name="T2" fmla="*/ 24 w 34"/>
                <a:gd name="T3" fmla="*/ 16 h 17"/>
                <a:gd name="T4" fmla="*/ 34 w 34"/>
                <a:gd name="T5" fmla="*/ 8 h 17"/>
                <a:gd name="T6" fmla="*/ 28 w 34"/>
                <a:gd name="T7" fmla="*/ 9 h 17"/>
                <a:gd name="T8" fmla="*/ 15 w 34"/>
                <a:gd name="T9" fmla="*/ 9 h 17"/>
                <a:gd name="T10" fmla="*/ 14 w 34"/>
                <a:gd name="T11" fmla="*/ 1 h 17"/>
                <a:gd name="T12" fmla="*/ 13 w 34"/>
                <a:gd name="T13" fmla="*/ 1 h 17"/>
                <a:gd name="T14" fmla="*/ 10 w 34"/>
                <a:gd name="T15" fmla="*/ 3 h 17"/>
                <a:gd name="T16" fmla="*/ 4 w 34"/>
                <a:gd name="T17" fmla="*/ 2 h 17"/>
                <a:gd name="T18" fmla="*/ 2 w 34"/>
                <a:gd name="T19" fmla="*/ 1 h 17"/>
                <a:gd name="T20" fmla="*/ 1 w 34"/>
                <a:gd name="T21" fmla="*/ 0 h 17"/>
                <a:gd name="T22" fmla="*/ 0 w 34"/>
                <a:gd name="T23" fmla="*/ 2 h 17"/>
                <a:gd name="T24" fmla="*/ 9 w 34"/>
                <a:gd name="T25" fmla="*/ 1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4" h="17">
                  <a:moveTo>
                    <a:pt x="9" y="11"/>
                  </a:moveTo>
                  <a:cubicBezTo>
                    <a:pt x="11" y="13"/>
                    <a:pt x="18" y="16"/>
                    <a:pt x="24" y="16"/>
                  </a:cubicBezTo>
                  <a:cubicBezTo>
                    <a:pt x="28" y="17"/>
                    <a:pt x="32" y="11"/>
                    <a:pt x="34" y="8"/>
                  </a:cubicBezTo>
                  <a:cubicBezTo>
                    <a:pt x="28" y="9"/>
                    <a:pt x="28" y="9"/>
                    <a:pt x="28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5" y="5"/>
                    <a:pt x="8" y="9"/>
                    <a:pt x="9" y="11"/>
                  </a:cubicBezTo>
                  <a:close/>
                </a:path>
              </a:pathLst>
            </a:custGeom>
            <a:solidFill>
              <a:srgbClr val="BF9000"/>
            </a:solidFill>
            <a:ln w="3175" cap="flat">
              <a:solidFill>
                <a:srgbClr val="662D9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29" name="Oval 2047">
              <a:extLst>
                <a:ext uri="{FF2B5EF4-FFF2-40B4-BE49-F238E27FC236}">
                  <a16:creationId xmlns:a16="http://schemas.microsoft.com/office/drawing/2014/main" id="{0460347E-1CE2-4211-BA3E-D951CE8A12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3" y="1781"/>
              <a:ext cx="28" cy="29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30" name="Oval 2048">
              <a:extLst>
                <a:ext uri="{FF2B5EF4-FFF2-40B4-BE49-F238E27FC236}">
                  <a16:creationId xmlns:a16="http://schemas.microsoft.com/office/drawing/2014/main" id="{014752B0-EF32-496D-A1FA-5D9A0FB2E9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1" y="1800"/>
              <a:ext cx="29" cy="29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31" name="Oval 2049">
              <a:extLst>
                <a:ext uri="{FF2B5EF4-FFF2-40B4-BE49-F238E27FC236}">
                  <a16:creationId xmlns:a16="http://schemas.microsoft.com/office/drawing/2014/main" id="{7E50C325-ACF3-4A70-AD58-EA31DD4A17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9" y="1887"/>
              <a:ext cx="29" cy="28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32" name="Oval 2050">
              <a:extLst>
                <a:ext uri="{FF2B5EF4-FFF2-40B4-BE49-F238E27FC236}">
                  <a16:creationId xmlns:a16="http://schemas.microsoft.com/office/drawing/2014/main" id="{04F97DB8-CC4C-4082-8932-1DD7299A27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" y="1990"/>
              <a:ext cx="29" cy="29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33" name="Oval 2051">
              <a:extLst>
                <a:ext uri="{FF2B5EF4-FFF2-40B4-BE49-F238E27FC236}">
                  <a16:creationId xmlns:a16="http://schemas.microsoft.com/office/drawing/2014/main" id="{FEDF311E-DD19-484C-8C18-5B0EF58615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8" y="1942"/>
              <a:ext cx="28" cy="29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34" name="Oval 2052">
              <a:extLst>
                <a:ext uri="{FF2B5EF4-FFF2-40B4-BE49-F238E27FC236}">
                  <a16:creationId xmlns:a16="http://schemas.microsoft.com/office/drawing/2014/main" id="{2666DFE6-4DC3-432F-94D7-F6F97B0D89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0" y="2163"/>
              <a:ext cx="29" cy="28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35" name="Oval 2053">
              <a:extLst>
                <a:ext uri="{FF2B5EF4-FFF2-40B4-BE49-F238E27FC236}">
                  <a16:creationId xmlns:a16="http://schemas.microsoft.com/office/drawing/2014/main" id="{175449EF-A3D9-48CD-BA5F-2C84E84E2B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2" y="2208"/>
              <a:ext cx="28" cy="29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36" name="Oval 2054">
              <a:extLst>
                <a:ext uri="{FF2B5EF4-FFF2-40B4-BE49-F238E27FC236}">
                  <a16:creationId xmlns:a16="http://schemas.microsoft.com/office/drawing/2014/main" id="{EA2B6FC1-6B91-4EF8-84C7-609F1B0E81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" y="2268"/>
              <a:ext cx="28" cy="29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37" name="Oval 2055">
              <a:extLst>
                <a:ext uri="{FF2B5EF4-FFF2-40B4-BE49-F238E27FC236}">
                  <a16:creationId xmlns:a16="http://schemas.microsoft.com/office/drawing/2014/main" id="{764B1F04-9521-488D-8125-B0D0F2D59A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" y="2472"/>
              <a:ext cx="29" cy="29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38" name="Oval 2056">
              <a:extLst>
                <a:ext uri="{FF2B5EF4-FFF2-40B4-BE49-F238E27FC236}">
                  <a16:creationId xmlns:a16="http://schemas.microsoft.com/office/drawing/2014/main" id="{0E89BA63-97F9-45CB-B6A7-773ECDD67B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1" y="2477"/>
              <a:ext cx="28" cy="29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39" name="Oval 2057">
              <a:extLst>
                <a:ext uri="{FF2B5EF4-FFF2-40B4-BE49-F238E27FC236}">
                  <a16:creationId xmlns:a16="http://schemas.microsoft.com/office/drawing/2014/main" id="{6EA773C7-5D2B-4700-AE88-571EACEDFA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7" y="2468"/>
              <a:ext cx="29" cy="28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40" name="Oval 2058">
              <a:extLst>
                <a:ext uri="{FF2B5EF4-FFF2-40B4-BE49-F238E27FC236}">
                  <a16:creationId xmlns:a16="http://schemas.microsoft.com/office/drawing/2014/main" id="{8EE258FE-AEDF-41C3-B701-1B66DFAF38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" y="2696"/>
              <a:ext cx="29" cy="29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41" name="Oval 2059">
              <a:extLst>
                <a:ext uri="{FF2B5EF4-FFF2-40B4-BE49-F238E27FC236}">
                  <a16:creationId xmlns:a16="http://schemas.microsoft.com/office/drawing/2014/main" id="{543A4835-5CBC-46A1-B969-B78F8E7D25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" y="2816"/>
              <a:ext cx="29" cy="29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42" name="Oval 2060">
              <a:extLst>
                <a:ext uri="{FF2B5EF4-FFF2-40B4-BE49-F238E27FC236}">
                  <a16:creationId xmlns:a16="http://schemas.microsoft.com/office/drawing/2014/main" id="{5743E2EC-52DF-4516-BD4E-764DA63C5C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3" y="3202"/>
              <a:ext cx="29" cy="29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43" name="Oval 2061">
              <a:extLst>
                <a:ext uri="{FF2B5EF4-FFF2-40B4-BE49-F238E27FC236}">
                  <a16:creationId xmlns:a16="http://schemas.microsoft.com/office/drawing/2014/main" id="{B5FC989F-66F4-4490-93BB-18A8DE569E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5" y="3159"/>
              <a:ext cx="29" cy="29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44" name="Oval 2062">
              <a:extLst>
                <a:ext uri="{FF2B5EF4-FFF2-40B4-BE49-F238E27FC236}">
                  <a16:creationId xmlns:a16="http://schemas.microsoft.com/office/drawing/2014/main" id="{A8B99EBC-AF21-4077-84C1-9E6BFBF984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6" y="2974"/>
              <a:ext cx="29" cy="29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45" name="Oval 2063">
              <a:extLst>
                <a:ext uri="{FF2B5EF4-FFF2-40B4-BE49-F238E27FC236}">
                  <a16:creationId xmlns:a16="http://schemas.microsoft.com/office/drawing/2014/main" id="{9FCB2326-C6DD-40D8-9C01-C3A70FBDD1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7" y="2840"/>
              <a:ext cx="29" cy="29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46" name="Oval 2064">
              <a:extLst>
                <a:ext uri="{FF2B5EF4-FFF2-40B4-BE49-F238E27FC236}">
                  <a16:creationId xmlns:a16="http://schemas.microsoft.com/office/drawing/2014/main" id="{F6B49040-235D-4034-9B9C-AA661D13F0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5" y="2741"/>
              <a:ext cx="29" cy="29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47" name="Oval 2065">
              <a:extLst>
                <a:ext uri="{FF2B5EF4-FFF2-40B4-BE49-F238E27FC236}">
                  <a16:creationId xmlns:a16="http://schemas.microsoft.com/office/drawing/2014/main" id="{7A65A930-6C78-433F-9DDF-D457FB601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4" y="2453"/>
              <a:ext cx="29" cy="29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48" name="Oval 2066">
              <a:extLst>
                <a:ext uri="{FF2B5EF4-FFF2-40B4-BE49-F238E27FC236}">
                  <a16:creationId xmlns:a16="http://schemas.microsoft.com/office/drawing/2014/main" id="{31E859CD-50CE-4468-BB8E-C618485D77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9" y="2283"/>
              <a:ext cx="29" cy="29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49" name="Oval 2067">
              <a:extLst>
                <a:ext uri="{FF2B5EF4-FFF2-40B4-BE49-F238E27FC236}">
                  <a16:creationId xmlns:a16="http://schemas.microsoft.com/office/drawing/2014/main" id="{DAD4B927-4E7A-4931-B208-8FF4461E8C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5" y="1805"/>
              <a:ext cx="29" cy="29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50" name="Oval 2069">
              <a:extLst>
                <a:ext uri="{FF2B5EF4-FFF2-40B4-BE49-F238E27FC236}">
                  <a16:creationId xmlns:a16="http://schemas.microsoft.com/office/drawing/2014/main" id="{51F5F661-A0D8-4140-ABF2-58230A139A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7" y="2062"/>
              <a:ext cx="29" cy="29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51" name="Oval 2070">
              <a:extLst>
                <a:ext uri="{FF2B5EF4-FFF2-40B4-BE49-F238E27FC236}">
                  <a16:creationId xmlns:a16="http://schemas.microsoft.com/office/drawing/2014/main" id="{C5D7219A-1107-4E42-A059-1F63418A47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5" y="2098"/>
              <a:ext cx="29" cy="29"/>
            </a:xfrm>
            <a:prstGeom prst="ellipse">
              <a:avLst/>
            </a:pr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</p:grpSp>
      <p:sp>
        <p:nvSpPr>
          <p:cNvPr id="252" name="Заголовок 1">
            <a:extLst>
              <a:ext uri="{FF2B5EF4-FFF2-40B4-BE49-F238E27FC236}">
                <a16:creationId xmlns:a16="http://schemas.microsoft.com/office/drawing/2014/main" id="{6BF4E411-6B1C-4E37-80CF-78225D0FB438}"/>
              </a:ext>
            </a:extLst>
          </p:cNvPr>
          <p:cNvSpPr txBox="1">
            <a:spLocks/>
          </p:cNvSpPr>
          <p:nvPr/>
        </p:nvSpPr>
        <p:spPr>
          <a:xfrm>
            <a:off x="716598" y="949973"/>
            <a:ext cx="7585073" cy="5381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cap="all" dirty="0">
                <a:latin typeface="+mn-lt"/>
                <a:cs typeface="Times New Roman" panose="02020603050405020304" pitchFamily="18" charset="0"/>
              </a:rPr>
              <a:t>Количество поднадзорных </a:t>
            </a:r>
          </a:p>
          <a:p>
            <a:pPr algn="l"/>
            <a:r>
              <a:rPr lang="ru-RU" sz="2000" b="1" cap="all" dirty="0">
                <a:latin typeface="+mn-lt"/>
                <a:cs typeface="Times New Roman" panose="02020603050405020304" pitchFamily="18" charset="0"/>
              </a:rPr>
              <a:t>опасных производственных объектов</a:t>
            </a:r>
          </a:p>
        </p:txBody>
      </p:sp>
      <p:graphicFrame>
        <p:nvGraphicFramePr>
          <p:cNvPr id="253" name="Group 224">
            <a:extLst>
              <a:ext uri="{FF2B5EF4-FFF2-40B4-BE49-F238E27FC236}">
                <a16:creationId xmlns:a16="http://schemas.microsoft.com/office/drawing/2014/main" id="{752E6DC3-7434-4596-A59C-7F39625F4C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0050101"/>
              </p:ext>
            </p:extLst>
          </p:nvPr>
        </p:nvGraphicFramePr>
        <p:xfrm>
          <a:off x="464920" y="5903861"/>
          <a:ext cx="3924300" cy="782610"/>
        </p:xfrm>
        <a:graphic>
          <a:graphicData uri="http://schemas.openxmlformats.org/drawingml/2006/table">
            <a:tbl>
              <a:tblPr/>
              <a:tblGrid>
                <a:gridCol w="352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9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43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087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/>
                        </a:rPr>
                        <a:t> </a:t>
                      </a:r>
                      <a:endParaRPr kumimoji="0" lang="ru-RU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34290" marB="3429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от 4 до 29 ОПО</a:t>
                      </a:r>
                    </a:p>
                  </a:txBody>
                  <a:tcPr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 </a:t>
                      </a:r>
                    </a:p>
                  </a:txBody>
                  <a:tcPr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A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от 200 до 499 ОПО</a:t>
                      </a:r>
                    </a:p>
                  </a:txBody>
                  <a:tcPr marT="34290" marB="3429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87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/>
                        </a:rPr>
                        <a:t> </a:t>
                      </a:r>
                      <a:endParaRPr kumimoji="0" lang="ru-RU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34290" marB="3429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от 30 до 99 ОПО</a:t>
                      </a:r>
                    </a:p>
                  </a:txBody>
                  <a:tcPr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 </a:t>
                      </a:r>
                    </a:p>
                  </a:txBody>
                  <a:tcPr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9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от 500 до 700 ОПО</a:t>
                      </a:r>
                    </a:p>
                  </a:txBody>
                  <a:tcPr marT="34290" marB="3429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87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/>
                        </a:rPr>
                        <a:t> </a:t>
                      </a:r>
                      <a:endParaRPr kumimoji="0" lang="ru-RU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34290" marB="3429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от 100 до 199 ОПО</a:t>
                      </a:r>
                    </a:p>
                  </a:txBody>
                  <a:tcPr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 </a:t>
                      </a:r>
                    </a:p>
                  </a:txBody>
                  <a:tcPr marT="34290" marB="3429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1 423 ОПО (г. Казань)</a:t>
                      </a:r>
                    </a:p>
                  </a:txBody>
                  <a:tcPr marT="34290" marB="3429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54" name="Заголовок 1">
            <a:extLst>
              <a:ext uri="{FF2B5EF4-FFF2-40B4-BE49-F238E27FC236}">
                <a16:creationId xmlns:a16="http://schemas.microsoft.com/office/drawing/2014/main" id="{EB9DA26E-A02F-4EF7-BAD8-157CA01483F4}"/>
              </a:ext>
            </a:extLst>
          </p:cNvPr>
          <p:cNvSpPr txBox="1">
            <a:spLocks/>
          </p:cNvSpPr>
          <p:nvPr/>
        </p:nvSpPr>
        <p:spPr>
          <a:xfrm>
            <a:off x="5370250" y="1736472"/>
            <a:ext cx="3649994" cy="10775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Всего поднадзорно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9 811 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ОПО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, в т.ч.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в Республике Татарстан – 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7644 ОПО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;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в Чувашской Республике – 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1254 ОПО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;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в Республике Марий Эл – 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913 ОПО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.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                      </a:t>
            </a:r>
          </a:p>
        </p:txBody>
      </p:sp>
      <p:grpSp>
        <p:nvGrpSpPr>
          <p:cNvPr id="255" name="Группа 2164">
            <a:extLst>
              <a:ext uri="{FF2B5EF4-FFF2-40B4-BE49-F238E27FC236}">
                <a16:creationId xmlns:a16="http://schemas.microsoft.com/office/drawing/2014/main" id="{4C481435-14A8-4E30-A263-D39FF70C7963}"/>
              </a:ext>
            </a:extLst>
          </p:cNvPr>
          <p:cNvGrpSpPr/>
          <p:nvPr/>
        </p:nvGrpSpPr>
        <p:grpSpPr>
          <a:xfrm>
            <a:off x="449331" y="2327001"/>
            <a:ext cx="8384299" cy="3824032"/>
            <a:chOff x="468379" y="1124744"/>
            <a:chExt cx="8384299" cy="5098710"/>
          </a:xfrm>
        </p:grpSpPr>
        <p:grpSp>
          <p:nvGrpSpPr>
            <p:cNvPr id="256" name="Группа 2160">
              <a:extLst>
                <a:ext uri="{FF2B5EF4-FFF2-40B4-BE49-F238E27FC236}">
                  <a16:creationId xmlns:a16="http://schemas.microsoft.com/office/drawing/2014/main" id="{3F053FE4-3C07-4C4F-BE65-901158CBB14F}"/>
                </a:ext>
              </a:extLst>
            </p:cNvPr>
            <p:cNvGrpSpPr/>
            <p:nvPr/>
          </p:nvGrpSpPr>
          <p:grpSpPr>
            <a:xfrm>
              <a:off x="468379" y="1124744"/>
              <a:ext cx="8384299" cy="5098710"/>
              <a:chOff x="374767" y="895115"/>
              <a:chExt cx="8575407" cy="5098710"/>
            </a:xfrm>
          </p:grpSpPr>
          <p:sp>
            <p:nvSpPr>
              <p:cNvPr id="258" name="Rectangle 492">
                <a:extLst>
                  <a:ext uri="{FF2B5EF4-FFF2-40B4-BE49-F238E27FC236}">
                    <a16:creationId xmlns:a16="http://schemas.microsoft.com/office/drawing/2014/main" id="{3955F754-000A-479A-9397-1C1A2A7FA5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17509" y="2977770"/>
                <a:ext cx="521374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Зеленодольск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59" name="Rectangle 499">
                <a:extLst>
                  <a:ext uri="{FF2B5EF4-FFF2-40B4-BE49-F238E27FC236}">
                    <a16:creationId xmlns:a16="http://schemas.microsoft.com/office/drawing/2014/main" id="{85DE821A-6A24-40CF-AF5C-7A95CEA109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0542" y="2790502"/>
                <a:ext cx="511537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Высокая Гора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0" name="Rectangle 502">
                <a:extLst>
                  <a:ext uri="{FF2B5EF4-FFF2-40B4-BE49-F238E27FC236}">
                    <a16:creationId xmlns:a16="http://schemas.microsoft.com/office/drawing/2014/main" id="{F2E7AECB-05A2-48D5-B796-E7BD58F587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7691" y="2276016"/>
                <a:ext cx="531211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Большая Атня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1" name="Rectangle 505">
                <a:extLst>
                  <a:ext uri="{FF2B5EF4-FFF2-40B4-BE49-F238E27FC236}">
                    <a16:creationId xmlns:a16="http://schemas.microsoft.com/office/drawing/2014/main" id="{F9CEAF95-46FF-45F2-B932-DADC524A5E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39911" y="2467062"/>
                <a:ext cx="170512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Арск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2" name="Rectangle 506">
                <a:extLst>
                  <a:ext uri="{FF2B5EF4-FFF2-40B4-BE49-F238E27FC236}">
                    <a16:creationId xmlns:a16="http://schemas.microsoft.com/office/drawing/2014/main" id="{9D6A804B-C33A-4E6A-9206-C0EFD36BB3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09203" y="2141948"/>
                <a:ext cx="306595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Балтаси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3" name="Rectangle 509">
                <a:extLst>
                  <a:ext uri="{FF2B5EF4-FFF2-40B4-BE49-F238E27FC236}">
                    <a16:creationId xmlns:a16="http://schemas.microsoft.com/office/drawing/2014/main" id="{053FFB00-BE6C-4BEB-8FDE-7711BA637D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10291" y="2398352"/>
                <a:ext cx="262326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Кукмор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4" name="Rectangle 510">
                <a:extLst>
                  <a:ext uri="{FF2B5EF4-FFF2-40B4-BE49-F238E27FC236}">
                    <a16:creationId xmlns:a16="http://schemas.microsoft.com/office/drawing/2014/main" id="{CA0E0D99-F341-4CE3-9E70-B4BB8A27E5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1571" y="2810612"/>
                <a:ext cx="532851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Богатые Сабы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5" name="Rectangle 511">
                <a:extLst>
                  <a:ext uri="{FF2B5EF4-FFF2-40B4-BE49-F238E27FC236}">
                    <a16:creationId xmlns:a16="http://schemas.microsoft.com/office/drawing/2014/main" id="{B1D5983E-39FB-4E25-9119-2E4AE25E39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2703" y="3128452"/>
                <a:ext cx="280362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Тюлячи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6" name="Rectangle 514">
                <a:extLst>
                  <a:ext uri="{FF2B5EF4-FFF2-40B4-BE49-F238E27FC236}">
                    <a16:creationId xmlns:a16="http://schemas.microsoft.com/office/drawing/2014/main" id="{BFF74DB7-F6E1-4DC3-92A5-B1C7DB7CA8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5958" y="3272299"/>
                <a:ext cx="367258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Пестрецы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7" name="Rectangle 516">
                <a:extLst>
                  <a:ext uri="{FF2B5EF4-FFF2-40B4-BE49-F238E27FC236}">
                    <a16:creationId xmlns:a16="http://schemas.microsoft.com/office/drawing/2014/main" id="{C71621D7-497E-4BB6-9AC0-1865ABD24C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27451" y="3742385"/>
                <a:ext cx="336106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Лаишево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8" name="Rectangle 518">
                <a:extLst>
                  <a:ext uri="{FF2B5EF4-FFF2-40B4-BE49-F238E27FC236}">
                    <a16:creationId xmlns:a16="http://schemas.microsoft.com/office/drawing/2014/main" id="{00CE39C6-0C97-4168-8E7E-6B3F9EC51B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44989" y="3580373"/>
                <a:ext cx="632863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Рыбная Слобода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9" name="Rectangle 521">
                <a:extLst>
                  <a:ext uri="{FF2B5EF4-FFF2-40B4-BE49-F238E27FC236}">
                    <a16:creationId xmlns:a16="http://schemas.microsoft.com/office/drawing/2014/main" id="{2368D250-D2FB-42A7-98EF-9AAB831168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02298" y="3249684"/>
                <a:ext cx="375455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Мамадыш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70" name="Rectangle 522">
                <a:extLst>
                  <a:ext uri="{FF2B5EF4-FFF2-40B4-BE49-F238E27FC236}">
                    <a16:creationId xmlns:a16="http://schemas.microsoft.com/office/drawing/2014/main" id="{6E72B20E-042C-44A2-9939-776F6F9FD0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24955" y="3212816"/>
                <a:ext cx="300037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Елабуга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71" name="Rectangle 527">
                <a:extLst>
                  <a:ext uri="{FF2B5EF4-FFF2-40B4-BE49-F238E27FC236}">
                    <a16:creationId xmlns:a16="http://schemas.microsoft.com/office/drawing/2014/main" id="{5CE27428-75D5-4758-90FC-CB3BF2EAC8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44714" y="2723117"/>
                <a:ext cx="495142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Менделеевск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72" name="Rectangle 530">
                <a:extLst>
                  <a:ext uri="{FF2B5EF4-FFF2-40B4-BE49-F238E27FC236}">
                    <a16:creationId xmlns:a16="http://schemas.microsoft.com/office/drawing/2014/main" id="{70969E5A-3698-4454-8AC1-4490045480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14642" y="3304988"/>
                <a:ext cx="477107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Набережные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Челны</a:t>
                </a:r>
                <a:endParaRPr kumimoji="0" lang="ru-RU" altLang="ru-RU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73" name="Rectangle 535">
                <a:extLst>
                  <a:ext uri="{FF2B5EF4-FFF2-40B4-BE49-F238E27FC236}">
                    <a16:creationId xmlns:a16="http://schemas.microsoft.com/office/drawing/2014/main" id="{1C674510-A8B5-4864-B73A-33D0F15355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0482" y="1940844"/>
                <a:ext cx="219698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Агрыз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74" name="Rectangle 538">
                <a:extLst>
                  <a:ext uri="{FF2B5EF4-FFF2-40B4-BE49-F238E27FC236}">
                    <a16:creationId xmlns:a16="http://schemas.microsoft.com/office/drawing/2014/main" id="{3758DEC0-E6A7-412F-A174-1B982F4AA2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59485" y="3455814"/>
                <a:ext cx="442676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Мензелинск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75" name="Rectangle 541">
                <a:extLst>
                  <a:ext uri="{FF2B5EF4-FFF2-40B4-BE49-F238E27FC236}">
                    <a16:creationId xmlns:a16="http://schemas.microsoft.com/office/drawing/2014/main" id="{695B5F26-8811-466D-9D69-0D4D03C3B2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17347" y="3365318"/>
                <a:ext cx="332827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Актаныш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76" name="Rectangle 545">
                <a:extLst>
                  <a:ext uri="{FF2B5EF4-FFF2-40B4-BE49-F238E27FC236}">
                    <a16:creationId xmlns:a16="http://schemas.microsoft.com/office/drawing/2014/main" id="{111D5B5E-C8AB-495F-A7AA-BFDC04C90E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79107" y="3961375"/>
                <a:ext cx="434479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Муслюмово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77" name="Rectangle 546">
                <a:extLst>
                  <a:ext uri="{FF2B5EF4-FFF2-40B4-BE49-F238E27FC236}">
                    <a16:creationId xmlns:a16="http://schemas.microsoft.com/office/drawing/2014/main" id="{A12E6953-248E-4BA9-A0DD-242D007D7D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60101" y="4082582"/>
                <a:ext cx="419723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Сарманово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78" name="Rectangle 547">
                <a:extLst>
                  <a:ext uri="{FF2B5EF4-FFF2-40B4-BE49-F238E27FC236}">
                    <a16:creationId xmlns:a16="http://schemas.microsoft.com/office/drawing/2014/main" id="{56543B23-F843-4463-AFDC-3EB720EDC1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06178" y="4189837"/>
                <a:ext cx="254129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Заинск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79" name="Rectangle 548">
                <a:extLst>
                  <a:ext uri="{FF2B5EF4-FFF2-40B4-BE49-F238E27FC236}">
                    <a16:creationId xmlns:a16="http://schemas.microsoft.com/office/drawing/2014/main" id="{5D73093D-24A9-46D7-B585-22ACB0D722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25515" y="3485122"/>
                <a:ext cx="449234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Нижнекамск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80" name="Rectangle 549">
                <a:extLst>
                  <a:ext uri="{FF2B5EF4-FFF2-40B4-BE49-F238E27FC236}">
                    <a16:creationId xmlns:a16="http://schemas.microsoft.com/office/drawing/2014/main" id="{54AD590E-D86F-4541-BE86-76A1D6C265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92101" y="3948514"/>
                <a:ext cx="390211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Чистополь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81" name="Rectangle 554">
                <a:extLst>
                  <a:ext uri="{FF2B5EF4-FFF2-40B4-BE49-F238E27FC236}">
                    <a16:creationId xmlns:a16="http://schemas.microsoft.com/office/drawing/2014/main" id="{9497F8CB-8BF9-492D-8254-B5C4F38FBB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52871" y="4421105"/>
                <a:ext cx="577118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Новошешминск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82" name="Rectangle 557">
                <a:extLst>
                  <a:ext uri="{FF2B5EF4-FFF2-40B4-BE49-F238E27FC236}">
                    <a16:creationId xmlns:a16="http://schemas.microsoft.com/office/drawing/2014/main" id="{E9BAC512-6180-487C-8D56-37254EEBE7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75057" y="4786439"/>
                <a:ext cx="385292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Аксубаево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83" name="Rectangle 558">
                <a:extLst>
                  <a:ext uri="{FF2B5EF4-FFF2-40B4-BE49-F238E27FC236}">
                    <a16:creationId xmlns:a16="http://schemas.microsoft.com/office/drawing/2014/main" id="{E420D85E-F99A-4460-A283-43A15A814A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74999" y="5049549"/>
                <a:ext cx="391851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Черемшан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84" name="Rectangle 559">
                <a:extLst>
                  <a:ext uri="{FF2B5EF4-FFF2-40B4-BE49-F238E27FC236}">
                    <a16:creationId xmlns:a16="http://schemas.microsoft.com/office/drawing/2014/main" id="{0874BD97-1572-4D2C-8BC0-CA9C1B26A2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59747" y="5440021"/>
                <a:ext cx="267246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Нурлат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85" name="Rectangle 562">
                <a:extLst>
                  <a:ext uri="{FF2B5EF4-FFF2-40B4-BE49-F238E27FC236}">
                    <a16:creationId xmlns:a16="http://schemas.microsoft.com/office/drawing/2014/main" id="{2E8268D7-16ED-49EF-83F6-EC7BE24433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2081" y="5021058"/>
                <a:ext cx="657457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Базарные Матаки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86" name="Rectangle 565">
                <a:extLst>
                  <a:ext uri="{FF2B5EF4-FFF2-40B4-BE49-F238E27FC236}">
                    <a16:creationId xmlns:a16="http://schemas.microsoft.com/office/drawing/2014/main" id="{39C144BF-D3C0-450C-8F87-5887A585FC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27980" y="4151293"/>
                <a:ext cx="509897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Алексеевское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87" name="Rectangle 566">
                <a:extLst>
                  <a:ext uri="{FF2B5EF4-FFF2-40B4-BE49-F238E27FC236}">
                    <a16:creationId xmlns:a16="http://schemas.microsoft.com/office/drawing/2014/main" id="{9BA34A65-0346-4944-90C1-70BF9C3EED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78053" y="4674157"/>
                <a:ext cx="260688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Болгар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88" name="Rectangle 571">
                <a:extLst>
                  <a:ext uri="{FF2B5EF4-FFF2-40B4-BE49-F238E27FC236}">
                    <a16:creationId xmlns:a16="http://schemas.microsoft.com/office/drawing/2014/main" id="{FA17DC81-7C21-4CF3-8CB1-392A6EECD6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4220" y="4075879"/>
                <a:ext cx="630621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Камское Устье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89" name="Rectangle 574">
                <a:extLst>
                  <a:ext uri="{FF2B5EF4-FFF2-40B4-BE49-F238E27FC236}">
                    <a16:creationId xmlns:a16="http://schemas.microsoft.com/office/drawing/2014/main" id="{0B12E627-9AC7-4119-BF55-89C62583D5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9815" y="4605447"/>
                <a:ext cx="295118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Тетюши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90" name="Rectangle 577">
                <a:extLst>
                  <a:ext uri="{FF2B5EF4-FFF2-40B4-BE49-F238E27FC236}">
                    <a16:creationId xmlns:a16="http://schemas.microsoft.com/office/drawing/2014/main" id="{AE8193BB-A10C-4F3A-AEEB-AF9CF11DB7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71351" y="4746219"/>
                <a:ext cx="254129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Буинск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91" name="Rectangle 578">
                <a:extLst>
                  <a:ext uri="{FF2B5EF4-FFF2-40B4-BE49-F238E27FC236}">
                    <a16:creationId xmlns:a16="http://schemas.microsoft.com/office/drawing/2014/main" id="{2FDA046E-E828-412F-AA8D-8DD20DF1BB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0870" y="4146265"/>
                <a:ext cx="345944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Апастово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92" name="Rectangle 582">
                <a:extLst>
                  <a:ext uri="{FF2B5EF4-FFF2-40B4-BE49-F238E27FC236}">
                    <a16:creationId xmlns:a16="http://schemas.microsoft.com/office/drawing/2014/main" id="{90BB897C-38A4-4535-B2E3-DAACDF30B5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3855" y="3770874"/>
                <a:ext cx="383486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Большие Кайбицы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93" name="Rectangle 583">
                <a:extLst>
                  <a:ext uri="{FF2B5EF4-FFF2-40B4-BE49-F238E27FC236}">
                    <a16:creationId xmlns:a16="http://schemas.microsoft.com/office/drawing/2014/main" id="{F6BF82A0-DC2B-4E60-B78F-C26CC47A79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54808" y="3408890"/>
                <a:ext cx="557444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Верхний Услон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94" name="Rectangle 587">
                <a:extLst>
                  <a:ext uri="{FF2B5EF4-FFF2-40B4-BE49-F238E27FC236}">
                    <a16:creationId xmlns:a16="http://schemas.microsoft.com/office/drawing/2014/main" id="{BCE6CB03-1F7F-431D-8112-FC89133928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5256" y="5007651"/>
                <a:ext cx="424641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Дрожжаное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95" name="Rectangle 590">
                <a:extLst>
                  <a:ext uri="{FF2B5EF4-FFF2-40B4-BE49-F238E27FC236}">
                    <a16:creationId xmlns:a16="http://schemas.microsoft.com/office/drawing/2014/main" id="{E9C464DF-E7A9-48B9-93C6-E1BC0F0E4E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09587" y="5372987"/>
                <a:ext cx="465630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Лениногорск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96" name="Rectangle 593">
                <a:extLst>
                  <a:ext uri="{FF2B5EF4-FFF2-40B4-BE49-F238E27FC236}">
                    <a16:creationId xmlns:a16="http://schemas.microsoft.com/office/drawing/2014/main" id="{1D3C6675-862C-419C-AE9F-DF61646085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14054" y="5560682"/>
                <a:ext cx="345944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Бугульма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97" name="Rectangle 596">
                <a:extLst>
                  <a:ext uri="{FF2B5EF4-FFF2-40B4-BE49-F238E27FC236}">
                    <a16:creationId xmlns:a16="http://schemas.microsoft.com/office/drawing/2014/main" id="{59116B42-F287-402D-8C23-0CC57927FE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371372" y="5294886"/>
                <a:ext cx="365332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Уруссу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98" name="Rectangle 601">
                <a:extLst>
                  <a:ext uri="{FF2B5EF4-FFF2-40B4-BE49-F238E27FC236}">
                    <a16:creationId xmlns:a16="http://schemas.microsoft.com/office/drawing/2014/main" id="{1CBB646E-E1D0-4744-9AA8-034FE2F45E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61159" y="5870714"/>
                <a:ext cx="242652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Бавлы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99" name="Rectangle 604">
                <a:extLst>
                  <a:ext uri="{FF2B5EF4-FFF2-40B4-BE49-F238E27FC236}">
                    <a16:creationId xmlns:a16="http://schemas.microsoft.com/office/drawing/2014/main" id="{C9C8DC78-6A1C-40B6-BD82-E43A7D1E59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57309" y="4617178"/>
                <a:ext cx="475467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Альметьевск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0" name="Rectangle 607">
                <a:extLst>
                  <a:ext uri="{FF2B5EF4-FFF2-40B4-BE49-F238E27FC236}">
                    <a16:creationId xmlns:a16="http://schemas.microsoft.com/office/drawing/2014/main" id="{1DD9566A-C5AA-4A08-A3F1-5149EFA2E7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86196" y="4868557"/>
                <a:ext cx="386932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Азнакаево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" name="Rectangle 670">
                <a:extLst>
                  <a:ext uri="{FF2B5EF4-FFF2-40B4-BE49-F238E27FC236}">
                    <a16:creationId xmlns:a16="http://schemas.microsoft.com/office/drawing/2014/main" id="{4CED6914-3B13-4EB2-8E4C-5C3090EDBC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3764" y="1738068"/>
                <a:ext cx="924767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Йошкар-Ола</a:t>
                </a:r>
                <a:endParaRPr kumimoji="0" lang="ru-RU" altLang="ru-RU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2" name="Rectangle 671">
                <a:extLst>
                  <a:ext uri="{FF2B5EF4-FFF2-40B4-BE49-F238E27FC236}">
                    <a16:creationId xmlns:a16="http://schemas.microsoft.com/office/drawing/2014/main" id="{FC1077D9-945A-4E91-912D-D35F8D147C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0749" y="1350946"/>
                <a:ext cx="386932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Советский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3" name="Rectangle 674">
                <a:extLst>
                  <a:ext uri="{FF2B5EF4-FFF2-40B4-BE49-F238E27FC236}">
                    <a16:creationId xmlns:a16="http://schemas.microsoft.com/office/drawing/2014/main" id="{E2F46798-6553-45A4-A956-DB6975D5AF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78757" y="1059348"/>
                <a:ext cx="336106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Оршанка</a:t>
                </a:r>
                <a:endParaRPr kumimoji="0" lang="ru-RU" altLang="ru-RU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4" name="Rectangle 675">
                <a:extLst>
                  <a:ext uri="{FF2B5EF4-FFF2-40B4-BE49-F238E27FC236}">
                    <a16:creationId xmlns:a16="http://schemas.microsoft.com/office/drawing/2014/main" id="{BF674E77-D0AF-4E5A-ADCD-2892563438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1136" y="1354298"/>
                <a:ext cx="380374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Килемары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5" name="Rectangle 676">
                <a:extLst>
                  <a:ext uri="{FF2B5EF4-FFF2-40B4-BE49-F238E27FC236}">
                    <a16:creationId xmlns:a16="http://schemas.microsoft.com/office/drawing/2014/main" id="{42C455F0-5962-47DB-B903-C204DCF367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0530" y="2193899"/>
                <a:ext cx="255768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Юрино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6" name="Rectangle 677">
                <a:extLst>
                  <a:ext uri="{FF2B5EF4-FFF2-40B4-BE49-F238E27FC236}">
                    <a16:creationId xmlns:a16="http://schemas.microsoft.com/office/drawing/2014/main" id="{A9A6E96D-D84B-4BB0-A553-03EEEEF82E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4814" y="2374891"/>
                <a:ext cx="611550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Козьмодемьянск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7" name="Rectangle 680">
                <a:extLst>
                  <a:ext uri="{FF2B5EF4-FFF2-40B4-BE49-F238E27FC236}">
                    <a16:creationId xmlns:a16="http://schemas.microsoft.com/office/drawing/2014/main" id="{AFF222DF-F19B-4A50-9751-0DF27FB40C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0278" y="1587240"/>
                <a:ext cx="419723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Медведево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8" name="Rectangle 683">
                <a:extLst>
                  <a:ext uri="{FF2B5EF4-FFF2-40B4-BE49-F238E27FC236}">
                    <a16:creationId xmlns:a16="http://schemas.microsoft.com/office/drawing/2014/main" id="{F336D2CF-BBBD-40FF-94DD-5413ECCECA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1760" y="895115"/>
                <a:ext cx="541049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Новый </a:t>
                </a:r>
                <a:r>
                  <a:rPr kumimoji="0" lang="ru-RU" altLang="ru-RU" sz="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Торъял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9" name="Rectangle 684">
                <a:extLst>
                  <a:ext uri="{FF2B5EF4-FFF2-40B4-BE49-F238E27FC236}">
                    <a16:creationId xmlns:a16="http://schemas.microsoft.com/office/drawing/2014/main" id="{C8146C05-5D6B-4BA6-8E21-EE42473575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6695" y="1024156"/>
                <a:ext cx="273804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Сернур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10" name="Rectangle 685">
                <a:extLst>
                  <a:ext uri="{FF2B5EF4-FFF2-40B4-BE49-F238E27FC236}">
                    <a16:creationId xmlns:a16="http://schemas.microsoft.com/office/drawing/2014/main" id="{401A8835-FB66-491E-A045-C68EFD2C8C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3420" y="1372732"/>
                <a:ext cx="314792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Куженер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11" name="Rectangle 688">
                <a:extLst>
                  <a:ext uri="{FF2B5EF4-FFF2-40B4-BE49-F238E27FC236}">
                    <a16:creationId xmlns:a16="http://schemas.microsoft.com/office/drawing/2014/main" id="{10B596D1-EBCF-48E1-A54E-353C426693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6786" y="1448146"/>
                <a:ext cx="349223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Параньга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12" name="Rectangle 691">
                <a:extLst>
                  <a:ext uri="{FF2B5EF4-FFF2-40B4-BE49-F238E27FC236}">
                    <a16:creationId xmlns:a16="http://schemas.microsoft.com/office/drawing/2014/main" id="{E7A10905-6D6E-43CD-BC1B-DBB23123B8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848" y="1915708"/>
                <a:ext cx="232814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Морки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13" name="Rectangle 702">
                <a:extLst>
                  <a:ext uri="{FF2B5EF4-FFF2-40B4-BE49-F238E27FC236}">
                    <a16:creationId xmlns:a16="http://schemas.microsoft.com/office/drawing/2014/main" id="{E16144E7-90DC-4B26-8979-D6D9A81858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10620" y="2818323"/>
                <a:ext cx="383653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Звенигово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14" name="Rectangle 773">
                <a:extLst>
                  <a:ext uri="{FF2B5EF4-FFF2-40B4-BE49-F238E27FC236}">
                    <a16:creationId xmlns:a16="http://schemas.microsoft.com/office/drawing/2014/main" id="{9AE42F9B-BC55-4209-BB9F-C27EB7AC47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2474" y="2532615"/>
                <a:ext cx="803375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Чебоксары</a:t>
                </a:r>
                <a:endParaRPr kumimoji="0" lang="ru-RU" altLang="ru-RU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15" name="Rectangle 39">
                <a:extLst>
                  <a:ext uri="{FF2B5EF4-FFF2-40B4-BE49-F238E27FC236}">
                    <a16:creationId xmlns:a16="http://schemas.microsoft.com/office/drawing/2014/main" id="{2281231B-E3C4-4B7A-B123-2C32FA4A02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1728" y="4766753"/>
                <a:ext cx="321350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Алатырь</a:t>
                </a:r>
                <a:endParaRPr kumimoji="0" lang="ru-RU" altLang="ru-RU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16" name="Rectangle 40">
                <a:extLst>
                  <a:ext uri="{FF2B5EF4-FFF2-40B4-BE49-F238E27FC236}">
                    <a16:creationId xmlns:a16="http://schemas.microsoft.com/office/drawing/2014/main" id="{F242470A-980D-430C-ADFC-3411FD76DF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1673" y="3199370"/>
                <a:ext cx="438398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Аликово</a:t>
                </a:r>
                <a:endParaRPr kumimoji="0" lang="ru-RU" altLang="ru-RU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17" name="Rectangle 43">
                <a:extLst>
                  <a:ext uri="{FF2B5EF4-FFF2-40B4-BE49-F238E27FC236}">
                    <a16:creationId xmlns:a16="http://schemas.microsoft.com/office/drawing/2014/main" id="{78E74962-5D73-4C22-924F-F1D0C2A7CE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89371" y="2900169"/>
                <a:ext cx="375455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Моргауши</a:t>
                </a:r>
                <a:endParaRPr kumimoji="0" lang="ru-RU" altLang="ru-RU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18" name="Rectangle 44">
                <a:extLst>
                  <a:ext uri="{FF2B5EF4-FFF2-40B4-BE49-F238E27FC236}">
                    <a16:creationId xmlns:a16="http://schemas.microsoft.com/office/drawing/2014/main" id="{60D79450-3907-455E-A9A2-129E3E53CF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767" y="3275601"/>
                <a:ext cx="562364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Красные </a:t>
                </a:r>
                <a:r>
                  <a:rPr kumimoji="0" lang="ru-RU" altLang="ru-RU" sz="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Четаи</a:t>
                </a:r>
                <a:endParaRPr kumimoji="0" lang="ru-RU" altLang="ru-RU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19" name="Rectangle 47">
                <a:extLst>
                  <a:ext uri="{FF2B5EF4-FFF2-40B4-BE49-F238E27FC236}">
                    <a16:creationId xmlns:a16="http://schemas.microsoft.com/office/drawing/2014/main" id="{63464527-2B8A-438C-BD8B-CC85BA2963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1535" y="4532879"/>
                <a:ext cx="365618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Батырево</a:t>
                </a:r>
                <a:endParaRPr kumimoji="0" lang="ru-RU" altLang="ru-RU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20" name="Rectangle 48">
                <a:extLst>
                  <a:ext uri="{FF2B5EF4-FFF2-40B4-BE49-F238E27FC236}">
                    <a16:creationId xmlns:a16="http://schemas.microsoft.com/office/drawing/2014/main" id="{B051D356-85C9-4305-AF29-57462D6713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1393" y="4684413"/>
                <a:ext cx="362339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Шемурша</a:t>
                </a:r>
                <a:endParaRPr kumimoji="0" lang="ru-RU" altLang="ru-RU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21" name="Rectangle 49">
                <a:extLst>
                  <a:ext uri="{FF2B5EF4-FFF2-40B4-BE49-F238E27FC236}">
                    <a16:creationId xmlns:a16="http://schemas.microsoft.com/office/drawing/2014/main" id="{32CA11FA-041D-439B-8856-F93405220A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482" y="3594379"/>
                <a:ext cx="342664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Шумерля</a:t>
                </a:r>
                <a:endParaRPr kumimoji="0" lang="ru-RU" altLang="ru-RU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22" name="Rectangle 52">
                <a:extLst>
                  <a:ext uri="{FF2B5EF4-FFF2-40B4-BE49-F238E27FC236}">
                    <a16:creationId xmlns:a16="http://schemas.microsoft.com/office/drawing/2014/main" id="{4B6FECED-5844-40E6-BCA5-CA65527578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1454" y="2838982"/>
                <a:ext cx="236093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Ядрин</a:t>
                </a:r>
                <a:endParaRPr kumimoji="0" lang="ru-RU" altLang="ru-RU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23" name="Rectangle 53">
                <a:extLst>
                  <a:ext uri="{FF2B5EF4-FFF2-40B4-BE49-F238E27FC236}">
                    <a16:creationId xmlns:a16="http://schemas.microsoft.com/office/drawing/2014/main" id="{E95EA094-B9E7-4048-AFBF-061D664B6F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4676" y="4319559"/>
                <a:ext cx="308234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Яльчики</a:t>
                </a:r>
                <a:endParaRPr kumimoji="0" lang="ru-RU" altLang="ru-RU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24" name="Rectangle 56">
                <a:extLst>
                  <a:ext uri="{FF2B5EF4-FFF2-40B4-BE49-F238E27FC236}">
                    <a16:creationId xmlns:a16="http://schemas.microsoft.com/office/drawing/2014/main" id="{7B4D11C6-4D03-4304-8EA5-3C1B89E59B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7926" y="3581537"/>
                <a:ext cx="347583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Янтиково</a:t>
                </a:r>
                <a:endParaRPr kumimoji="0" lang="ru-RU" altLang="ru-RU" sz="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25" name="Rectangle 57">
                <a:extLst>
                  <a:ext uri="{FF2B5EF4-FFF2-40B4-BE49-F238E27FC236}">
                    <a16:creationId xmlns:a16="http://schemas.microsoft.com/office/drawing/2014/main" id="{578DE8EF-8DE3-4706-8CB1-37B968F873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36750" y="3623085"/>
                <a:ext cx="326269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Вурнары</a:t>
                </a:r>
                <a:endParaRPr kumimoji="0" lang="ru-RU" altLang="ru-RU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26" name="Rectangle 58">
                <a:extLst>
                  <a:ext uri="{FF2B5EF4-FFF2-40B4-BE49-F238E27FC236}">
                    <a16:creationId xmlns:a16="http://schemas.microsoft.com/office/drawing/2014/main" id="{D932D142-FFE2-423B-AF70-D710F01F37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5074" y="4125422"/>
                <a:ext cx="273804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Ибреси</a:t>
                </a:r>
                <a:endParaRPr kumimoji="0" lang="ru-RU" altLang="ru-RU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27" name="Rectangle 59">
                <a:extLst>
                  <a:ext uri="{FF2B5EF4-FFF2-40B4-BE49-F238E27FC236}">
                    <a16:creationId xmlns:a16="http://schemas.microsoft.com/office/drawing/2014/main" id="{BFFEBB9A-6299-4A2C-A050-2BEEFDFE52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1327" y="4151106"/>
                <a:ext cx="357420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Порецкое</a:t>
                </a:r>
                <a:endParaRPr kumimoji="0" lang="ru-RU" altLang="ru-RU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28" name="Rectangle 60">
                <a:extLst>
                  <a:ext uri="{FF2B5EF4-FFF2-40B4-BE49-F238E27FC236}">
                    <a16:creationId xmlns:a16="http://schemas.microsoft.com/office/drawing/2014/main" id="{3EC11951-C8EF-426C-B21C-B6E783EB48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95403" y="3580373"/>
                <a:ext cx="242652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Канаш</a:t>
                </a:r>
                <a:endParaRPr kumimoji="0" lang="ru-RU" altLang="ru-RU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29" name="Rectangle 63">
                <a:extLst>
                  <a:ext uri="{FF2B5EF4-FFF2-40B4-BE49-F238E27FC236}">
                    <a16:creationId xmlns:a16="http://schemas.microsoft.com/office/drawing/2014/main" id="{50532FB4-A601-489D-B006-F2F2E08FC1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4499" y="3097329"/>
                <a:ext cx="337746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Козловка</a:t>
                </a:r>
                <a:endParaRPr kumimoji="0" lang="ru-RU" altLang="ru-RU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30" name="Rectangle 65">
                <a:extLst>
                  <a:ext uri="{FF2B5EF4-FFF2-40B4-BE49-F238E27FC236}">
                    <a16:creationId xmlns:a16="http://schemas.microsoft.com/office/drawing/2014/main" id="{0FE92683-F8E6-4777-9B41-7EBA447AFA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0847" y="3302795"/>
                <a:ext cx="293478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Урмары</a:t>
                </a:r>
                <a:endParaRPr kumimoji="0" lang="ru-RU" altLang="ru-RU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31" name="Rectangle 66">
                <a:extLst>
                  <a:ext uri="{FF2B5EF4-FFF2-40B4-BE49-F238E27FC236}">
                    <a16:creationId xmlns:a16="http://schemas.microsoft.com/office/drawing/2014/main" id="{628D5054-C2DC-402D-B221-F7FEC347E0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61341" y="3105637"/>
                <a:ext cx="350862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Цивильск</a:t>
                </a:r>
                <a:endParaRPr kumimoji="0" lang="ru-RU" altLang="ru-RU" sz="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32" name="Rectangle 69">
                <a:extLst>
                  <a:ext uri="{FF2B5EF4-FFF2-40B4-BE49-F238E27FC236}">
                    <a16:creationId xmlns:a16="http://schemas.microsoft.com/office/drawing/2014/main" id="{42C84EF4-3C8F-4A3B-A40F-99229171FC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3137" y="2723117"/>
                <a:ext cx="242652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Кугеси</a:t>
                </a:r>
                <a:endParaRPr kumimoji="0" lang="ru-RU" altLang="ru-RU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33" name="Rectangle 71">
                <a:extLst>
                  <a:ext uri="{FF2B5EF4-FFF2-40B4-BE49-F238E27FC236}">
                    <a16:creationId xmlns:a16="http://schemas.microsoft.com/office/drawing/2014/main" id="{E05C8A71-CB2B-439A-B669-2ECFF71375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86053" y="4186609"/>
                <a:ext cx="575480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Комсомольское</a:t>
                </a:r>
                <a:endParaRPr kumimoji="0" lang="ru-RU" altLang="ru-RU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34" name="Rectangle 74">
                <a:extLst>
                  <a:ext uri="{FF2B5EF4-FFF2-40B4-BE49-F238E27FC236}">
                    <a16:creationId xmlns:a16="http://schemas.microsoft.com/office/drawing/2014/main" id="{223550B5-BA16-4C61-9075-CFA265B298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73372" y="3255961"/>
                <a:ext cx="655816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Красноармейское</a:t>
                </a:r>
                <a:endParaRPr kumimoji="0" lang="ru-RU" altLang="ru-RU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35" name="Rectangle 78">
                <a:extLst>
                  <a:ext uri="{FF2B5EF4-FFF2-40B4-BE49-F238E27FC236}">
                    <a16:creationId xmlns:a16="http://schemas.microsoft.com/office/drawing/2014/main" id="{52BAF27D-7178-4D00-8A8B-5724570551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0444" y="2492193"/>
                <a:ext cx="536884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Мариинский</a:t>
                </a: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 посад</a:t>
                </a:r>
                <a:endParaRPr kumimoji="0" lang="ru-RU" altLang="ru-RU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36" name="Rectangle 52">
                <a:extLst>
                  <a:ext uri="{FF2B5EF4-FFF2-40B4-BE49-F238E27FC236}">
                    <a16:creationId xmlns:a16="http://schemas.microsoft.com/office/drawing/2014/main" id="{C3DEE646-FDED-4B1E-9A7B-19304EBDA6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57686" y="1643051"/>
                <a:ext cx="434479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Мари-</a:t>
                </a:r>
                <a:r>
                  <a:rPr kumimoji="0" lang="ru-RU" altLang="ru-RU" sz="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Турек</a:t>
                </a:r>
                <a:endParaRPr kumimoji="0" lang="ru-RU" altLang="ru-RU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37" name="Rectangle 695">
                <a:extLst>
                  <a:ext uri="{FF2B5EF4-FFF2-40B4-BE49-F238E27FC236}">
                    <a16:creationId xmlns:a16="http://schemas.microsoft.com/office/drawing/2014/main" id="{769116D0-F056-4879-84B3-1FE05DD9C7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57488" y="2928935"/>
                <a:ext cx="285752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Волжск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38" name="Rectangle 492">
                <a:extLst>
                  <a:ext uri="{FF2B5EF4-FFF2-40B4-BE49-F238E27FC236}">
                    <a16:creationId xmlns:a16="http://schemas.microsoft.com/office/drawing/2014/main" id="{E98A0A74-B3E8-46E8-B2A2-81BE19DF49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57358" y="2714621"/>
                <a:ext cx="598433" cy="123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12121"/>
                    </a:solidFill>
                    <a:effectLst/>
                    <a:uLnTx/>
                    <a:uFillTx/>
                    <a:latin typeface="HelveticaNeu" charset="-52"/>
                    <a:ea typeface="+mn-ea"/>
                    <a:cs typeface="+mn-cs"/>
                  </a:rPr>
                  <a:t>Новочебоксарск</a:t>
                </a:r>
                <a:endParaRPr kumimoji="0" lang="ru-RU" alt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257" name="Rectangle 670">
              <a:extLst>
                <a:ext uri="{FF2B5EF4-FFF2-40B4-BE49-F238E27FC236}">
                  <a16:creationId xmlns:a16="http://schemas.microsoft.com/office/drawing/2014/main" id="{C85DC803-6102-4A1D-9553-9B6889FFD3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9057" y="3143247"/>
              <a:ext cx="49359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12121"/>
                  </a:solidFill>
                  <a:effectLst/>
                  <a:uLnTx/>
                  <a:uFillTx/>
                  <a:latin typeface="HelveticaNeu" charset="-52"/>
                  <a:ea typeface="+mn-ea"/>
                  <a:cs typeface="+mn-cs"/>
                </a:rPr>
                <a:t>Казань</a:t>
              </a:r>
              <a:endPara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</p:txBody>
        </p:sp>
      </p:grpSp>
      <p:sp>
        <p:nvSpPr>
          <p:cNvPr id="339" name="Rectangle 535">
            <a:extLst>
              <a:ext uri="{FF2B5EF4-FFF2-40B4-BE49-F238E27FC236}">
                <a16:creationId xmlns:a16="http://schemas.microsoft.com/office/drawing/2014/main" id="{2B9703C2-2869-4F35-8086-87E55B6A7A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5694" y="3983754"/>
            <a:ext cx="28575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1423</a:t>
            </a:r>
          </a:p>
        </p:txBody>
      </p:sp>
      <p:sp>
        <p:nvSpPr>
          <p:cNvPr id="340" name="Rectangle 535">
            <a:extLst>
              <a:ext uri="{FF2B5EF4-FFF2-40B4-BE49-F238E27FC236}">
                <a16:creationId xmlns:a16="http://schemas.microsoft.com/office/drawing/2014/main" id="{3F87D4C8-BE38-46F1-8122-2708A893E9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1908" y="3340812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68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41" name="Rectangle 535">
            <a:extLst>
              <a:ext uri="{FF2B5EF4-FFF2-40B4-BE49-F238E27FC236}">
                <a16:creationId xmlns:a16="http://schemas.microsoft.com/office/drawing/2014/main" id="{8D0C07C5-6141-4564-A7B7-EBF602D984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9098" y="5126762"/>
            <a:ext cx="28575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197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42" name="Rectangle 535">
            <a:extLst>
              <a:ext uri="{FF2B5EF4-FFF2-40B4-BE49-F238E27FC236}">
                <a16:creationId xmlns:a16="http://schemas.microsoft.com/office/drawing/2014/main" id="{8B599372-F21E-4BBC-A016-39DB2AE24F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6" y="5341076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84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43" name="Rectangle 535">
            <a:extLst>
              <a:ext uri="{FF2B5EF4-FFF2-40B4-BE49-F238E27FC236}">
                <a16:creationId xmlns:a16="http://schemas.microsoft.com/office/drawing/2014/main" id="{825456C0-5191-4789-84EF-7EE064B393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546" y="2983622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4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44" name="Rectangle 535">
            <a:extLst>
              <a:ext uri="{FF2B5EF4-FFF2-40B4-BE49-F238E27FC236}">
                <a16:creationId xmlns:a16="http://schemas.microsoft.com/office/drawing/2014/main" id="{57414B13-7A2A-4961-8840-3CD903F583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9164" y="4055192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62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45" name="Rectangle 535">
            <a:extLst>
              <a:ext uri="{FF2B5EF4-FFF2-40B4-BE49-F238E27FC236}">
                <a16:creationId xmlns:a16="http://schemas.microsoft.com/office/drawing/2014/main" id="{44F89C10-A257-4DE7-B706-DAD11064C7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1842" y="4055192"/>
            <a:ext cx="633418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711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46" name="Rectangle 535">
            <a:extLst>
              <a:ext uri="{FF2B5EF4-FFF2-40B4-BE49-F238E27FC236}">
                <a16:creationId xmlns:a16="http://schemas.microsoft.com/office/drawing/2014/main" id="{9CD6750E-BD30-4C11-818A-D383BB589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1512" y="3626564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83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47" name="Rectangle 535">
            <a:extLst>
              <a:ext uri="{FF2B5EF4-FFF2-40B4-BE49-F238E27FC236}">
                <a16:creationId xmlns:a16="http://schemas.microsoft.com/office/drawing/2014/main" id="{DFF69908-0D3B-42BF-AE40-2DA6DA2195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190" y="4769572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41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48" name="Rectangle 535">
            <a:extLst>
              <a:ext uri="{FF2B5EF4-FFF2-40B4-BE49-F238E27FC236}">
                <a16:creationId xmlns:a16="http://schemas.microsoft.com/office/drawing/2014/main" id="{F2EBEC73-1419-45B7-9130-E01B5EAC8C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8966" y="5198200"/>
            <a:ext cx="25718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568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49" name="Rectangle 535">
            <a:extLst>
              <a:ext uri="{FF2B5EF4-FFF2-40B4-BE49-F238E27FC236}">
                <a16:creationId xmlns:a16="http://schemas.microsoft.com/office/drawing/2014/main" id="{E75A3E3C-9175-4E51-B30C-71F61EF901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0074" y="5198200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32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50" name="Rectangle 535">
            <a:extLst>
              <a:ext uri="{FF2B5EF4-FFF2-40B4-BE49-F238E27FC236}">
                <a16:creationId xmlns:a16="http://schemas.microsoft.com/office/drawing/2014/main" id="{13C38710-91A7-48DD-AC08-37ACE2DF41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5826" y="4912448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64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51" name="Rectangle 535">
            <a:extLst>
              <a:ext uri="{FF2B5EF4-FFF2-40B4-BE49-F238E27FC236}">
                <a16:creationId xmlns:a16="http://schemas.microsoft.com/office/drawing/2014/main" id="{199DD1AD-3B82-4139-917E-45ED6C495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7000" y="5198200"/>
            <a:ext cx="276228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129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52" name="Rectangle 535">
            <a:extLst>
              <a:ext uri="{FF2B5EF4-FFF2-40B4-BE49-F238E27FC236}">
                <a16:creationId xmlns:a16="http://schemas.microsoft.com/office/drawing/2014/main" id="{B8123CF7-1455-4510-8D9F-520B179CE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1908" y="5626828"/>
            <a:ext cx="26670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258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53" name="Rectangle 535">
            <a:extLst>
              <a:ext uri="{FF2B5EF4-FFF2-40B4-BE49-F238E27FC236}">
                <a16:creationId xmlns:a16="http://schemas.microsoft.com/office/drawing/2014/main" id="{E612A5B7-BBDA-4E4E-AB5E-3FFCA9FC56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0140" y="3055060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97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54" name="Rectangle 535">
            <a:extLst>
              <a:ext uri="{FF2B5EF4-FFF2-40B4-BE49-F238E27FC236}">
                <a16:creationId xmlns:a16="http://schemas.microsoft.com/office/drawing/2014/main" id="{E62242C6-D5B9-4D99-982A-EED914E484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1974" y="6126894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99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55" name="Rectangle 535">
            <a:extLst>
              <a:ext uri="{FF2B5EF4-FFF2-40B4-BE49-F238E27FC236}">
                <a16:creationId xmlns:a16="http://schemas.microsoft.com/office/drawing/2014/main" id="{32CB22D2-4932-4846-9979-528711E15B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2884" y="3269374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13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56" name="Rectangle 535">
            <a:extLst>
              <a:ext uri="{FF2B5EF4-FFF2-40B4-BE49-F238E27FC236}">
                <a16:creationId xmlns:a16="http://schemas.microsoft.com/office/drawing/2014/main" id="{992FD7D3-4BAE-43C2-BEC1-5C1CD145EF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6090" y="4555258"/>
            <a:ext cx="276228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171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57" name="Rectangle 535">
            <a:extLst>
              <a:ext uri="{FF2B5EF4-FFF2-40B4-BE49-F238E27FC236}">
                <a16:creationId xmlns:a16="http://schemas.microsoft.com/office/drawing/2014/main" id="{5058C8DA-30E5-4766-BA2D-E231B36689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7462" y="3912316"/>
            <a:ext cx="21431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223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58" name="Rectangle 535">
            <a:extLst>
              <a:ext uri="{FF2B5EF4-FFF2-40B4-BE49-F238E27FC236}">
                <a16:creationId xmlns:a16="http://schemas.microsoft.com/office/drawing/2014/main" id="{4ED99D75-AB95-4DE7-A305-9DAB2B8EF4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2620" y="5483952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33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59" name="Rectangle 535">
            <a:extLst>
              <a:ext uri="{FF2B5EF4-FFF2-40B4-BE49-F238E27FC236}">
                <a16:creationId xmlns:a16="http://schemas.microsoft.com/office/drawing/2014/main" id="{E219D8C5-922C-43D3-8D8E-51C907436E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7132" y="3626564"/>
            <a:ext cx="31909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205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60" name="Rectangle 535">
            <a:extLst>
              <a:ext uri="{FF2B5EF4-FFF2-40B4-BE49-F238E27FC236}">
                <a16:creationId xmlns:a16="http://schemas.microsoft.com/office/drawing/2014/main" id="{65D18AFC-1180-4D25-BC76-7A1CDC3A7A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7066" y="4340944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76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61" name="Rectangle 535">
            <a:extLst>
              <a:ext uri="{FF2B5EF4-FFF2-40B4-BE49-F238E27FC236}">
                <a16:creationId xmlns:a16="http://schemas.microsoft.com/office/drawing/2014/main" id="{357EC116-95D2-43F6-A007-D4F2842AB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8570" y="4340944"/>
            <a:ext cx="276228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129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62" name="Rectangle 535">
            <a:extLst>
              <a:ext uri="{FF2B5EF4-FFF2-40B4-BE49-F238E27FC236}">
                <a16:creationId xmlns:a16="http://schemas.microsoft.com/office/drawing/2014/main" id="{F2DDFAEE-6BAE-4ED1-8322-A5D458B1F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6" y="3555126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84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63" name="Rectangle 535">
            <a:extLst>
              <a:ext uri="{FF2B5EF4-FFF2-40B4-BE49-F238E27FC236}">
                <a16:creationId xmlns:a16="http://schemas.microsoft.com/office/drawing/2014/main" id="{A98B3C94-ADF5-471E-8C09-F8F73CFC46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2818" y="4769572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36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64" name="Rectangle 535">
            <a:extLst>
              <a:ext uri="{FF2B5EF4-FFF2-40B4-BE49-F238E27FC236}">
                <a16:creationId xmlns:a16="http://schemas.microsoft.com/office/drawing/2014/main" id="{36395093-CBBC-490C-8692-88994CB2EF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8438" y="4483820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15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65" name="Rectangle 535">
            <a:extLst>
              <a:ext uri="{FF2B5EF4-FFF2-40B4-BE49-F238E27FC236}">
                <a16:creationId xmlns:a16="http://schemas.microsoft.com/office/drawing/2014/main" id="{8438DF9E-4DA6-429D-B4F7-470C85104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8504" y="3769440"/>
            <a:ext cx="23813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349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66" name="Rectangle 535">
            <a:extLst>
              <a:ext uri="{FF2B5EF4-FFF2-40B4-BE49-F238E27FC236}">
                <a16:creationId xmlns:a16="http://schemas.microsoft.com/office/drawing/2014/main" id="{6FF0C76A-4591-4972-B69F-2CA9621F92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7660" y="4698134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48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67" name="Rectangle 535">
            <a:extLst>
              <a:ext uri="{FF2B5EF4-FFF2-40B4-BE49-F238E27FC236}">
                <a16:creationId xmlns:a16="http://schemas.microsoft.com/office/drawing/2014/main" id="{7C1E5FB1-9D83-427F-B2BA-868797734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22" y="4340944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49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68" name="Rectangle 535">
            <a:extLst>
              <a:ext uri="{FF2B5EF4-FFF2-40B4-BE49-F238E27FC236}">
                <a16:creationId xmlns:a16="http://schemas.microsoft.com/office/drawing/2014/main" id="{B19D783D-E90F-46F9-8A15-A46AD9B54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1842" y="3698002"/>
            <a:ext cx="21431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82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69" name="Rectangle 535">
            <a:extLst>
              <a:ext uri="{FF2B5EF4-FFF2-40B4-BE49-F238E27FC236}">
                <a16:creationId xmlns:a16="http://schemas.microsoft.com/office/drawing/2014/main" id="{74BED34B-4D96-46BA-97EE-5957C24CB9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7396" y="3912316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78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70" name="Rectangle 535">
            <a:extLst>
              <a:ext uri="{FF2B5EF4-FFF2-40B4-BE49-F238E27FC236}">
                <a16:creationId xmlns:a16="http://schemas.microsoft.com/office/drawing/2014/main" id="{EA7962B1-9672-4825-962A-D28E021CD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4652" y="5555390"/>
            <a:ext cx="23813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240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71" name="Rectangle 535">
            <a:extLst>
              <a:ext uri="{FF2B5EF4-FFF2-40B4-BE49-F238E27FC236}">
                <a16:creationId xmlns:a16="http://schemas.microsoft.com/office/drawing/2014/main" id="{FEDA72AC-830C-4D16-BE7D-A96C59F55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4454" y="4198068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54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72" name="Rectangle 535">
            <a:extLst>
              <a:ext uri="{FF2B5EF4-FFF2-40B4-BE49-F238E27FC236}">
                <a16:creationId xmlns:a16="http://schemas.microsoft.com/office/drawing/2014/main" id="{F6694CCC-8F38-48A7-B0DE-EC7855FAB4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1512" y="3983754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77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73" name="Rectangle 535">
            <a:extLst>
              <a:ext uri="{FF2B5EF4-FFF2-40B4-BE49-F238E27FC236}">
                <a16:creationId xmlns:a16="http://schemas.microsoft.com/office/drawing/2014/main" id="{89CC4DF8-A8D1-44C2-9A02-9BA34E701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7330" y="5698266"/>
            <a:ext cx="25718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219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74" name="Rectangle 535">
            <a:extLst>
              <a:ext uri="{FF2B5EF4-FFF2-40B4-BE49-F238E27FC236}">
                <a16:creationId xmlns:a16="http://schemas.microsoft.com/office/drawing/2014/main" id="{42432FB8-AC70-48F8-9690-C4950AA77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8834" y="5055324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81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75" name="Rectangle 535">
            <a:extLst>
              <a:ext uri="{FF2B5EF4-FFF2-40B4-BE49-F238E27FC236}">
                <a16:creationId xmlns:a16="http://schemas.microsoft.com/office/drawing/2014/main" id="{48C6BD73-F442-4A5F-950C-8F6062D22B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4586" y="4483820"/>
            <a:ext cx="23813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487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76" name="Rectangle 535">
            <a:extLst>
              <a:ext uri="{FF2B5EF4-FFF2-40B4-BE49-F238E27FC236}">
                <a16:creationId xmlns:a16="http://schemas.microsoft.com/office/drawing/2014/main" id="{486BCF99-3692-4916-BA2D-334324CAC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3280" y="4340944"/>
            <a:ext cx="276228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178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77" name="Rectangle 535">
            <a:extLst>
              <a:ext uri="{FF2B5EF4-FFF2-40B4-BE49-F238E27FC236}">
                <a16:creationId xmlns:a16="http://schemas.microsoft.com/office/drawing/2014/main" id="{27A4209A-4B3F-404B-8613-811BDD8855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5628" y="5269638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35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78" name="Rectangle 535">
            <a:extLst>
              <a:ext uri="{FF2B5EF4-FFF2-40B4-BE49-F238E27FC236}">
                <a16:creationId xmlns:a16="http://schemas.microsoft.com/office/drawing/2014/main" id="{409F3DAC-9C98-4622-8D1E-59C354276C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1446" y="5126762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42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79" name="Rectangle 535">
            <a:extLst>
              <a:ext uri="{FF2B5EF4-FFF2-40B4-BE49-F238E27FC236}">
                <a16:creationId xmlns:a16="http://schemas.microsoft.com/office/drawing/2014/main" id="{A4AD568D-8866-4F66-8E16-5B302AAC3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7594" y="4841010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83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80" name="Rectangle 535">
            <a:extLst>
              <a:ext uri="{FF2B5EF4-FFF2-40B4-BE49-F238E27FC236}">
                <a16:creationId xmlns:a16="http://schemas.microsoft.com/office/drawing/2014/main" id="{5D77329F-6729-48FC-9ACC-DBA208F3E4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3016" y="3626564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82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81" name="Rectangle 535">
            <a:extLst>
              <a:ext uri="{FF2B5EF4-FFF2-40B4-BE49-F238E27FC236}">
                <a16:creationId xmlns:a16="http://schemas.microsoft.com/office/drawing/2014/main" id="{2309CB21-C1C3-4E8E-917D-C01180FB69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5430" y="3555126"/>
            <a:ext cx="276228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538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82" name="Rectangle 535">
            <a:extLst>
              <a:ext uri="{FF2B5EF4-FFF2-40B4-BE49-F238E27FC236}">
                <a16:creationId xmlns:a16="http://schemas.microsoft.com/office/drawing/2014/main" id="{63EC5A85-1FF3-4E5B-B3CB-CA9AF79E6A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3412" y="5483952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72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83" name="Rectangle 535">
            <a:extLst>
              <a:ext uri="{FF2B5EF4-FFF2-40B4-BE49-F238E27FC236}">
                <a16:creationId xmlns:a16="http://schemas.microsoft.com/office/drawing/2014/main" id="{27ADDF1C-F184-4384-AEFC-2704FE950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5892" y="4769572"/>
            <a:ext cx="25718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149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84" name="Rectangle 535">
            <a:extLst>
              <a:ext uri="{FF2B5EF4-FFF2-40B4-BE49-F238E27FC236}">
                <a16:creationId xmlns:a16="http://schemas.microsoft.com/office/drawing/2014/main" id="{1F988B43-E201-467C-9420-A66E0A02F1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7462" y="5412514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71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85" name="Rectangle 535">
            <a:extLst>
              <a:ext uri="{FF2B5EF4-FFF2-40B4-BE49-F238E27FC236}">
                <a16:creationId xmlns:a16="http://schemas.microsoft.com/office/drawing/2014/main" id="{6E680B6A-0BC2-4665-8B32-E8719B475E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8702" y="3912316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14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86" name="Rectangle 535">
            <a:extLst>
              <a:ext uri="{FF2B5EF4-FFF2-40B4-BE49-F238E27FC236}">
                <a16:creationId xmlns:a16="http://schemas.microsoft.com/office/drawing/2014/main" id="{D8D6B9AB-612E-4191-9CF8-38C12275A5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9678" y="4269506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35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87" name="Rectangle 535">
            <a:extLst>
              <a:ext uri="{FF2B5EF4-FFF2-40B4-BE49-F238E27FC236}">
                <a16:creationId xmlns:a16="http://schemas.microsoft.com/office/drawing/2014/main" id="{AB7A2E1D-BAB1-48AF-AF62-80DE139692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8306" y="4983886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27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88" name="Rectangle 535">
            <a:extLst>
              <a:ext uri="{FF2B5EF4-FFF2-40B4-BE49-F238E27FC236}">
                <a16:creationId xmlns:a16="http://schemas.microsoft.com/office/drawing/2014/main" id="{621DFFBA-C6BF-4FFC-A097-A226F5060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8240" y="4055192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11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89" name="Rectangle 535">
            <a:extLst>
              <a:ext uri="{FF2B5EF4-FFF2-40B4-BE49-F238E27FC236}">
                <a16:creationId xmlns:a16="http://schemas.microsoft.com/office/drawing/2014/main" id="{D6192EB0-42A4-4B98-B02D-FD1B33953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6802" y="5055324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78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90" name="Rectangle 535">
            <a:extLst>
              <a:ext uri="{FF2B5EF4-FFF2-40B4-BE49-F238E27FC236}">
                <a16:creationId xmlns:a16="http://schemas.microsoft.com/office/drawing/2014/main" id="{225C12FF-8F61-45FC-9441-552AD404D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182" y="3626564"/>
            <a:ext cx="23813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167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91" name="Rectangle 535">
            <a:extLst>
              <a:ext uri="{FF2B5EF4-FFF2-40B4-BE49-F238E27FC236}">
                <a16:creationId xmlns:a16="http://schemas.microsoft.com/office/drawing/2014/main" id="{CB760BDA-4561-4185-BDC9-67D09236A4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2554" y="3983754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16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92" name="Rectangle 535">
            <a:extLst>
              <a:ext uri="{FF2B5EF4-FFF2-40B4-BE49-F238E27FC236}">
                <a16:creationId xmlns:a16="http://schemas.microsoft.com/office/drawing/2014/main" id="{999F4E96-E8AF-4AC6-94DA-FF58EA3721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9744" y="4698134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11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93" name="Rectangle 535">
            <a:extLst>
              <a:ext uri="{FF2B5EF4-FFF2-40B4-BE49-F238E27FC236}">
                <a16:creationId xmlns:a16="http://schemas.microsoft.com/office/drawing/2014/main" id="{E6C8533E-DF31-4835-86E4-77C792F35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2686" y="3912316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22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94" name="Rectangle 535">
            <a:extLst>
              <a:ext uri="{FF2B5EF4-FFF2-40B4-BE49-F238E27FC236}">
                <a16:creationId xmlns:a16="http://schemas.microsoft.com/office/drawing/2014/main" id="{6B652660-6791-43E3-A9ED-964A4D5AA4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9744" y="4412382"/>
            <a:ext cx="24765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107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95" name="Rectangle 535">
            <a:extLst>
              <a:ext uri="{FF2B5EF4-FFF2-40B4-BE49-F238E27FC236}">
                <a16:creationId xmlns:a16="http://schemas.microsoft.com/office/drawing/2014/main" id="{13AA4B29-5585-42AD-80EB-B2F7D6F3B2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3992" y="4626696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16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96" name="Rectangle 535">
            <a:extLst>
              <a:ext uri="{FF2B5EF4-FFF2-40B4-BE49-F238E27FC236}">
                <a16:creationId xmlns:a16="http://schemas.microsoft.com/office/drawing/2014/main" id="{1FF3F02C-0A44-4B48-B8F3-E587F83D82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2620" y="3840878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68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97" name="Rectangle 535">
            <a:extLst>
              <a:ext uri="{FF2B5EF4-FFF2-40B4-BE49-F238E27FC236}">
                <a16:creationId xmlns:a16="http://schemas.microsoft.com/office/drawing/2014/main" id="{EA145246-1183-4543-ABC3-A4BCC66EB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9810" y="4198068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19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98" name="Rectangle 535">
            <a:extLst>
              <a:ext uri="{FF2B5EF4-FFF2-40B4-BE49-F238E27FC236}">
                <a16:creationId xmlns:a16="http://schemas.microsoft.com/office/drawing/2014/main" id="{1D7E61E5-D1A7-4F70-BF67-DE0F4BACF9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174" y="4841010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15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99" name="Rectangle 535">
            <a:extLst>
              <a:ext uri="{FF2B5EF4-FFF2-40B4-BE49-F238E27FC236}">
                <a16:creationId xmlns:a16="http://schemas.microsoft.com/office/drawing/2014/main" id="{B86886E6-3CE0-449F-B02F-E1FF50622C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3926" y="3698002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51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00" name="Rectangle 535">
            <a:extLst>
              <a:ext uri="{FF2B5EF4-FFF2-40B4-BE49-F238E27FC236}">
                <a16:creationId xmlns:a16="http://schemas.microsoft.com/office/drawing/2014/main" id="{2618A5FF-C66B-4DE3-B493-DD18B4526C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8372" y="3769440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12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01" name="Rectangle 535">
            <a:extLst>
              <a:ext uri="{FF2B5EF4-FFF2-40B4-BE49-F238E27FC236}">
                <a16:creationId xmlns:a16="http://schemas.microsoft.com/office/drawing/2014/main" id="{0EDB8E2F-2531-4637-A3FB-1AB0CB1F21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860" y="4198068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4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02" name="Rectangle 535">
            <a:extLst>
              <a:ext uri="{FF2B5EF4-FFF2-40B4-BE49-F238E27FC236}">
                <a16:creationId xmlns:a16="http://schemas.microsoft.com/office/drawing/2014/main" id="{34118A31-A0F1-4A8D-863E-9DE79B622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6934" y="4412382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13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03" name="Rectangle 535">
            <a:extLst>
              <a:ext uri="{FF2B5EF4-FFF2-40B4-BE49-F238E27FC236}">
                <a16:creationId xmlns:a16="http://schemas.microsoft.com/office/drawing/2014/main" id="{2036A41E-B093-490A-8DEF-4D6357989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9810" y="4769572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15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04" name="Rectangle 535">
            <a:extLst>
              <a:ext uri="{FF2B5EF4-FFF2-40B4-BE49-F238E27FC236}">
                <a16:creationId xmlns:a16="http://schemas.microsoft.com/office/drawing/2014/main" id="{BDAC03EC-770C-4C20-8B81-411B989AB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174" y="3840878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36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05" name="Rectangle 535">
            <a:extLst>
              <a:ext uri="{FF2B5EF4-FFF2-40B4-BE49-F238E27FC236}">
                <a16:creationId xmlns:a16="http://schemas.microsoft.com/office/drawing/2014/main" id="{2E6F864B-82C6-47E0-BED8-429E0B8C5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50" y="4483820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50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06" name="Rectangle 535">
            <a:extLst>
              <a:ext uri="{FF2B5EF4-FFF2-40B4-BE49-F238E27FC236}">
                <a16:creationId xmlns:a16="http://schemas.microsoft.com/office/drawing/2014/main" id="{17C0A757-97E4-4E7F-806A-54AB7A803F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5430" y="5341076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8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07" name="Rectangle 535">
            <a:extLst>
              <a:ext uri="{FF2B5EF4-FFF2-40B4-BE49-F238E27FC236}">
                <a16:creationId xmlns:a16="http://schemas.microsoft.com/office/drawing/2014/main" id="{4BB35B59-507A-4227-900B-3AE055F744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1116" y="3769440"/>
            <a:ext cx="228608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100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08" name="Rectangle 535">
            <a:extLst>
              <a:ext uri="{FF2B5EF4-FFF2-40B4-BE49-F238E27FC236}">
                <a16:creationId xmlns:a16="http://schemas.microsoft.com/office/drawing/2014/main" id="{EE440246-8FA0-4E87-A9E1-DCBC59EA9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1116" y="2840746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11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09" name="Rectangle 535">
            <a:extLst>
              <a:ext uri="{FF2B5EF4-FFF2-40B4-BE49-F238E27FC236}">
                <a16:creationId xmlns:a16="http://schemas.microsoft.com/office/drawing/2014/main" id="{F926C95C-FE0F-42D6-ADB9-5853CB9D36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8438" y="3340812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59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10" name="Rectangle 535">
            <a:extLst>
              <a:ext uri="{FF2B5EF4-FFF2-40B4-BE49-F238E27FC236}">
                <a16:creationId xmlns:a16="http://schemas.microsoft.com/office/drawing/2014/main" id="{04F28795-4586-40CD-AD12-D5D2CFDAF0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50" y="2983622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25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11" name="Rectangle 535">
            <a:extLst>
              <a:ext uri="{FF2B5EF4-FFF2-40B4-BE49-F238E27FC236}">
                <a16:creationId xmlns:a16="http://schemas.microsoft.com/office/drawing/2014/main" id="{03C6A43E-C531-4427-AC21-E71AE2C5C9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50" y="3340812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22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12" name="Rectangle 535">
            <a:extLst>
              <a:ext uri="{FF2B5EF4-FFF2-40B4-BE49-F238E27FC236}">
                <a16:creationId xmlns:a16="http://schemas.microsoft.com/office/drawing/2014/main" id="{F5D33022-C8B3-4792-A978-0EA95DAC35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1314" y="3626564"/>
            <a:ext cx="30957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141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13" name="Rectangle 535">
            <a:extLst>
              <a:ext uri="{FF2B5EF4-FFF2-40B4-BE49-F238E27FC236}">
                <a16:creationId xmlns:a16="http://schemas.microsoft.com/office/drawing/2014/main" id="{4EC696FD-2074-4BDB-9893-F9BCB588F4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1425" y="2784540"/>
            <a:ext cx="30004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375</a:t>
            </a:r>
            <a:endParaRPr kumimoji="0" lang="ru-RU" altLang="ru-RU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14" name="Rectangle 535">
            <a:extLst>
              <a:ext uri="{FF2B5EF4-FFF2-40B4-BE49-F238E27FC236}">
                <a16:creationId xmlns:a16="http://schemas.microsoft.com/office/drawing/2014/main" id="{16D6A7C9-D023-400C-9CB2-F6B6F2E818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4256" y="2769308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11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15" name="Rectangle 535">
            <a:extLst>
              <a:ext uri="{FF2B5EF4-FFF2-40B4-BE49-F238E27FC236}">
                <a16:creationId xmlns:a16="http://schemas.microsoft.com/office/drawing/2014/main" id="{D0EED551-B8AA-468C-AB30-E55A549699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2752" y="2769308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57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16" name="Rectangle 535">
            <a:extLst>
              <a:ext uri="{FF2B5EF4-FFF2-40B4-BE49-F238E27FC236}">
                <a16:creationId xmlns:a16="http://schemas.microsoft.com/office/drawing/2014/main" id="{EC376C6E-04C0-4742-80E4-47BDFB5B0A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4256" y="2269242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33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17" name="Rectangle 535">
            <a:extLst>
              <a:ext uri="{FF2B5EF4-FFF2-40B4-BE49-F238E27FC236}">
                <a16:creationId xmlns:a16="http://schemas.microsoft.com/office/drawing/2014/main" id="{4433E339-980D-479B-91E7-693E8128E5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2884" y="2840746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26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18" name="Rectangle 535">
            <a:extLst>
              <a:ext uri="{FF2B5EF4-FFF2-40B4-BE49-F238E27FC236}">
                <a16:creationId xmlns:a16="http://schemas.microsoft.com/office/drawing/2014/main" id="{6E2E2C98-CE08-4E0C-8109-686CCE5749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8504" y="3197936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23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19" name="Rectangle 535">
            <a:extLst>
              <a:ext uri="{FF2B5EF4-FFF2-40B4-BE49-F238E27FC236}">
                <a16:creationId xmlns:a16="http://schemas.microsoft.com/office/drawing/2014/main" id="{242F8DEA-5BAC-4C43-B8EB-0C5CA1CF6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9744" y="2697870"/>
            <a:ext cx="23813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148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20" name="Rectangle 535">
            <a:extLst>
              <a:ext uri="{FF2B5EF4-FFF2-40B4-BE49-F238E27FC236}">
                <a16:creationId xmlns:a16="http://schemas.microsoft.com/office/drawing/2014/main" id="{E47844AE-1D90-4A79-B375-AA457C865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0074" y="2697870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21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21" name="Rectangle 535">
            <a:extLst>
              <a:ext uri="{FF2B5EF4-FFF2-40B4-BE49-F238E27FC236}">
                <a16:creationId xmlns:a16="http://schemas.microsoft.com/office/drawing/2014/main" id="{119F544B-9DA1-40CE-B47B-35E75821FD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5628" y="2197804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23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22" name="Rectangle 535">
            <a:extLst>
              <a:ext uri="{FF2B5EF4-FFF2-40B4-BE49-F238E27FC236}">
                <a16:creationId xmlns:a16="http://schemas.microsoft.com/office/drawing/2014/main" id="{5B137E19-8926-4206-86E9-8C0C6EA0C6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2686" y="2554994"/>
            <a:ext cx="14287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" charset="-52"/>
                <a:ea typeface="+mn-ea"/>
                <a:cs typeface="+mn-cs"/>
              </a:rPr>
              <a:t>23</a:t>
            </a: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3714448"/>
      </p:ext>
    </p:extLst>
  </p:cSld>
  <p:clrMapOvr>
    <a:masterClrMapping/>
  </p:clrMapOvr>
  <p:transition spd="med">
    <p:cover dir="l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19862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Объект 6">
            <a:extLst>
              <a:ext uri="{FF2B5EF4-FFF2-40B4-BE49-F238E27FC236}">
                <a16:creationId xmlns:a16="http://schemas.microsoft.com/office/drawing/2014/main" id="{ADC12D0F-0B95-4F73-99DC-BD4EC18EE5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7881835"/>
              </p:ext>
            </p:extLst>
          </p:nvPr>
        </p:nvGraphicFramePr>
        <p:xfrm>
          <a:off x="613165" y="1812173"/>
          <a:ext cx="7990000" cy="4711806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230643">
                  <a:extLst>
                    <a:ext uri="{9D8B030D-6E8A-4147-A177-3AD203B41FA5}">
                      <a16:colId xmlns:a16="http://schemas.microsoft.com/office/drawing/2014/main" val="1513305736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506617024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698499787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66784859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471625457"/>
                    </a:ext>
                  </a:extLst>
                </a:gridCol>
                <a:gridCol w="93980">
                  <a:extLst>
                    <a:ext uri="{9D8B030D-6E8A-4147-A177-3AD203B41FA5}">
                      <a16:colId xmlns:a16="http://schemas.microsoft.com/office/drawing/2014/main" val="2485462141"/>
                    </a:ext>
                  </a:extLst>
                </a:gridCol>
                <a:gridCol w="1200881">
                  <a:extLst>
                    <a:ext uri="{9D8B030D-6E8A-4147-A177-3AD203B41FA5}">
                      <a16:colId xmlns:a16="http://schemas.microsoft.com/office/drawing/2014/main" val="4098682680"/>
                    </a:ext>
                  </a:extLst>
                </a:gridCol>
              </a:tblGrid>
              <a:tr h="64702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endParaRPr lang="ru-RU" sz="20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000" dirty="0">
                          <a:sym typeface="Calibri"/>
                        </a:rPr>
                        <a:t>Класс</a:t>
                      </a:r>
                      <a:r>
                        <a:rPr lang="ru-RU" sz="2000" baseline="0" dirty="0">
                          <a:sym typeface="Calibri"/>
                        </a:rPr>
                        <a:t> опасности</a:t>
                      </a:r>
                      <a:endParaRPr sz="20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defRPr sz="1800"/>
                      </a:pPr>
                      <a:endParaRPr sz="1400" b="1" dirty="0"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defRPr sz="1800"/>
                      </a:pPr>
                      <a:endParaRPr sz="1400" b="1" dirty="0"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defRPr sz="1000"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endParaRPr sz="1400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defRPr sz="1000"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endParaRPr sz="1400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8809420"/>
                  </a:ext>
                </a:extLst>
              </a:tr>
              <a:tr h="712622">
                <a:tc vMerge="1">
                  <a:txBody>
                    <a:bodyPr/>
                    <a:lstStyle/>
                    <a:p>
                      <a:pPr algn="ctr">
                        <a:defRPr sz="1800"/>
                      </a:pPr>
                      <a:endParaRPr sz="1400" b="1" dirty="0"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800" dirty="0">
                          <a:sym typeface="Calibri"/>
                        </a:rPr>
                        <a:t>I</a:t>
                      </a:r>
                      <a:endParaRPr sz="18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800" dirty="0">
                          <a:sym typeface="Calibri"/>
                        </a:rPr>
                        <a:t>II</a:t>
                      </a:r>
                      <a:endParaRPr sz="18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800" dirty="0">
                          <a:sym typeface="Calibri"/>
                        </a:rPr>
                        <a:t>III</a:t>
                      </a:r>
                      <a:endParaRPr sz="18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lang="en-US" sz="1800" b="0" dirty="0"/>
                        <a:t>IV</a:t>
                      </a:r>
                      <a:endParaRPr sz="1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 horzOverflow="overflow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endParaRPr sz="1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 horzOverflow="overflow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000"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lang="ru-RU" sz="1600" b="0" dirty="0"/>
                        <a:t>Всего</a:t>
                      </a:r>
                      <a:endParaRPr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 horzOverflow="overflow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0807415"/>
                  </a:ext>
                </a:extLst>
              </a:tr>
              <a:tr h="918961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000" dirty="0">
                          <a:sym typeface="Calibri"/>
                        </a:rPr>
                        <a:t>Республика Татарстан</a:t>
                      </a:r>
                      <a:endParaRPr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244</a:t>
                      </a:r>
                      <a:endParaRPr lang="ru-RU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458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4439</a:t>
                      </a:r>
                      <a:endParaRPr lang="ru-RU" sz="24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2503</a:t>
                      </a:r>
                      <a:endParaRPr lang="ru-RU" sz="24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400" dirty="0">
                          <a:sym typeface="Calibri"/>
                        </a:rPr>
                        <a:t>7644</a:t>
                      </a:r>
                      <a:endParaRPr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2568112"/>
                  </a:ext>
                </a:extLst>
              </a:tr>
              <a:tr h="924313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000" dirty="0">
                          <a:sym typeface="Calibri"/>
                        </a:rPr>
                        <a:t>Чувашская Республика</a:t>
                      </a:r>
                      <a:endParaRPr sz="20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12</a:t>
                      </a:r>
                      <a:endParaRPr lang="ru-RU" sz="24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1</a:t>
                      </a:r>
                      <a:r>
                        <a:rPr lang="ru-RU" sz="2400" u="none" strike="noStrike" dirty="0">
                          <a:effectLst/>
                        </a:rPr>
                        <a:t>4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704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524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sym typeface="Calibri"/>
                        </a:rPr>
                        <a:t>1254</a:t>
                      </a:r>
                      <a:endParaRPr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1364592"/>
                  </a:ext>
                </a:extLst>
              </a:tr>
              <a:tr h="817533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000" dirty="0">
                          <a:sym typeface="Calibri"/>
                        </a:rPr>
                        <a:t>Республика Марий Эл</a:t>
                      </a:r>
                      <a:endParaRPr sz="20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3</a:t>
                      </a:r>
                      <a:endParaRPr lang="ru-RU" sz="20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2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614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294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400" dirty="0">
                          <a:sym typeface="Calibri"/>
                        </a:rPr>
                        <a:t>913</a:t>
                      </a:r>
                      <a:endParaRPr sz="24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225755"/>
                  </a:ext>
                </a:extLst>
              </a:tr>
              <a:tr h="69134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000" dirty="0">
                          <a:sym typeface="Calibri"/>
                        </a:rPr>
                        <a:t>ИТОГО</a:t>
                      </a:r>
                      <a:endParaRPr sz="20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259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5757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3321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9811</a:t>
                      </a:r>
                    </a:p>
                  </a:txBody>
                  <a:tcPr marL="34290" marR="34290" marT="34290" marB="34290" anchor="ctr" horzOverflow="overflow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50245476"/>
                  </a:ext>
                </a:extLst>
              </a:tr>
            </a:tbl>
          </a:graphicData>
        </a:graphic>
      </p:graphicFrame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147DCEAF-AA78-4002-BC28-442392817D51}"/>
              </a:ext>
            </a:extLst>
          </p:cNvPr>
          <p:cNvSpPr txBox="1">
            <a:spLocks/>
          </p:cNvSpPr>
          <p:nvPr/>
        </p:nvSpPr>
        <p:spPr>
          <a:xfrm>
            <a:off x="940410" y="1183974"/>
            <a:ext cx="7585073" cy="5381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cap="all" dirty="0">
                <a:latin typeface="+mn-lt"/>
                <a:cs typeface="Times New Roman" panose="02020603050405020304" pitchFamily="18" charset="0"/>
              </a:rPr>
              <a:t>Количество поднадзорных </a:t>
            </a:r>
          </a:p>
          <a:p>
            <a:pPr algn="l"/>
            <a:r>
              <a:rPr lang="ru-RU" sz="2000" b="1" cap="all" dirty="0">
                <a:latin typeface="+mn-lt"/>
                <a:cs typeface="Times New Roman" panose="02020603050405020304" pitchFamily="18" charset="0"/>
              </a:rPr>
              <a:t>опасных производственных объектов</a:t>
            </a:r>
          </a:p>
        </p:txBody>
      </p:sp>
    </p:spTree>
    <p:extLst>
      <p:ext uri="{BB962C8B-B14F-4D97-AF65-F5344CB8AC3E}">
        <p14:creationId xmlns:p14="http://schemas.microsoft.com/office/powerpoint/2010/main" val="71986602"/>
      </p:ext>
    </p:extLst>
  </p:cSld>
  <p:clrMapOvr>
    <a:masterClrMapping/>
  </p:clrMapOvr>
  <p:transition spd="med">
    <p:cover dir="l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19862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147DCEAF-AA78-4002-BC28-442392817D51}"/>
              </a:ext>
            </a:extLst>
          </p:cNvPr>
          <p:cNvSpPr txBox="1">
            <a:spLocks/>
          </p:cNvSpPr>
          <p:nvPr/>
        </p:nvSpPr>
        <p:spPr>
          <a:xfrm>
            <a:off x="940410" y="1183974"/>
            <a:ext cx="7585073" cy="5381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2000" b="1" cap="all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" name="Объект 1">
            <a:extLst>
              <a:ext uri="{FF2B5EF4-FFF2-40B4-BE49-F238E27FC236}">
                <a16:creationId xmlns:a16="http://schemas.microsoft.com/office/drawing/2014/main" id="{642E92FF-7132-40CE-9AF8-F7A081D0A4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360000">
              <a:spcBef>
                <a:spcPts val="500"/>
              </a:spcBef>
            </a:pPr>
            <a:r>
              <a:rPr lang="ru-RU" sz="1600" dirty="0"/>
              <a:t>РАЗРЕШАЕТСЯ:</a:t>
            </a:r>
          </a:p>
          <a:p>
            <a:pPr algn="just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ru-RU" sz="1600" dirty="0"/>
              <a:t>проведение плановых КНМ (в отношении объектов контроля, отнесенных к категориям чрезвычайно высокого и высокого риска, опасным производственным объектам II класса опасности, гидротехническим сооружениям II класса);</a:t>
            </a:r>
          </a:p>
          <a:p>
            <a:pPr algn="just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ru-RU" sz="1600" dirty="0"/>
              <a:t>осуществление ПГН;</a:t>
            </a:r>
          </a:p>
          <a:p>
            <a:pPr algn="just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ru-RU" sz="1600" dirty="0"/>
              <a:t>возбуждение дел об административных правонарушениях</a:t>
            </a:r>
            <a:br>
              <a:rPr lang="ru-RU" sz="1600" dirty="0"/>
            </a:br>
            <a:r>
              <a:rPr lang="ru-RU" sz="1600" dirty="0"/>
              <a:t>(в том числе за </a:t>
            </a:r>
            <a:r>
              <a:rPr lang="ru-RU" sz="1600" dirty="0" err="1"/>
              <a:t>непредоставление</a:t>
            </a:r>
            <a:r>
              <a:rPr lang="ru-RU" sz="1600" dirty="0"/>
              <a:t> сведений о производственном контроле), при наличии условий, указанных в ст. 28.1 </a:t>
            </a:r>
            <a:r>
              <a:rPr lang="ru-RU" sz="1600" dirty="0" err="1"/>
              <a:t>КоАП</a:t>
            </a:r>
            <a:r>
              <a:rPr lang="ru-RU" sz="1600" dirty="0"/>
              <a:t> РФ;</a:t>
            </a:r>
          </a:p>
          <a:p>
            <a:pPr algn="just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ru-RU" sz="1600" dirty="0"/>
              <a:t>выдача предписаний при выявлении фактов нарушений, влекущих непосредственную угрозу причинения вреда жизни</a:t>
            </a:r>
            <a:br>
              <a:rPr lang="ru-RU" sz="1600" dirty="0"/>
            </a:br>
            <a:r>
              <a:rPr lang="ru-RU" sz="1600" dirty="0"/>
              <a:t>и тяжкого вреда здоровью, возникновения чрезвычайных ситуаций природного и техногенного характера, ущерба обороне страны и безопасности государства (при наличии КНМ);</a:t>
            </a:r>
          </a:p>
          <a:p>
            <a:pPr algn="just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ru-RU" sz="1600" dirty="0"/>
              <a:t>проведение профилактических мероприятий.</a:t>
            </a:r>
          </a:p>
          <a:p>
            <a:pPr algn="just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ru-RU" sz="1600" dirty="0"/>
              <a:t>при выявление индикатора риска</a:t>
            </a:r>
          </a:p>
          <a:p>
            <a:endParaRPr lang="ru-RU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43108" y="1000108"/>
            <a:ext cx="44613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ПП РФ от 10.03.2022 № 336 в 2023 году</a:t>
            </a:r>
          </a:p>
        </p:txBody>
      </p:sp>
    </p:spTree>
    <p:extLst>
      <p:ext uri="{BB962C8B-B14F-4D97-AF65-F5344CB8AC3E}">
        <p14:creationId xmlns:p14="http://schemas.microsoft.com/office/powerpoint/2010/main" val="3562981182"/>
      </p:ext>
    </p:extLst>
  </p:cSld>
  <p:clrMapOvr>
    <a:masterClrMapping/>
  </p:clrMapOvr>
  <p:transition spd="med">
    <p:cover dir="l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19862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147DCEAF-AA78-4002-BC28-442392817D51}"/>
              </a:ext>
            </a:extLst>
          </p:cNvPr>
          <p:cNvSpPr txBox="1">
            <a:spLocks/>
          </p:cNvSpPr>
          <p:nvPr/>
        </p:nvSpPr>
        <p:spPr>
          <a:xfrm>
            <a:off x="940410" y="1183974"/>
            <a:ext cx="7585073" cy="5381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2000" b="1" cap="all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" name="Объект 1">
            <a:extLst>
              <a:ext uri="{FF2B5EF4-FFF2-40B4-BE49-F238E27FC236}">
                <a16:creationId xmlns:a16="http://schemas.microsoft.com/office/drawing/2014/main" id="{642E92FF-7132-40CE-9AF8-F7A081D0A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7"/>
          </a:xfrm>
        </p:spPr>
        <p:txBody>
          <a:bodyPr/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поступление в информации о трёх и более инцидентах, произошедших на ОПО  в течение одного календарного года;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наличие в акте технического расследования причин аварии сведений о причинах аварии, связанных с нарушением требований промышленной безопасности на ОПО, в случае если такое юридическое лицо (индивидуальный предприниматель), эксплуатирует ОПО III, IV классов опасности, отнесенные к категории опасных производственных объектов по такому же признаку; 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отсутствие в реестре лицензий сведений о лицензии юридического лица (индивидуального предпринимателя) на эксплуатацию взрывопожароопасных и химически опасных производственных объектов I, II и III классов опасности в течение 4 месяцев с даты регистрации в государственном реестре ОПО;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наличие сведений об ОПО III, IV класса опасности в государственном реестре опасных производственных объектов по истечении 2 лет с даты внесения сведений в реестр заключений ЭПБ об ЭПБ, проведенной в отношении документации на консервацию или ликвидацию такого объекта;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исключение сведений о юридическом лице, эксплуатирующем ОПО III, IV класса опасности, из ЕГРЮЛ.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43108" y="1000108"/>
            <a:ext cx="43577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Индикаторами риска являются</a:t>
            </a:r>
          </a:p>
        </p:txBody>
      </p:sp>
    </p:spTree>
    <p:extLst>
      <p:ext uri="{BB962C8B-B14F-4D97-AF65-F5344CB8AC3E}">
        <p14:creationId xmlns:p14="http://schemas.microsoft.com/office/powerpoint/2010/main" val="3562981182"/>
      </p:ext>
    </p:extLst>
  </p:cSld>
  <p:clrMapOvr>
    <a:masterClrMapping/>
  </p:clrMapOvr>
  <p:transition spd="med">
    <p:cover dir="l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19862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147DCEAF-AA78-4002-BC28-442392817D51}"/>
              </a:ext>
            </a:extLst>
          </p:cNvPr>
          <p:cNvSpPr txBox="1">
            <a:spLocks/>
          </p:cNvSpPr>
          <p:nvPr/>
        </p:nvSpPr>
        <p:spPr>
          <a:xfrm>
            <a:off x="940410" y="1183974"/>
            <a:ext cx="7585073" cy="5381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2000" b="1" cap="all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" name="Объект 1">
            <a:extLst>
              <a:ext uri="{FF2B5EF4-FFF2-40B4-BE49-F238E27FC236}">
                <a16:creationId xmlns:a16="http://schemas.microsoft.com/office/drawing/2014/main" id="{642E92FF-7132-40CE-9AF8-F7A081D0A4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отсутствие сведений о заключении ЭПБ, содержащем срок дальнейшей безопасной эксплуатации ТУ, применяемого на ОПО III или IV класса опасности, или сведений о выводе из эксплуатации такого ТУ по истечении года после установленного срока его эксплуатации;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отсутствие сведений о заключении ЭПБ, содержащем вывод о соответствии ЗС  на ОПО III или IV класса опасности требованиям промышленной безопасности, либо сведений о выводе из эксплуатации такого ЗС по истечении года с даты внесения в реестр заключений ЭПБ, содержащего вывод о несоответствии такого ЗС требованиям промышленной безопасности;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факт выдачи экспертом в области промышленной безопасности заведомо ложного заключения ЭПБ в отношении объекта экспертизы заказчика, при наличии в реестре заключений ЭПБ сведений о заключении ЭПБ, содержащем вывод о соответствии объекта экспертизы требованиям промышленной безопасности, выданном указанным экспертом в отношении иных объектов экспертизы этого заказчика в течение двух лет, предшествующих дате привлечения эксперта к административной ответственности (для опасных производственных объектов III или IV класса опасности)</a:t>
            </a:r>
          </a:p>
          <a:p>
            <a:endParaRPr lang="ru-RU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43108" y="1000108"/>
            <a:ext cx="34956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Индикаторами риска являются</a:t>
            </a:r>
          </a:p>
        </p:txBody>
      </p:sp>
    </p:spTree>
    <p:extLst>
      <p:ext uri="{BB962C8B-B14F-4D97-AF65-F5344CB8AC3E}">
        <p14:creationId xmlns:p14="http://schemas.microsoft.com/office/powerpoint/2010/main" val="3562981182"/>
      </p:ext>
    </p:extLst>
  </p:cSld>
  <p:clrMapOvr>
    <a:masterClrMapping/>
  </p:clrMapOvr>
  <p:transition spd="med">
    <p:cover dir="l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C592DC-DBB7-4122-A8D7-E7B97C870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400" dirty="0"/>
              <a:t>ПП РФ от 12.03.2022 № 353 в 2023 году</a:t>
            </a:r>
            <a:br>
              <a:rPr lang="ru-RU" sz="3400" dirty="0"/>
            </a:br>
            <a:r>
              <a:rPr lang="ru-RU" sz="2800" dirty="0"/>
              <a:t>(изменения, внесенные ПП РФ от 23.01.2023 № 63)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072649D-299D-4E4F-BF26-753E1C73C7CA}"/>
              </a:ext>
            </a:extLst>
          </p:cNvPr>
          <p:cNvSpPr/>
          <p:nvPr/>
        </p:nvSpPr>
        <p:spPr>
          <a:xfrm>
            <a:off x="971599" y="4728958"/>
            <a:ext cx="7361311" cy="77023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200"/>
              </a:spcBef>
              <a:buNone/>
            </a:pPr>
            <a:r>
              <a:rPr lang="ru-RU" sz="1800" b="0" i="0" dirty="0">
                <a:solidFill>
                  <a:schemeClr val="tx1"/>
                </a:solidFill>
                <a:effectLst/>
              </a:rPr>
              <a:t>Изменение места нахождения юридического лица/ места жительства ИП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23B7960-4B12-464E-871C-879ECC79EDE2}"/>
              </a:ext>
            </a:extLst>
          </p:cNvPr>
          <p:cNvSpPr/>
          <p:nvPr/>
        </p:nvSpPr>
        <p:spPr>
          <a:xfrm>
            <a:off x="971599" y="3314468"/>
            <a:ext cx="7361311" cy="120761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200"/>
              </a:spcBef>
              <a:buNone/>
            </a:pPr>
            <a:r>
              <a:rPr lang="ru-RU" sz="1800" b="0" i="0" dirty="0">
                <a:solidFill>
                  <a:schemeClr val="tx1"/>
                </a:solidFill>
                <a:effectLst/>
              </a:rPr>
              <a:t>Изменение места осуществления лицензируемого вида деятельности, связанного с переименованием географического объекта, улицы, площади или иной территории, изменением нумерации объекта адресации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26AC9BC-9DD2-4E7F-BDD0-C147930415C8}"/>
              </a:ext>
            </a:extLst>
          </p:cNvPr>
          <p:cNvSpPr txBox="1"/>
          <p:nvPr/>
        </p:nvSpPr>
        <p:spPr>
          <a:xfrm>
            <a:off x="971600" y="5706070"/>
            <a:ext cx="7361311" cy="92333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spcBef>
                <a:spcPts val="200"/>
              </a:spcBef>
              <a:buNone/>
            </a:pPr>
            <a:r>
              <a:rPr lang="ru-RU" sz="1800" dirty="0">
                <a:solidFill>
                  <a:srgbClr val="000000"/>
                </a:solidFill>
              </a:rPr>
              <a:t>П</a:t>
            </a:r>
            <a:r>
              <a:rPr lang="ru-RU" sz="1800" b="0" i="0" dirty="0">
                <a:solidFill>
                  <a:srgbClr val="000000"/>
                </a:solidFill>
                <a:effectLst/>
              </a:rPr>
              <a:t>ереименование юридического лица, реорганизации юридического лица в форме преобразования, слияния, присоединения переоформление разрешения</a:t>
            </a: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4F997029-7027-4833-8DFB-A0989B252543}"/>
              </a:ext>
            </a:extLst>
          </p:cNvPr>
          <p:cNvSpPr/>
          <p:nvPr/>
        </p:nvSpPr>
        <p:spPr>
          <a:xfrm>
            <a:off x="381000" y="1589567"/>
            <a:ext cx="8153400" cy="144983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До 31.12.2023 внесение ИЗМЕНЕНИЙ в реестр разрешений на основании заявления лица, которому было предоставлено разрешение, НЕ ТРЕБУЕТСЯ</a:t>
            </a:r>
          </a:p>
        </p:txBody>
      </p: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15E2834B-783B-4C56-A728-B4CE9115B757}"/>
              </a:ext>
            </a:extLst>
          </p:cNvPr>
          <p:cNvCxnSpPr>
            <a:cxnSpLocks/>
          </p:cNvCxnSpPr>
          <p:nvPr/>
        </p:nvCxnSpPr>
        <p:spPr>
          <a:xfrm>
            <a:off x="609600" y="3140968"/>
            <a:ext cx="0" cy="77730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4D6D402B-A801-41CE-90D6-D51542CA3AEA}"/>
              </a:ext>
            </a:extLst>
          </p:cNvPr>
          <p:cNvCxnSpPr>
            <a:cxnSpLocks/>
          </p:cNvCxnSpPr>
          <p:nvPr/>
        </p:nvCxnSpPr>
        <p:spPr>
          <a:xfrm>
            <a:off x="609600" y="4144594"/>
            <a:ext cx="0" cy="96948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3F3A8921-3CD4-423C-A20C-76C3C7087BE0}"/>
              </a:ext>
            </a:extLst>
          </p:cNvPr>
          <p:cNvCxnSpPr>
            <a:cxnSpLocks/>
          </p:cNvCxnSpPr>
          <p:nvPr/>
        </p:nvCxnSpPr>
        <p:spPr>
          <a:xfrm flipH="1">
            <a:off x="606498" y="5373216"/>
            <a:ext cx="3102" cy="79451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FF7B7026-4B2E-4DBA-8FA4-F20345D7F6CD}"/>
              </a:ext>
            </a:extLst>
          </p:cNvPr>
          <p:cNvCxnSpPr>
            <a:cxnSpLocks/>
          </p:cNvCxnSpPr>
          <p:nvPr/>
        </p:nvCxnSpPr>
        <p:spPr>
          <a:xfrm>
            <a:off x="606498" y="4007057"/>
            <a:ext cx="204592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>
            <a:extLst>
              <a:ext uri="{FF2B5EF4-FFF2-40B4-BE49-F238E27FC236}">
                <a16:creationId xmlns:a16="http://schemas.microsoft.com/office/drawing/2014/main" id="{889E3616-F42C-423B-8AFE-EE8691205535}"/>
              </a:ext>
            </a:extLst>
          </p:cNvPr>
          <p:cNvCxnSpPr>
            <a:cxnSpLocks/>
          </p:cNvCxnSpPr>
          <p:nvPr/>
        </p:nvCxnSpPr>
        <p:spPr>
          <a:xfrm>
            <a:off x="615922" y="5229200"/>
            <a:ext cx="204592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>
            <a:extLst>
              <a:ext uri="{FF2B5EF4-FFF2-40B4-BE49-F238E27FC236}">
                <a16:creationId xmlns:a16="http://schemas.microsoft.com/office/drawing/2014/main" id="{A4F23AB0-EF8E-4AE6-85F6-2F5579D66127}"/>
              </a:ext>
            </a:extLst>
          </p:cNvPr>
          <p:cNvCxnSpPr>
            <a:cxnSpLocks/>
          </p:cNvCxnSpPr>
          <p:nvPr/>
        </p:nvCxnSpPr>
        <p:spPr>
          <a:xfrm>
            <a:off x="615922" y="6263180"/>
            <a:ext cx="204592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Стрелка: шеврон 35">
            <a:extLst>
              <a:ext uri="{FF2B5EF4-FFF2-40B4-BE49-F238E27FC236}">
                <a16:creationId xmlns:a16="http://schemas.microsoft.com/office/drawing/2014/main" id="{33633F4B-42CF-4337-B4DD-9D300BEBF493}"/>
              </a:ext>
            </a:extLst>
          </p:cNvPr>
          <p:cNvSpPr/>
          <p:nvPr/>
        </p:nvSpPr>
        <p:spPr>
          <a:xfrm rot="2826366">
            <a:off x="7900802" y="2797372"/>
            <a:ext cx="904777" cy="357245"/>
          </a:xfrm>
          <a:prstGeom prst="chevron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1E1660CC-7232-4D27-AE6A-212759C2AD0C}"/>
              </a:ext>
            </a:extLst>
          </p:cNvPr>
          <p:cNvSpPr/>
          <p:nvPr/>
        </p:nvSpPr>
        <p:spPr>
          <a:xfrm rot="5400000">
            <a:off x="7262644" y="4771311"/>
            <a:ext cx="2915985" cy="385117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Пункт 5 ПП РФ № 353 </a:t>
            </a:r>
          </a:p>
        </p:txBody>
      </p:sp>
    </p:spTree>
    <p:extLst>
      <p:ext uri="{BB962C8B-B14F-4D97-AF65-F5344CB8AC3E}">
        <p14:creationId xmlns:p14="http://schemas.microsoft.com/office/powerpoint/2010/main" val="552179006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1C864A-D863-4832-B1E7-8B44533FE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Оплата государственных пошлин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5BBB90-06CB-486D-9CC4-87E6CE7041B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94392" y="1589566"/>
            <a:ext cx="4688282" cy="4572000"/>
          </a:xfrm>
          <a:solidFill>
            <a:schemeClr val="accent1">
              <a:alpha val="99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>
                <a:solidFill>
                  <a:schemeClr val="tx1"/>
                </a:solidFill>
              </a:rPr>
              <a:t>Не требуется оплата государственных пошлин по заявлениям, поданным до 31.12.2023, в рамках оказания государственных услуг в отношении лицензируемых видов деятельности, предусмотренных частью 1 статьи 12 Федерального закона от 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04.05.2011</a:t>
            </a:r>
            <a:b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000" dirty="0">
                <a:solidFill>
                  <a:schemeClr val="tx1"/>
                </a:solidFill>
                <a:cs typeface="Calibri" panose="020F0502020204030204" pitchFamily="34" charset="0"/>
              </a:rPr>
              <a:t>№ 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99-</a:t>
            </a:r>
            <a:r>
              <a:rPr lang="ru-RU" sz="2000" dirty="0">
                <a:solidFill>
                  <a:schemeClr val="tx1"/>
                </a:solidFill>
                <a:cs typeface="Calibri" panose="020F0502020204030204" pitchFamily="34" charset="0"/>
              </a:rPr>
              <a:t>ФЗ </a:t>
            </a:r>
            <a:r>
              <a:rPr lang="ru-RU" sz="2000" dirty="0">
                <a:solidFill>
                  <a:schemeClr val="tx1"/>
                </a:solidFill>
              </a:rPr>
              <a:t>«О лицензировании отдельных видов деятельности» за: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u="sng" dirty="0">
                <a:solidFill>
                  <a:schemeClr val="tx1"/>
                </a:solidFill>
              </a:rPr>
              <a:t>предоставление лицензии,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u="sng" dirty="0">
                <a:solidFill>
                  <a:schemeClr val="tx1"/>
                </a:solidFill>
              </a:rPr>
              <a:t>внесение изменений в реестр </a:t>
            </a:r>
            <a:r>
              <a:rPr lang="ru-RU" sz="2000" dirty="0">
                <a:solidFill>
                  <a:schemeClr val="tx1"/>
                </a:solidFill>
              </a:rPr>
              <a:t>лицензий;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u="sng" dirty="0">
                <a:solidFill>
                  <a:schemeClr val="tx1"/>
                </a:solidFill>
              </a:rPr>
              <a:t>продление срока действия </a:t>
            </a:r>
            <a:r>
              <a:rPr lang="ru-RU" sz="2000" u="sng" dirty="0"/>
              <a:t>лицензии.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FBE7821-5B00-4280-98C3-FA5CBE1E005D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5580112" y="1589567"/>
            <a:ext cx="3150989" cy="371164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b="0" i="0" dirty="0">
                <a:solidFill>
                  <a:srgbClr val="000000"/>
                </a:solidFill>
                <a:effectLst/>
              </a:rPr>
              <a:t>В случае </a:t>
            </a:r>
            <a:r>
              <a:rPr lang="ru-RU" b="0" i="0" u="sng" dirty="0">
                <a:solidFill>
                  <a:srgbClr val="000000"/>
                </a:solidFill>
                <a:effectLst/>
              </a:rPr>
              <a:t>уплаты с 01.01.2023 по 23.01.2023 государственной пошлины</a:t>
            </a:r>
            <a:r>
              <a:rPr lang="ru-RU" b="0" i="0" dirty="0">
                <a:solidFill>
                  <a:srgbClr val="000000"/>
                </a:solidFill>
                <a:effectLst/>
              </a:rPr>
              <a:t> в рамках оказания указанных государственных услуг по заявлениям, поданным в 2023 году, </a:t>
            </a:r>
            <a:r>
              <a:rPr lang="ru-RU" b="0" i="0" u="sng" dirty="0">
                <a:solidFill>
                  <a:srgbClr val="000000"/>
                </a:solidFill>
                <a:effectLst/>
              </a:rPr>
              <a:t>плательщик</a:t>
            </a:r>
            <a:r>
              <a:rPr lang="ru-RU" b="0" i="0" dirty="0">
                <a:solidFill>
                  <a:srgbClr val="000000"/>
                </a:solidFill>
                <a:effectLst/>
              </a:rPr>
              <a:t> такой государственной пошлины </a:t>
            </a:r>
            <a:r>
              <a:rPr lang="ru-RU" b="0" i="0" u="sng" dirty="0">
                <a:solidFill>
                  <a:srgbClr val="000000"/>
                </a:solidFill>
                <a:effectLst/>
              </a:rPr>
              <a:t>вправе обратитьс</a:t>
            </a:r>
            <a:r>
              <a:rPr lang="ru-RU" u="sng" dirty="0">
                <a:solidFill>
                  <a:srgbClr val="000000"/>
                </a:solidFill>
              </a:rPr>
              <a:t>я за ее возвратом</a:t>
            </a:r>
            <a:endParaRPr lang="ru-RU" b="0" i="0" u="sng" dirty="0">
              <a:solidFill>
                <a:srgbClr val="000000"/>
              </a:solidFill>
              <a:effectLst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A6CD923F-3CB3-4F49-8E0C-B8A4D6203216}"/>
              </a:ext>
            </a:extLst>
          </p:cNvPr>
          <p:cNvSpPr/>
          <p:nvPr/>
        </p:nvSpPr>
        <p:spPr>
          <a:xfrm>
            <a:off x="3933111" y="6014960"/>
            <a:ext cx="2618617" cy="575622"/>
          </a:xfrm>
          <a:prstGeom prst="roundRect">
            <a:avLst/>
          </a:prstGeom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ru-RU" sz="1800" dirty="0"/>
              <a:t>Пункт 9 ППРФ № 353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7665ABE2-6197-41CC-A1BE-B09672AC3B51}"/>
              </a:ext>
            </a:extLst>
          </p:cNvPr>
          <p:cNvSpPr/>
          <p:nvPr/>
        </p:nvSpPr>
        <p:spPr>
          <a:xfrm>
            <a:off x="6962800" y="5463862"/>
            <a:ext cx="1800200" cy="957825"/>
          </a:xfrm>
          <a:prstGeom prst="roundRect">
            <a:avLst/>
          </a:prstGeom>
          <a:ln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ru-RU" dirty="0">
                <a:solidFill>
                  <a:srgbClr val="000000"/>
                </a:solidFill>
              </a:rPr>
              <a:t>Пункт 4 ППРФ от 23.01.2023 №  63 </a:t>
            </a:r>
            <a:endParaRPr lang="ru-RU" dirty="0"/>
          </a:p>
        </p:txBody>
      </p:sp>
      <p:sp>
        <p:nvSpPr>
          <p:cNvPr id="9" name="Стрелка: шеврон 8">
            <a:extLst>
              <a:ext uri="{FF2B5EF4-FFF2-40B4-BE49-F238E27FC236}">
                <a16:creationId xmlns:a16="http://schemas.microsoft.com/office/drawing/2014/main" id="{8CF1CC3C-37AF-4B64-B8C3-C0CBDC1C6D55}"/>
              </a:ext>
            </a:extLst>
          </p:cNvPr>
          <p:cNvSpPr/>
          <p:nvPr/>
        </p:nvSpPr>
        <p:spPr>
          <a:xfrm rot="2356592">
            <a:off x="6379505" y="5221546"/>
            <a:ext cx="484632" cy="484632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648312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D495DE-B181-4698-AF80-A144D782A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28600"/>
            <a:ext cx="8784976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800" dirty="0"/>
              <a:t>Приложение № 4 к ПП РФ № 353</a:t>
            </a:r>
            <a:br>
              <a:rPr lang="ru-RU" sz="3800" dirty="0"/>
            </a:br>
            <a:r>
              <a:rPr lang="ru-RU" sz="2200" dirty="0"/>
              <a:t>(особенности разрешительных режимов в сфере промышленной безопасности ОПО)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F9A6E3-93D1-45FC-A2E1-09295847B00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99893" y="1772816"/>
            <a:ext cx="4288132" cy="222861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2600" dirty="0">
                <a:latin typeface="Calibri" panose="020F0502020204030204" pitchFamily="34" charset="0"/>
                <a:cs typeface="Calibri" panose="020F0502020204030204" pitchFamily="34" charset="0"/>
              </a:rPr>
              <a:t>Эксплуатация взрывопожароопасных и химически опасных производственных объектов</a:t>
            </a:r>
            <a:br>
              <a:rPr lang="ru-RU" sz="2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ru-RU" sz="26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II</a:t>
            </a:r>
            <a:r>
              <a:rPr lang="ru-RU" sz="2600" dirty="0">
                <a:latin typeface="Calibri" panose="020F0502020204030204" pitchFamily="34" charset="0"/>
                <a:cs typeface="Calibri" panose="020F0502020204030204" pitchFamily="34" charset="0"/>
              </a:rPr>
              <a:t> и 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III</a:t>
            </a:r>
            <a:r>
              <a:rPr lang="ru-RU" sz="2600" dirty="0">
                <a:latin typeface="Calibri" panose="020F0502020204030204" pitchFamily="34" charset="0"/>
                <a:cs typeface="Calibri" panose="020F0502020204030204" pitchFamily="34" charset="0"/>
              </a:rPr>
              <a:t> классов опасности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180188B9-CA69-479E-A89C-5F9E31BE0142}"/>
              </a:ext>
            </a:extLst>
          </p:cNvPr>
          <p:cNvSpPr txBox="1">
            <a:spLocks/>
          </p:cNvSpPr>
          <p:nvPr/>
        </p:nvSpPr>
        <p:spPr>
          <a:xfrm>
            <a:off x="471159" y="4537824"/>
            <a:ext cx="4316866" cy="18214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600" dirty="0">
                <a:latin typeface="Calibri" panose="020F0502020204030204" pitchFamily="34" charset="0"/>
                <a:cs typeface="Calibri" panose="020F0502020204030204" pitchFamily="34" charset="0"/>
              </a:rPr>
              <a:t>Деятельность, связанная с обращением взрывчатых материалов промышленного назначения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65FF3F77-FE38-48F5-ABFE-E9B55A9B5695}"/>
              </a:ext>
            </a:extLst>
          </p:cNvPr>
          <p:cNvSpPr/>
          <p:nvPr/>
        </p:nvSpPr>
        <p:spPr>
          <a:xfrm>
            <a:off x="6097555" y="2076756"/>
            <a:ext cx="2880320" cy="32413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Без внесения изменений в реестр лицензией</a:t>
            </a:r>
            <a:endParaRPr lang="en-US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 связи с изменением адреса места осуществления лицензируемого вида деятельности, указанного в реестре лицензий.</a:t>
            </a:r>
          </a:p>
        </p:txBody>
      </p:sp>
      <p:sp>
        <p:nvSpPr>
          <p:cNvPr id="8" name="Стрелка: вправо 7">
            <a:extLst>
              <a:ext uri="{FF2B5EF4-FFF2-40B4-BE49-F238E27FC236}">
                <a16:creationId xmlns:a16="http://schemas.microsoft.com/office/drawing/2014/main" id="{08854F90-2634-4E7D-BB1B-2213BA6B594C}"/>
              </a:ext>
            </a:extLst>
          </p:cNvPr>
          <p:cNvSpPr/>
          <p:nvPr/>
        </p:nvSpPr>
        <p:spPr>
          <a:xfrm rot="1373110">
            <a:off x="4290575" y="2509449"/>
            <a:ext cx="1818769" cy="615767"/>
          </a:xfrm>
          <a:prstGeom prst="rightArrow">
            <a:avLst>
              <a:gd name="adj1" fmla="val 50000"/>
              <a:gd name="adj2" fmla="val 8678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до 31.12.2023</a:t>
            </a:r>
          </a:p>
        </p:txBody>
      </p:sp>
      <p:sp>
        <p:nvSpPr>
          <p:cNvPr id="9" name="Стрелка: вправо 8">
            <a:extLst>
              <a:ext uri="{FF2B5EF4-FFF2-40B4-BE49-F238E27FC236}">
                <a16:creationId xmlns:a16="http://schemas.microsoft.com/office/drawing/2014/main" id="{E512659F-AC66-4CF5-B536-23E0A1306845}"/>
              </a:ext>
            </a:extLst>
          </p:cNvPr>
          <p:cNvSpPr/>
          <p:nvPr/>
        </p:nvSpPr>
        <p:spPr>
          <a:xfrm rot="19020615">
            <a:off x="4394663" y="4976741"/>
            <a:ext cx="1938852" cy="682809"/>
          </a:xfrm>
          <a:prstGeom prst="rightArrow">
            <a:avLst>
              <a:gd name="adj1" fmla="val 50000"/>
              <a:gd name="adj2" fmla="val 86105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до 31.12.2023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0BB86899-8E25-4064-9628-D616A213CE32}"/>
              </a:ext>
            </a:extLst>
          </p:cNvPr>
          <p:cNvSpPr/>
          <p:nvPr/>
        </p:nvSpPr>
        <p:spPr>
          <a:xfrm>
            <a:off x="5940152" y="5701853"/>
            <a:ext cx="2880320" cy="787899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Пункт 1 приложения № 4</a:t>
            </a:r>
          </a:p>
        </p:txBody>
      </p:sp>
    </p:spTree>
    <p:extLst>
      <p:ext uri="{BB962C8B-B14F-4D97-AF65-F5344CB8AC3E}">
        <p14:creationId xmlns:p14="http://schemas.microsoft.com/office/powerpoint/2010/main" val="410721888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69120</TotalTime>
  <Words>1399</Words>
  <Application>Microsoft Office PowerPoint</Application>
  <PresentationFormat>Экран (4:3)</PresentationFormat>
  <Paragraphs>317</Paragraphs>
  <Slides>13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3" baseType="lpstr">
      <vt:lpstr>Arial</vt:lpstr>
      <vt:lpstr>Arial Cyr</vt:lpstr>
      <vt:lpstr>Calibri</vt:lpstr>
      <vt:lpstr>Constantia</vt:lpstr>
      <vt:lpstr>HelveticaNeu</vt:lpstr>
      <vt:lpstr>Symbol</vt:lpstr>
      <vt:lpstr>Times New Roman</vt:lpstr>
      <vt:lpstr>Wingdings</vt:lpstr>
      <vt:lpstr>Wingdings 2</vt:lpstr>
      <vt:lpstr>Оформление по умолчанию</vt:lpstr>
      <vt:lpstr>Презентация PowerPoint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ПП РФ от 12.03.2022 № 353 в 2023 году (изменения, внесенные ПП РФ от 23.01.2023 № 63)</vt:lpstr>
      <vt:lpstr>Оплата государственных пошлин</vt:lpstr>
      <vt:lpstr>Приложение № 4 к ПП РФ № 353 (особенности разрешительных режимов в сфере промышленной безопасности ОПО)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Презентация PowerPoint</vt:lpstr>
    </vt:vector>
  </TitlesOfParts>
  <Company>ГГТН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Копылов</dc:creator>
  <cp:lastModifiedBy>Измайлова Зульфия Наилевна</cp:lastModifiedBy>
  <cp:revision>2736</cp:revision>
  <cp:lastPrinted>2021-04-02T07:24:06Z</cp:lastPrinted>
  <dcterms:created xsi:type="dcterms:W3CDTF">2000-02-02T11:29:10Z</dcterms:created>
  <dcterms:modified xsi:type="dcterms:W3CDTF">2023-08-31T10:51:20Z</dcterms:modified>
</cp:coreProperties>
</file>